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0"/>
  </p:notesMasterIdLst>
  <p:handoutMasterIdLst>
    <p:handoutMasterId r:id="rId11"/>
  </p:handoutMasterIdLst>
  <p:sldIdLst>
    <p:sldId id="256" r:id="rId2"/>
    <p:sldId id="284" r:id="rId3"/>
    <p:sldId id="270" r:id="rId4"/>
    <p:sldId id="271" r:id="rId5"/>
    <p:sldId id="276" r:id="rId6"/>
    <p:sldId id="301" r:id="rId7"/>
    <p:sldId id="298" r:id="rId8"/>
    <p:sldId id="28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5269D6D-B2E0-4909-9BD6-CB0C8660C24E}">
          <p14:sldIdLst>
            <p14:sldId id="256"/>
            <p14:sldId id="284"/>
            <p14:sldId id="270"/>
            <p14:sldId id="271"/>
            <p14:sldId id="276"/>
            <p14:sldId id="301"/>
            <p14:sldId id="298"/>
            <p14:sldId id="28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D8A"/>
    <a:srgbClr val="800000"/>
    <a:srgbClr val="720D1A"/>
    <a:srgbClr val="F8C045"/>
    <a:srgbClr val="47FF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568" autoAdjust="0"/>
  </p:normalViewPr>
  <p:slideViewPr>
    <p:cSldViewPr snapToGrid="0">
      <p:cViewPr varScale="1">
        <p:scale>
          <a:sx n="89" d="100"/>
          <a:sy n="89" d="100"/>
        </p:scale>
        <p:origin x="1314" y="6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varg, Marion" userId="2bb9b31b-5f3c-4f72-8e1f-41eb276ee9c6" providerId="ADAL" clId="{177F5868-C8FC-4611-9925-2A2D71C2C4F2}"/>
    <pc:docChg chg="delSld modSld delSection modSection">
      <pc:chgData name="Sudvarg, Marion" userId="2bb9b31b-5f3c-4f72-8e1f-41eb276ee9c6" providerId="ADAL" clId="{177F5868-C8FC-4611-9925-2A2D71C2C4F2}" dt="2023-12-25T18:02:55.707" v="10" actId="17851"/>
      <pc:docMkLst>
        <pc:docMk/>
      </pc:docMkLst>
      <pc:sldChg chg="modNotesTx">
        <pc:chgData name="Sudvarg, Marion" userId="2bb9b31b-5f3c-4f72-8e1f-41eb276ee9c6" providerId="ADAL" clId="{177F5868-C8FC-4611-9925-2A2D71C2C4F2}" dt="2023-12-25T18:01:35.179" v="0" actId="20577"/>
        <pc:sldMkLst>
          <pc:docMk/>
          <pc:sldMk cId="1505880002" sldId="256"/>
        </pc:sldMkLst>
      </pc:sldChg>
      <pc:sldChg chg="modNotesTx">
        <pc:chgData name="Sudvarg, Marion" userId="2bb9b31b-5f3c-4f72-8e1f-41eb276ee9c6" providerId="ADAL" clId="{177F5868-C8FC-4611-9925-2A2D71C2C4F2}" dt="2023-12-25T18:01:43.818" v="2" actId="20577"/>
        <pc:sldMkLst>
          <pc:docMk/>
          <pc:sldMk cId="4082135776" sldId="270"/>
        </pc:sldMkLst>
      </pc:sldChg>
      <pc:sldChg chg="modNotesTx">
        <pc:chgData name="Sudvarg, Marion" userId="2bb9b31b-5f3c-4f72-8e1f-41eb276ee9c6" providerId="ADAL" clId="{177F5868-C8FC-4611-9925-2A2D71C2C4F2}" dt="2023-12-25T18:01:49.777" v="3" actId="20577"/>
        <pc:sldMkLst>
          <pc:docMk/>
          <pc:sldMk cId="1075245899" sldId="271"/>
        </pc:sldMkLst>
      </pc:sldChg>
      <pc:sldChg chg="del">
        <pc:chgData name="Sudvarg, Marion" userId="2bb9b31b-5f3c-4f72-8e1f-41eb276ee9c6" providerId="ADAL" clId="{177F5868-C8FC-4611-9925-2A2D71C2C4F2}" dt="2023-12-25T18:02:49.916" v="8" actId="47"/>
        <pc:sldMkLst>
          <pc:docMk/>
          <pc:sldMk cId="1876395593" sldId="272"/>
        </pc:sldMkLst>
      </pc:sldChg>
      <pc:sldChg chg="del">
        <pc:chgData name="Sudvarg, Marion" userId="2bb9b31b-5f3c-4f72-8e1f-41eb276ee9c6" providerId="ADAL" clId="{177F5868-C8FC-4611-9925-2A2D71C2C4F2}" dt="2023-12-25T18:02:49.916" v="8" actId="47"/>
        <pc:sldMkLst>
          <pc:docMk/>
          <pc:sldMk cId="1327718651" sldId="273"/>
        </pc:sldMkLst>
      </pc:sldChg>
      <pc:sldChg chg="del">
        <pc:chgData name="Sudvarg, Marion" userId="2bb9b31b-5f3c-4f72-8e1f-41eb276ee9c6" providerId="ADAL" clId="{177F5868-C8FC-4611-9925-2A2D71C2C4F2}" dt="2023-12-25T18:02:49.916" v="8" actId="47"/>
        <pc:sldMkLst>
          <pc:docMk/>
          <pc:sldMk cId="970771294" sldId="275"/>
        </pc:sldMkLst>
      </pc:sldChg>
      <pc:sldChg chg="modNotesTx">
        <pc:chgData name="Sudvarg, Marion" userId="2bb9b31b-5f3c-4f72-8e1f-41eb276ee9c6" providerId="ADAL" clId="{177F5868-C8FC-4611-9925-2A2D71C2C4F2}" dt="2023-12-25T18:01:52.622" v="4" actId="20577"/>
        <pc:sldMkLst>
          <pc:docMk/>
          <pc:sldMk cId="1995796561" sldId="276"/>
        </pc:sldMkLst>
      </pc:sldChg>
      <pc:sldChg chg="del">
        <pc:chgData name="Sudvarg, Marion" userId="2bb9b31b-5f3c-4f72-8e1f-41eb276ee9c6" providerId="ADAL" clId="{177F5868-C8FC-4611-9925-2A2D71C2C4F2}" dt="2023-12-25T18:02:49.916" v="8" actId="47"/>
        <pc:sldMkLst>
          <pc:docMk/>
          <pc:sldMk cId="3236878862" sldId="277"/>
        </pc:sldMkLst>
      </pc:sldChg>
      <pc:sldChg chg="del">
        <pc:chgData name="Sudvarg, Marion" userId="2bb9b31b-5f3c-4f72-8e1f-41eb276ee9c6" providerId="ADAL" clId="{177F5868-C8FC-4611-9925-2A2D71C2C4F2}" dt="2023-12-25T18:02:49.916" v="8" actId="47"/>
        <pc:sldMkLst>
          <pc:docMk/>
          <pc:sldMk cId="3718108160" sldId="278"/>
        </pc:sldMkLst>
      </pc:sldChg>
      <pc:sldChg chg="del">
        <pc:chgData name="Sudvarg, Marion" userId="2bb9b31b-5f3c-4f72-8e1f-41eb276ee9c6" providerId="ADAL" clId="{177F5868-C8FC-4611-9925-2A2D71C2C4F2}" dt="2023-12-25T18:02:49.916" v="8" actId="47"/>
        <pc:sldMkLst>
          <pc:docMk/>
          <pc:sldMk cId="1893613206" sldId="280"/>
        </pc:sldMkLst>
      </pc:sldChg>
      <pc:sldChg chg="del">
        <pc:chgData name="Sudvarg, Marion" userId="2bb9b31b-5f3c-4f72-8e1f-41eb276ee9c6" providerId="ADAL" clId="{177F5868-C8FC-4611-9925-2A2D71C2C4F2}" dt="2023-12-25T18:02:49.916" v="8" actId="47"/>
        <pc:sldMkLst>
          <pc:docMk/>
          <pc:sldMk cId="28445500" sldId="281"/>
        </pc:sldMkLst>
      </pc:sldChg>
      <pc:sldChg chg="del">
        <pc:chgData name="Sudvarg, Marion" userId="2bb9b31b-5f3c-4f72-8e1f-41eb276ee9c6" providerId="ADAL" clId="{177F5868-C8FC-4611-9925-2A2D71C2C4F2}" dt="2023-12-25T18:02:49.916" v="8" actId="47"/>
        <pc:sldMkLst>
          <pc:docMk/>
          <pc:sldMk cId="447438854" sldId="283"/>
        </pc:sldMkLst>
      </pc:sldChg>
      <pc:sldChg chg="modNotesTx">
        <pc:chgData name="Sudvarg, Marion" userId="2bb9b31b-5f3c-4f72-8e1f-41eb276ee9c6" providerId="ADAL" clId="{177F5868-C8FC-4611-9925-2A2D71C2C4F2}" dt="2023-12-25T18:01:38.659" v="1" actId="20577"/>
        <pc:sldMkLst>
          <pc:docMk/>
          <pc:sldMk cId="2144887301" sldId="284"/>
        </pc:sldMkLst>
      </pc:sldChg>
      <pc:sldChg chg="del">
        <pc:chgData name="Sudvarg, Marion" userId="2bb9b31b-5f3c-4f72-8e1f-41eb276ee9c6" providerId="ADAL" clId="{177F5868-C8FC-4611-9925-2A2D71C2C4F2}" dt="2023-12-25T18:02:49.916" v="8" actId="47"/>
        <pc:sldMkLst>
          <pc:docMk/>
          <pc:sldMk cId="3216391509" sldId="285"/>
        </pc:sldMkLst>
      </pc:sldChg>
      <pc:sldChg chg="modNotesTx">
        <pc:chgData name="Sudvarg, Marion" userId="2bb9b31b-5f3c-4f72-8e1f-41eb276ee9c6" providerId="ADAL" clId="{177F5868-C8FC-4611-9925-2A2D71C2C4F2}" dt="2023-12-25T18:01:58.717" v="7" actId="20577"/>
        <pc:sldMkLst>
          <pc:docMk/>
          <pc:sldMk cId="1340053104" sldId="286"/>
        </pc:sldMkLst>
      </pc:sldChg>
      <pc:sldChg chg="del">
        <pc:chgData name="Sudvarg, Marion" userId="2bb9b31b-5f3c-4f72-8e1f-41eb276ee9c6" providerId="ADAL" clId="{177F5868-C8FC-4611-9925-2A2D71C2C4F2}" dt="2023-12-25T18:02:49.916" v="8" actId="47"/>
        <pc:sldMkLst>
          <pc:docMk/>
          <pc:sldMk cId="3627956792" sldId="287"/>
        </pc:sldMkLst>
      </pc:sldChg>
      <pc:sldChg chg="del">
        <pc:chgData name="Sudvarg, Marion" userId="2bb9b31b-5f3c-4f72-8e1f-41eb276ee9c6" providerId="ADAL" clId="{177F5868-C8FC-4611-9925-2A2D71C2C4F2}" dt="2023-12-25T18:02:49.916" v="8" actId="47"/>
        <pc:sldMkLst>
          <pc:docMk/>
          <pc:sldMk cId="2097323039" sldId="288"/>
        </pc:sldMkLst>
      </pc:sldChg>
      <pc:sldChg chg="del">
        <pc:chgData name="Sudvarg, Marion" userId="2bb9b31b-5f3c-4f72-8e1f-41eb276ee9c6" providerId="ADAL" clId="{177F5868-C8FC-4611-9925-2A2D71C2C4F2}" dt="2023-12-25T18:02:49.916" v="8" actId="47"/>
        <pc:sldMkLst>
          <pc:docMk/>
          <pc:sldMk cId="729611841" sldId="289"/>
        </pc:sldMkLst>
      </pc:sldChg>
      <pc:sldChg chg="del">
        <pc:chgData name="Sudvarg, Marion" userId="2bb9b31b-5f3c-4f72-8e1f-41eb276ee9c6" providerId="ADAL" clId="{177F5868-C8FC-4611-9925-2A2D71C2C4F2}" dt="2023-12-25T18:02:49.916" v="8" actId="47"/>
        <pc:sldMkLst>
          <pc:docMk/>
          <pc:sldMk cId="573985438" sldId="291"/>
        </pc:sldMkLst>
      </pc:sldChg>
      <pc:sldChg chg="del">
        <pc:chgData name="Sudvarg, Marion" userId="2bb9b31b-5f3c-4f72-8e1f-41eb276ee9c6" providerId="ADAL" clId="{177F5868-C8FC-4611-9925-2A2D71C2C4F2}" dt="2023-12-25T18:02:49.916" v="8" actId="47"/>
        <pc:sldMkLst>
          <pc:docMk/>
          <pc:sldMk cId="3842904318" sldId="292"/>
        </pc:sldMkLst>
      </pc:sldChg>
      <pc:sldChg chg="del">
        <pc:chgData name="Sudvarg, Marion" userId="2bb9b31b-5f3c-4f72-8e1f-41eb276ee9c6" providerId="ADAL" clId="{177F5868-C8FC-4611-9925-2A2D71C2C4F2}" dt="2023-12-25T18:02:49.916" v="8" actId="47"/>
        <pc:sldMkLst>
          <pc:docMk/>
          <pc:sldMk cId="919025315" sldId="293"/>
        </pc:sldMkLst>
      </pc:sldChg>
      <pc:sldChg chg="del">
        <pc:chgData name="Sudvarg, Marion" userId="2bb9b31b-5f3c-4f72-8e1f-41eb276ee9c6" providerId="ADAL" clId="{177F5868-C8FC-4611-9925-2A2D71C2C4F2}" dt="2023-12-25T18:02:49.916" v="8" actId="47"/>
        <pc:sldMkLst>
          <pc:docMk/>
          <pc:sldMk cId="468025729" sldId="294"/>
        </pc:sldMkLst>
      </pc:sldChg>
      <pc:sldChg chg="del">
        <pc:chgData name="Sudvarg, Marion" userId="2bb9b31b-5f3c-4f72-8e1f-41eb276ee9c6" providerId="ADAL" clId="{177F5868-C8FC-4611-9925-2A2D71C2C4F2}" dt="2023-12-25T18:02:49.916" v="8" actId="47"/>
        <pc:sldMkLst>
          <pc:docMk/>
          <pc:sldMk cId="2979815230" sldId="295"/>
        </pc:sldMkLst>
      </pc:sldChg>
      <pc:sldChg chg="del">
        <pc:chgData name="Sudvarg, Marion" userId="2bb9b31b-5f3c-4f72-8e1f-41eb276ee9c6" providerId="ADAL" clId="{177F5868-C8FC-4611-9925-2A2D71C2C4F2}" dt="2023-12-25T18:02:49.916" v="8" actId="47"/>
        <pc:sldMkLst>
          <pc:docMk/>
          <pc:sldMk cId="34334931" sldId="296"/>
        </pc:sldMkLst>
      </pc:sldChg>
      <pc:sldChg chg="del">
        <pc:chgData name="Sudvarg, Marion" userId="2bb9b31b-5f3c-4f72-8e1f-41eb276ee9c6" providerId="ADAL" clId="{177F5868-C8FC-4611-9925-2A2D71C2C4F2}" dt="2023-12-25T18:02:49.916" v="8" actId="47"/>
        <pc:sldMkLst>
          <pc:docMk/>
          <pc:sldMk cId="1233500230" sldId="297"/>
        </pc:sldMkLst>
      </pc:sldChg>
      <pc:sldChg chg="modNotesTx">
        <pc:chgData name="Sudvarg, Marion" userId="2bb9b31b-5f3c-4f72-8e1f-41eb276ee9c6" providerId="ADAL" clId="{177F5868-C8FC-4611-9925-2A2D71C2C4F2}" dt="2023-12-25T18:01:57.029" v="6" actId="20577"/>
        <pc:sldMkLst>
          <pc:docMk/>
          <pc:sldMk cId="4017660440" sldId="298"/>
        </pc:sldMkLst>
      </pc:sldChg>
      <pc:sldChg chg="del">
        <pc:chgData name="Sudvarg, Marion" userId="2bb9b31b-5f3c-4f72-8e1f-41eb276ee9c6" providerId="ADAL" clId="{177F5868-C8FC-4611-9925-2A2D71C2C4F2}" dt="2023-12-25T18:02:49.916" v="8" actId="47"/>
        <pc:sldMkLst>
          <pc:docMk/>
          <pc:sldMk cId="665461251" sldId="299"/>
        </pc:sldMkLst>
      </pc:sldChg>
      <pc:sldChg chg="modNotesTx">
        <pc:chgData name="Sudvarg, Marion" userId="2bb9b31b-5f3c-4f72-8e1f-41eb276ee9c6" providerId="ADAL" clId="{177F5868-C8FC-4611-9925-2A2D71C2C4F2}" dt="2023-12-25T18:01:55.258" v="5" actId="20577"/>
        <pc:sldMkLst>
          <pc:docMk/>
          <pc:sldMk cId="1333508425" sldId="301"/>
        </pc:sldMkLst>
      </pc:sldChg>
      <pc:sldChg chg="del">
        <pc:chgData name="Sudvarg, Marion" userId="2bb9b31b-5f3c-4f72-8e1f-41eb276ee9c6" providerId="ADAL" clId="{177F5868-C8FC-4611-9925-2A2D71C2C4F2}" dt="2023-12-25T18:02:49.916" v="8" actId="47"/>
        <pc:sldMkLst>
          <pc:docMk/>
          <pc:sldMk cId="3404825432" sldId="302"/>
        </pc:sldMkLst>
      </pc:sldChg>
    </pc:docChg>
  </pc:docChgLst>
  <pc:docChgLst>
    <pc:chgData name="Sudvarg, Marion" userId="2bb9b31b-5f3c-4f72-8e1f-41eb276ee9c6" providerId="ADAL" clId="{31021B10-09B2-4437-B3BA-FE8A29831BFF}"/>
    <pc:docChg chg="undo redo custSel addSld delSld modSld sldOrd modMainMaster">
      <pc:chgData name="Sudvarg, Marion" userId="2bb9b31b-5f3c-4f72-8e1f-41eb276ee9c6" providerId="ADAL" clId="{31021B10-09B2-4437-B3BA-FE8A29831BFF}" dt="2022-06-02T03:22:14.408" v="20639" actId="20577"/>
      <pc:docMkLst>
        <pc:docMk/>
      </pc:docMkLst>
      <pc:sldChg chg="modSp mod modNotesTx">
        <pc:chgData name="Sudvarg, Marion" userId="2bb9b31b-5f3c-4f72-8e1f-41eb276ee9c6" providerId="ADAL" clId="{31021B10-09B2-4437-B3BA-FE8A29831BFF}" dt="2022-05-31T05:37:48.823" v="14947" actId="313"/>
        <pc:sldMkLst>
          <pc:docMk/>
          <pc:sldMk cId="1505880002" sldId="256"/>
        </pc:sldMkLst>
        <pc:spChg chg="mod">
          <ac:chgData name="Sudvarg, Marion" userId="2bb9b31b-5f3c-4f72-8e1f-41eb276ee9c6" providerId="ADAL" clId="{31021B10-09B2-4437-B3BA-FE8A29831BFF}" dt="2022-05-06T19:19:17.350" v="67" actId="20577"/>
          <ac:spMkLst>
            <pc:docMk/>
            <pc:sldMk cId="1505880002" sldId="256"/>
            <ac:spMk id="2" creationId="{00000000-0000-0000-0000-000000000000}"/>
          </ac:spMkLst>
        </pc:spChg>
        <pc:spChg chg="mod">
          <ac:chgData name="Sudvarg, Marion" userId="2bb9b31b-5f3c-4f72-8e1f-41eb276ee9c6" providerId="ADAL" clId="{31021B10-09B2-4437-B3BA-FE8A29831BFF}" dt="2022-05-06T19:21:57.271" v="201" actId="20577"/>
          <ac:spMkLst>
            <pc:docMk/>
            <pc:sldMk cId="1505880002" sldId="256"/>
            <ac:spMk id="3" creationId="{00000000-0000-0000-0000-000000000000}"/>
          </ac:spMkLst>
        </pc:spChg>
      </pc:sldChg>
      <pc:sldChg chg="del">
        <pc:chgData name="Sudvarg, Marion" userId="2bb9b31b-5f3c-4f72-8e1f-41eb276ee9c6" providerId="ADAL" clId="{31021B10-09B2-4437-B3BA-FE8A29831BFF}" dt="2022-05-06T19:21:02.562" v="191" actId="47"/>
        <pc:sldMkLst>
          <pc:docMk/>
          <pc:sldMk cId="3892998453" sldId="258"/>
        </pc:sldMkLst>
      </pc:sldChg>
      <pc:sldChg chg="del">
        <pc:chgData name="Sudvarg, Marion" userId="2bb9b31b-5f3c-4f72-8e1f-41eb276ee9c6" providerId="ADAL" clId="{31021B10-09B2-4437-B3BA-FE8A29831BFF}" dt="2022-05-06T19:21:02.562" v="191" actId="47"/>
        <pc:sldMkLst>
          <pc:docMk/>
          <pc:sldMk cId="1960653932" sldId="266"/>
        </pc:sldMkLst>
      </pc:sldChg>
      <pc:sldChg chg="del">
        <pc:chgData name="Sudvarg, Marion" userId="2bb9b31b-5f3c-4f72-8e1f-41eb276ee9c6" providerId="ADAL" clId="{31021B10-09B2-4437-B3BA-FE8A29831BFF}" dt="2022-05-06T19:21:02.562" v="191" actId="47"/>
        <pc:sldMkLst>
          <pc:docMk/>
          <pc:sldMk cId="3884290582" sldId="267"/>
        </pc:sldMkLst>
      </pc:sldChg>
      <pc:sldChg chg="delSp modSp del mod">
        <pc:chgData name="Sudvarg, Marion" userId="2bb9b31b-5f3c-4f72-8e1f-41eb276ee9c6" providerId="ADAL" clId="{31021B10-09B2-4437-B3BA-FE8A29831BFF}" dt="2022-05-06T19:30:18.082" v="212" actId="47"/>
        <pc:sldMkLst>
          <pc:docMk/>
          <pc:sldMk cId="670404262" sldId="268"/>
        </pc:sldMkLst>
        <pc:spChg chg="mod">
          <ac:chgData name="Sudvarg, Marion" userId="2bb9b31b-5f3c-4f72-8e1f-41eb276ee9c6" providerId="ADAL" clId="{31021B10-09B2-4437-B3BA-FE8A29831BFF}" dt="2022-05-06T19:21:08.239" v="194" actId="20577"/>
          <ac:spMkLst>
            <pc:docMk/>
            <pc:sldMk cId="670404262" sldId="268"/>
            <ac:spMk id="5" creationId="{A97E2102-E28F-4F18-8C0C-49CE1F8DD014}"/>
          </ac:spMkLst>
        </pc:spChg>
        <pc:spChg chg="del">
          <ac:chgData name="Sudvarg, Marion" userId="2bb9b31b-5f3c-4f72-8e1f-41eb276ee9c6" providerId="ADAL" clId="{31021B10-09B2-4437-B3BA-FE8A29831BFF}" dt="2022-05-06T19:30:02.072" v="202" actId="478"/>
          <ac:spMkLst>
            <pc:docMk/>
            <pc:sldMk cId="670404262" sldId="268"/>
            <ac:spMk id="6" creationId="{96AB69E0-D1AD-4B50-9D08-2A5A7752CF8E}"/>
          </ac:spMkLst>
        </pc:spChg>
      </pc:sldChg>
      <pc:sldChg chg="modSp new mod modNotesTx">
        <pc:chgData name="Sudvarg, Marion" userId="2bb9b31b-5f3c-4f72-8e1f-41eb276ee9c6" providerId="ADAL" clId="{31021B10-09B2-4437-B3BA-FE8A29831BFF}" dt="2022-05-31T19:47:20.363" v="14965" actId="20577"/>
        <pc:sldMkLst>
          <pc:docMk/>
          <pc:sldMk cId="3317876688" sldId="269"/>
        </pc:sldMkLst>
        <pc:spChg chg="mod">
          <ac:chgData name="Sudvarg, Marion" userId="2bb9b31b-5f3c-4f72-8e1f-41eb276ee9c6" providerId="ADAL" clId="{31021B10-09B2-4437-B3BA-FE8A29831BFF}" dt="2022-05-06T19:30:15.155" v="211" actId="20577"/>
          <ac:spMkLst>
            <pc:docMk/>
            <pc:sldMk cId="3317876688" sldId="269"/>
            <ac:spMk id="2" creationId="{216CA47D-D1C9-1DF0-19DE-D346DE864797}"/>
          </ac:spMkLst>
        </pc:spChg>
        <pc:spChg chg="mod">
          <ac:chgData name="Sudvarg, Marion" userId="2bb9b31b-5f3c-4f72-8e1f-41eb276ee9c6" providerId="ADAL" clId="{31021B10-09B2-4437-B3BA-FE8A29831BFF}" dt="2022-05-31T19:47:20.363" v="14965" actId="20577"/>
          <ac:spMkLst>
            <pc:docMk/>
            <pc:sldMk cId="3317876688" sldId="269"/>
            <ac:spMk id="3" creationId="{CBC3F30C-44D9-AF26-5259-2076AA9F0F60}"/>
          </ac:spMkLst>
        </pc:spChg>
      </pc:sldChg>
      <pc:sldChg chg="modSp new mod ord modShow">
        <pc:chgData name="Sudvarg, Marion" userId="2bb9b31b-5f3c-4f72-8e1f-41eb276ee9c6" providerId="ADAL" clId="{31021B10-09B2-4437-B3BA-FE8A29831BFF}" dt="2022-05-16T12:56:34.827" v="11834"/>
        <pc:sldMkLst>
          <pc:docMk/>
          <pc:sldMk cId="4131549343" sldId="270"/>
        </pc:sldMkLst>
        <pc:spChg chg="mod">
          <ac:chgData name="Sudvarg, Marion" userId="2bb9b31b-5f3c-4f72-8e1f-41eb276ee9c6" providerId="ADAL" clId="{31021B10-09B2-4437-B3BA-FE8A29831BFF}" dt="2022-05-06T19:37:59.305" v="762" actId="20577"/>
          <ac:spMkLst>
            <pc:docMk/>
            <pc:sldMk cId="4131549343" sldId="270"/>
            <ac:spMk id="2" creationId="{8B8EC9AE-5C33-59C0-DD28-375DE72FA991}"/>
          </ac:spMkLst>
        </pc:spChg>
        <pc:spChg chg="mod">
          <ac:chgData name="Sudvarg, Marion" userId="2bb9b31b-5f3c-4f72-8e1f-41eb276ee9c6" providerId="ADAL" clId="{31021B10-09B2-4437-B3BA-FE8A29831BFF}" dt="2022-05-14T04:43:19.233" v="6755" actId="27636"/>
          <ac:spMkLst>
            <pc:docMk/>
            <pc:sldMk cId="4131549343" sldId="270"/>
            <ac:spMk id="3" creationId="{71702CEB-3F33-3388-8C23-6BF848233344}"/>
          </ac:spMkLst>
        </pc:spChg>
      </pc:sldChg>
      <pc:sldChg chg="modSp add del mod">
        <pc:chgData name="Sudvarg, Marion" userId="2bb9b31b-5f3c-4f72-8e1f-41eb276ee9c6" providerId="ADAL" clId="{31021B10-09B2-4437-B3BA-FE8A29831BFF}" dt="2022-05-14T04:43:24.157" v="6756" actId="47"/>
        <pc:sldMkLst>
          <pc:docMk/>
          <pc:sldMk cId="2808435142" sldId="271"/>
        </pc:sldMkLst>
        <pc:spChg chg="mod">
          <ac:chgData name="Sudvarg, Marion" userId="2bb9b31b-5f3c-4f72-8e1f-41eb276ee9c6" providerId="ADAL" clId="{31021B10-09B2-4437-B3BA-FE8A29831BFF}" dt="2022-05-13T20:56:13.021" v="4376" actId="20577"/>
          <ac:spMkLst>
            <pc:docMk/>
            <pc:sldMk cId="2808435142" sldId="271"/>
            <ac:spMk id="3" creationId="{71702CEB-3F33-3388-8C23-6BF848233344}"/>
          </ac:spMkLst>
        </pc:spChg>
      </pc:sldChg>
      <pc:sldChg chg="addSp modSp new mod modAnim modNotesTx">
        <pc:chgData name="Sudvarg, Marion" userId="2bb9b31b-5f3c-4f72-8e1f-41eb276ee9c6" providerId="ADAL" clId="{31021B10-09B2-4437-B3BA-FE8A29831BFF}" dt="2022-05-31T05:26:06.264" v="13831" actId="20577"/>
        <pc:sldMkLst>
          <pc:docMk/>
          <pc:sldMk cId="838033850" sldId="272"/>
        </pc:sldMkLst>
        <pc:spChg chg="mod">
          <ac:chgData name="Sudvarg, Marion" userId="2bb9b31b-5f3c-4f72-8e1f-41eb276ee9c6" providerId="ADAL" clId="{31021B10-09B2-4437-B3BA-FE8A29831BFF}" dt="2022-05-07T13:49:41.682" v="1645" actId="20577"/>
          <ac:spMkLst>
            <pc:docMk/>
            <pc:sldMk cId="838033850" sldId="272"/>
            <ac:spMk id="2" creationId="{61735FCD-A505-C2CE-8B34-33C0C7FB9979}"/>
          </ac:spMkLst>
        </pc:spChg>
        <pc:spChg chg="mod">
          <ac:chgData name="Sudvarg, Marion" userId="2bb9b31b-5f3c-4f72-8e1f-41eb276ee9c6" providerId="ADAL" clId="{31021B10-09B2-4437-B3BA-FE8A29831BFF}" dt="2022-05-20T18:37:16.617" v="11936" actId="20577"/>
          <ac:spMkLst>
            <pc:docMk/>
            <pc:sldMk cId="838033850" sldId="272"/>
            <ac:spMk id="3" creationId="{65E94631-7839-8CBE-73C4-045201BB8269}"/>
          </ac:spMkLst>
        </pc:spChg>
        <pc:spChg chg="add mod">
          <ac:chgData name="Sudvarg, Marion" userId="2bb9b31b-5f3c-4f72-8e1f-41eb276ee9c6" providerId="ADAL" clId="{31021B10-09B2-4437-B3BA-FE8A29831BFF}" dt="2022-05-07T14:20:09.573" v="2367" actId="1035"/>
          <ac:spMkLst>
            <pc:docMk/>
            <pc:sldMk cId="838033850" sldId="272"/>
            <ac:spMk id="6" creationId="{39948ECF-3FE7-AFD4-A335-594D1734FE14}"/>
          </ac:spMkLst>
        </pc:spChg>
        <pc:spChg chg="add mod">
          <ac:chgData name="Sudvarg, Marion" userId="2bb9b31b-5f3c-4f72-8e1f-41eb276ee9c6" providerId="ADAL" clId="{31021B10-09B2-4437-B3BA-FE8A29831BFF}" dt="2022-05-07T14:20:09.573" v="2367" actId="1035"/>
          <ac:spMkLst>
            <pc:docMk/>
            <pc:sldMk cId="838033850" sldId="272"/>
            <ac:spMk id="7" creationId="{96F712C3-8A9C-3251-906B-9F6FCE7202A4}"/>
          </ac:spMkLst>
        </pc:spChg>
        <pc:spChg chg="add mod">
          <ac:chgData name="Sudvarg, Marion" userId="2bb9b31b-5f3c-4f72-8e1f-41eb276ee9c6" providerId="ADAL" clId="{31021B10-09B2-4437-B3BA-FE8A29831BFF}" dt="2022-05-07T14:20:09.573" v="2367" actId="1035"/>
          <ac:spMkLst>
            <pc:docMk/>
            <pc:sldMk cId="838033850" sldId="272"/>
            <ac:spMk id="8" creationId="{61CFB520-F0DE-F2A5-6FA6-26B70F80C104}"/>
          </ac:spMkLst>
        </pc:spChg>
        <pc:spChg chg="add mod">
          <ac:chgData name="Sudvarg, Marion" userId="2bb9b31b-5f3c-4f72-8e1f-41eb276ee9c6" providerId="ADAL" clId="{31021B10-09B2-4437-B3BA-FE8A29831BFF}" dt="2022-05-07T14:20:09.573" v="2367" actId="1035"/>
          <ac:spMkLst>
            <pc:docMk/>
            <pc:sldMk cId="838033850" sldId="272"/>
            <ac:spMk id="9" creationId="{2AD5AFF1-590C-4CA3-26E7-0235CB4700DB}"/>
          </ac:spMkLst>
        </pc:spChg>
        <pc:cxnChg chg="add mod">
          <ac:chgData name="Sudvarg, Marion" userId="2bb9b31b-5f3c-4f72-8e1f-41eb276ee9c6" providerId="ADAL" clId="{31021B10-09B2-4437-B3BA-FE8A29831BFF}" dt="2022-05-07T14:20:09.573" v="2367" actId="1035"/>
          <ac:cxnSpMkLst>
            <pc:docMk/>
            <pc:sldMk cId="838033850" sldId="272"/>
            <ac:cxnSpMk id="11" creationId="{80C57C8B-37CA-82E8-0061-1969DAA3A671}"/>
          </ac:cxnSpMkLst>
        </pc:cxnChg>
        <pc:cxnChg chg="add mod">
          <ac:chgData name="Sudvarg, Marion" userId="2bb9b31b-5f3c-4f72-8e1f-41eb276ee9c6" providerId="ADAL" clId="{31021B10-09B2-4437-B3BA-FE8A29831BFF}" dt="2022-05-07T14:20:09.573" v="2367" actId="1035"/>
          <ac:cxnSpMkLst>
            <pc:docMk/>
            <pc:sldMk cId="838033850" sldId="272"/>
            <ac:cxnSpMk id="12" creationId="{65D376A7-EF01-D1E1-5F8E-93DCA1624B40}"/>
          </ac:cxnSpMkLst>
        </pc:cxnChg>
        <pc:cxnChg chg="add mod">
          <ac:chgData name="Sudvarg, Marion" userId="2bb9b31b-5f3c-4f72-8e1f-41eb276ee9c6" providerId="ADAL" clId="{31021B10-09B2-4437-B3BA-FE8A29831BFF}" dt="2022-05-07T14:20:09.573" v="2367" actId="1035"/>
          <ac:cxnSpMkLst>
            <pc:docMk/>
            <pc:sldMk cId="838033850" sldId="272"/>
            <ac:cxnSpMk id="15" creationId="{C22D17AD-728D-806D-15B4-27A1B3943847}"/>
          </ac:cxnSpMkLst>
        </pc:cxnChg>
        <pc:cxnChg chg="add mod">
          <ac:chgData name="Sudvarg, Marion" userId="2bb9b31b-5f3c-4f72-8e1f-41eb276ee9c6" providerId="ADAL" clId="{31021B10-09B2-4437-B3BA-FE8A29831BFF}" dt="2022-05-07T14:20:09.573" v="2367" actId="1035"/>
          <ac:cxnSpMkLst>
            <pc:docMk/>
            <pc:sldMk cId="838033850" sldId="272"/>
            <ac:cxnSpMk id="18" creationId="{F52E0C4B-EC22-1E0B-7328-5CB879D413D3}"/>
          </ac:cxnSpMkLst>
        </pc:cxnChg>
      </pc:sldChg>
      <pc:sldChg chg="addSp delSp modSp new mod modAnim modNotesTx">
        <pc:chgData name="Sudvarg, Marion" userId="2bb9b31b-5f3c-4f72-8e1f-41eb276ee9c6" providerId="ADAL" clId="{31021B10-09B2-4437-B3BA-FE8A29831BFF}" dt="2022-05-31T20:09:34.142" v="16298"/>
        <pc:sldMkLst>
          <pc:docMk/>
          <pc:sldMk cId="3136398918" sldId="273"/>
        </pc:sldMkLst>
        <pc:spChg chg="mod">
          <ac:chgData name="Sudvarg, Marion" userId="2bb9b31b-5f3c-4f72-8e1f-41eb276ee9c6" providerId="ADAL" clId="{31021B10-09B2-4437-B3BA-FE8A29831BFF}" dt="2022-05-07T14:30:02.306" v="2475" actId="20577"/>
          <ac:spMkLst>
            <pc:docMk/>
            <pc:sldMk cId="3136398918" sldId="273"/>
            <ac:spMk id="2" creationId="{882B3116-285B-5332-85B9-1076A7490CA1}"/>
          </ac:spMkLst>
        </pc:spChg>
        <pc:spChg chg="mod">
          <ac:chgData name="Sudvarg, Marion" userId="2bb9b31b-5f3c-4f72-8e1f-41eb276ee9c6" providerId="ADAL" clId="{31021B10-09B2-4437-B3BA-FE8A29831BFF}" dt="2022-05-07T14:31:52.180" v="2595" actId="6549"/>
          <ac:spMkLst>
            <pc:docMk/>
            <pc:sldMk cId="3136398918" sldId="273"/>
            <ac:spMk id="3" creationId="{426AEF74-A240-B91B-42BC-53A85E5E3777}"/>
          </ac:spMkLst>
        </pc:spChg>
        <pc:spChg chg="mod">
          <ac:chgData name="Sudvarg, Marion" userId="2bb9b31b-5f3c-4f72-8e1f-41eb276ee9c6" providerId="ADAL" clId="{31021B10-09B2-4437-B3BA-FE8A29831BFF}" dt="2022-05-07T14:24:44.430" v="2408" actId="338"/>
          <ac:spMkLst>
            <pc:docMk/>
            <pc:sldMk cId="3136398918" sldId="273"/>
            <ac:spMk id="4" creationId="{93FFC4FB-4697-1C2E-226F-5F7430F95CBA}"/>
          </ac:spMkLst>
        </pc:spChg>
        <pc:spChg chg="mod">
          <ac:chgData name="Sudvarg, Marion" userId="2bb9b31b-5f3c-4f72-8e1f-41eb276ee9c6" providerId="ADAL" clId="{31021B10-09B2-4437-B3BA-FE8A29831BFF}" dt="2022-05-07T14:24:44.430" v="2408" actId="338"/>
          <ac:spMkLst>
            <pc:docMk/>
            <pc:sldMk cId="3136398918" sldId="273"/>
            <ac:spMk id="5" creationId="{1B6922FA-53F6-9EB7-6589-A1BB3F7DA417}"/>
          </ac:spMkLst>
        </pc:spChg>
        <pc:spChg chg="add mod">
          <ac:chgData name="Sudvarg, Marion" userId="2bb9b31b-5f3c-4f72-8e1f-41eb276ee9c6" providerId="ADAL" clId="{31021B10-09B2-4437-B3BA-FE8A29831BFF}" dt="2022-05-07T14:24:44.430" v="2408" actId="338"/>
          <ac:spMkLst>
            <pc:docMk/>
            <pc:sldMk cId="3136398918" sldId="273"/>
            <ac:spMk id="6" creationId="{044B5AA6-B4A6-95E0-20E1-4CCC19F34A97}"/>
          </ac:spMkLst>
        </pc:spChg>
        <pc:spChg chg="add mod">
          <ac:chgData name="Sudvarg, Marion" userId="2bb9b31b-5f3c-4f72-8e1f-41eb276ee9c6" providerId="ADAL" clId="{31021B10-09B2-4437-B3BA-FE8A29831BFF}" dt="2022-05-07T14:24:44.430" v="2408" actId="338"/>
          <ac:spMkLst>
            <pc:docMk/>
            <pc:sldMk cId="3136398918" sldId="273"/>
            <ac:spMk id="7" creationId="{C115922A-6F74-AD43-A28C-C8650834CEEA}"/>
          </ac:spMkLst>
        </pc:spChg>
        <pc:spChg chg="add mod">
          <ac:chgData name="Sudvarg, Marion" userId="2bb9b31b-5f3c-4f72-8e1f-41eb276ee9c6" providerId="ADAL" clId="{31021B10-09B2-4437-B3BA-FE8A29831BFF}" dt="2022-05-07T14:24:44.430" v="2408" actId="338"/>
          <ac:spMkLst>
            <pc:docMk/>
            <pc:sldMk cId="3136398918" sldId="273"/>
            <ac:spMk id="8" creationId="{2FB9A14C-C340-55DB-2528-6C63FC34D0E3}"/>
          </ac:spMkLst>
        </pc:spChg>
        <pc:spChg chg="add mod">
          <ac:chgData name="Sudvarg, Marion" userId="2bb9b31b-5f3c-4f72-8e1f-41eb276ee9c6" providerId="ADAL" clId="{31021B10-09B2-4437-B3BA-FE8A29831BFF}" dt="2022-05-07T14:24:44.430" v="2408" actId="338"/>
          <ac:spMkLst>
            <pc:docMk/>
            <pc:sldMk cId="3136398918" sldId="273"/>
            <ac:spMk id="9" creationId="{83A40B41-30B3-25B3-6F42-3A81336B4899}"/>
          </ac:spMkLst>
        </pc:spChg>
        <pc:spChg chg="add del mod">
          <ac:chgData name="Sudvarg, Marion" userId="2bb9b31b-5f3c-4f72-8e1f-41eb276ee9c6" providerId="ADAL" clId="{31021B10-09B2-4437-B3BA-FE8A29831BFF}" dt="2022-05-07T14:13:42.276" v="2220"/>
          <ac:spMkLst>
            <pc:docMk/>
            <pc:sldMk cId="3136398918" sldId="273"/>
            <ac:spMk id="14" creationId="{4CE72729-3ECC-3495-0D61-4069798E346E}"/>
          </ac:spMkLst>
        </pc:spChg>
        <pc:spChg chg="add del mod">
          <ac:chgData name="Sudvarg, Marion" userId="2bb9b31b-5f3c-4f72-8e1f-41eb276ee9c6" providerId="ADAL" clId="{31021B10-09B2-4437-B3BA-FE8A29831BFF}" dt="2022-05-07T14:13:42.276" v="2220"/>
          <ac:spMkLst>
            <pc:docMk/>
            <pc:sldMk cId="3136398918" sldId="273"/>
            <ac:spMk id="15" creationId="{C5E7C646-CE6D-BA67-3621-959812439BB9}"/>
          </ac:spMkLst>
        </pc:spChg>
        <pc:spChg chg="add del mod">
          <ac:chgData name="Sudvarg, Marion" userId="2bb9b31b-5f3c-4f72-8e1f-41eb276ee9c6" providerId="ADAL" clId="{31021B10-09B2-4437-B3BA-FE8A29831BFF}" dt="2022-05-07T14:13:42.276" v="2220"/>
          <ac:spMkLst>
            <pc:docMk/>
            <pc:sldMk cId="3136398918" sldId="273"/>
            <ac:spMk id="16" creationId="{2A647477-4282-FA54-A080-095C435E89EE}"/>
          </ac:spMkLst>
        </pc:spChg>
        <pc:spChg chg="add del mod">
          <ac:chgData name="Sudvarg, Marion" userId="2bb9b31b-5f3c-4f72-8e1f-41eb276ee9c6" providerId="ADAL" clId="{31021B10-09B2-4437-B3BA-FE8A29831BFF}" dt="2022-05-07T14:13:42.276" v="2220"/>
          <ac:spMkLst>
            <pc:docMk/>
            <pc:sldMk cId="3136398918" sldId="273"/>
            <ac:spMk id="17" creationId="{DED49A42-0A17-8B13-CA4D-243B51CA2255}"/>
          </ac:spMkLst>
        </pc:spChg>
        <pc:spChg chg="add mod">
          <ac:chgData name="Sudvarg, Marion" userId="2bb9b31b-5f3c-4f72-8e1f-41eb276ee9c6" providerId="ADAL" clId="{31021B10-09B2-4437-B3BA-FE8A29831BFF}" dt="2022-05-31T05:08:42.852" v="13564" actId="122"/>
          <ac:spMkLst>
            <pc:docMk/>
            <pc:sldMk cId="3136398918" sldId="273"/>
            <ac:spMk id="22" creationId="{DE59255C-2C8B-2A9A-72F4-8A53468B9DF5}"/>
          </ac:spMkLst>
        </pc:spChg>
        <pc:spChg chg="mod topLvl">
          <ac:chgData name="Sudvarg, Marion" userId="2bb9b31b-5f3c-4f72-8e1f-41eb276ee9c6" providerId="ADAL" clId="{31021B10-09B2-4437-B3BA-FE8A29831BFF}" dt="2022-05-31T05:10:19.728" v="13573" actId="164"/>
          <ac:spMkLst>
            <pc:docMk/>
            <pc:sldMk cId="3136398918" sldId="273"/>
            <ac:spMk id="27" creationId="{86BC2116-1244-FA89-CD83-ADF5A455B9E6}"/>
          </ac:spMkLst>
        </pc:spChg>
        <pc:spChg chg="mod topLvl">
          <ac:chgData name="Sudvarg, Marion" userId="2bb9b31b-5f3c-4f72-8e1f-41eb276ee9c6" providerId="ADAL" clId="{31021B10-09B2-4437-B3BA-FE8A29831BFF}" dt="2022-05-31T05:10:19.728" v="13573" actId="164"/>
          <ac:spMkLst>
            <pc:docMk/>
            <pc:sldMk cId="3136398918" sldId="273"/>
            <ac:spMk id="28" creationId="{A57BF209-D29E-5032-3638-C13F80C56555}"/>
          </ac:spMkLst>
        </pc:spChg>
        <pc:spChg chg="mod topLvl">
          <ac:chgData name="Sudvarg, Marion" userId="2bb9b31b-5f3c-4f72-8e1f-41eb276ee9c6" providerId="ADAL" clId="{31021B10-09B2-4437-B3BA-FE8A29831BFF}" dt="2022-05-31T05:10:19.728" v="13573" actId="164"/>
          <ac:spMkLst>
            <pc:docMk/>
            <pc:sldMk cId="3136398918" sldId="273"/>
            <ac:spMk id="29" creationId="{48251108-CC68-F3F0-2916-1EDD18DCBCA9}"/>
          </ac:spMkLst>
        </pc:spChg>
        <pc:spChg chg="mod topLvl">
          <ac:chgData name="Sudvarg, Marion" userId="2bb9b31b-5f3c-4f72-8e1f-41eb276ee9c6" providerId="ADAL" clId="{31021B10-09B2-4437-B3BA-FE8A29831BFF}" dt="2022-05-31T05:10:19.728" v="13573" actId="164"/>
          <ac:spMkLst>
            <pc:docMk/>
            <pc:sldMk cId="3136398918" sldId="273"/>
            <ac:spMk id="30" creationId="{5F532E65-73DD-2B35-B91D-9E78E3C89588}"/>
          </ac:spMkLst>
        </pc:spChg>
        <pc:spChg chg="mod topLvl">
          <ac:chgData name="Sudvarg, Marion" userId="2bb9b31b-5f3c-4f72-8e1f-41eb276ee9c6" providerId="ADAL" clId="{31021B10-09B2-4437-B3BA-FE8A29831BFF}" dt="2022-05-31T05:10:19.728" v="13573" actId="164"/>
          <ac:spMkLst>
            <pc:docMk/>
            <pc:sldMk cId="3136398918" sldId="273"/>
            <ac:spMk id="31" creationId="{C15F88ED-714C-CF80-94F8-392960E5770A}"/>
          </ac:spMkLst>
        </pc:spChg>
        <pc:spChg chg="mod topLvl">
          <ac:chgData name="Sudvarg, Marion" userId="2bb9b31b-5f3c-4f72-8e1f-41eb276ee9c6" providerId="ADAL" clId="{31021B10-09B2-4437-B3BA-FE8A29831BFF}" dt="2022-05-31T05:10:19.728" v="13573" actId="164"/>
          <ac:spMkLst>
            <pc:docMk/>
            <pc:sldMk cId="3136398918" sldId="273"/>
            <ac:spMk id="32" creationId="{3C187CD0-AD17-4888-416A-51F6E31D21A4}"/>
          </ac:spMkLst>
        </pc:spChg>
        <pc:spChg chg="mod topLvl">
          <ac:chgData name="Sudvarg, Marion" userId="2bb9b31b-5f3c-4f72-8e1f-41eb276ee9c6" providerId="ADAL" clId="{31021B10-09B2-4437-B3BA-FE8A29831BFF}" dt="2022-05-31T05:10:19.728" v="13573" actId="164"/>
          <ac:spMkLst>
            <pc:docMk/>
            <pc:sldMk cId="3136398918" sldId="273"/>
            <ac:spMk id="33" creationId="{87A75754-3E72-518B-6092-465B6F2C1C94}"/>
          </ac:spMkLst>
        </pc:spChg>
        <pc:spChg chg="mod topLvl">
          <ac:chgData name="Sudvarg, Marion" userId="2bb9b31b-5f3c-4f72-8e1f-41eb276ee9c6" providerId="ADAL" clId="{31021B10-09B2-4437-B3BA-FE8A29831BFF}" dt="2022-05-31T05:10:19.728" v="13573" actId="164"/>
          <ac:spMkLst>
            <pc:docMk/>
            <pc:sldMk cId="3136398918" sldId="273"/>
            <ac:spMk id="34" creationId="{C40FE2EE-4BDF-5B4A-A13A-CA0DD66753F7}"/>
          </ac:spMkLst>
        </pc:spChg>
        <pc:spChg chg="mod topLvl">
          <ac:chgData name="Sudvarg, Marion" userId="2bb9b31b-5f3c-4f72-8e1f-41eb276ee9c6" providerId="ADAL" clId="{31021B10-09B2-4437-B3BA-FE8A29831BFF}" dt="2022-05-31T05:10:19.728" v="13573" actId="164"/>
          <ac:spMkLst>
            <pc:docMk/>
            <pc:sldMk cId="3136398918" sldId="273"/>
            <ac:spMk id="35" creationId="{72A14699-49E4-0129-4BA2-1A23398E16BA}"/>
          </ac:spMkLst>
        </pc:spChg>
        <pc:spChg chg="mod topLvl">
          <ac:chgData name="Sudvarg, Marion" userId="2bb9b31b-5f3c-4f72-8e1f-41eb276ee9c6" providerId="ADAL" clId="{31021B10-09B2-4437-B3BA-FE8A29831BFF}" dt="2022-05-31T05:10:19.728" v="13573" actId="164"/>
          <ac:spMkLst>
            <pc:docMk/>
            <pc:sldMk cId="3136398918" sldId="273"/>
            <ac:spMk id="36" creationId="{F2F3F207-017A-BB2E-DE39-333CE621155B}"/>
          </ac:spMkLst>
        </pc:spChg>
        <pc:spChg chg="mod topLvl">
          <ac:chgData name="Sudvarg, Marion" userId="2bb9b31b-5f3c-4f72-8e1f-41eb276ee9c6" providerId="ADAL" clId="{31021B10-09B2-4437-B3BA-FE8A29831BFF}" dt="2022-05-31T05:10:19.728" v="13573" actId="164"/>
          <ac:spMkLst>
            <pc:docMk/>
            <pc:sldMk cId="3136398918" sldId="273"/>
            <ac:spMk id="37" creationId="{EADE603F-3935-EF86-C39A-DF58291CE6EF}"/>
          </ac:spMkLst>
        </pc:spChg>
        <pc:spChg chg="mod topLvl">
          <ac:chgData name="Sudvarg, Marion" userId="2bb9b31b-5f3c-4f72-8e1f-41eb276ee9c6" providerId="ADAL" clId="{31021B10-09B2-4437-B3BA-FE8A29831BFF}" dt="2022-05-31T05:10:19.728" v="13573" actId="164"/>
          <ac:spMkLst>
            <pc:docMk/>
            <pc:sldMk cId="3136398918" sldId="273"/>
            <ac:spMk id="38" creationId="{BDF99DB0-3701-8655-FBB2-095ACFAFBF79}"/>
          </ac:spMkLst>
        </pc:spChg>
        <pc:spChg chg="mod topLvl">
          <ac:chgData name="Sudvarg, Marion" userId="2bb9b31b-5f3c-4f72-8e1f-41eb276ee9c6" providerId="ADAL" clId="{31021B10-09B2-4437-B3BA-FE8A29831BFF}" dt="2022-05-31T05:10:19.728" v="13573" actId="164"/>
          <ac:spMkLst>
            <pc:docMk/>
            <pc:sldMk cId="3136398918" sldId="273"/>
            <ac:spMk id="39" creationId="{4423E5E0-08A8-D41F-1322-C2BD02FA0BB9}"/>
          </ac:spMkLst>
        </pc:spChg>
        <pc:spChg chg="mod topLvl">
          <ac:chgData name="Sudvarg, Marion" userId="2bb9b31b-5f3c-4f72-8e1f-41eb276ee9c6" providerId="ADAL" clId="{31021B10-09B2-4437-B3BA-FE8A29831BFF}" dt="2022-05-31T05:10:19.728" v="13573" actId="164"/>
          <ac:spMkLst>
            <pc:docMk/>
            <pc:sldMk cId="3136398918" sldId="273"/>
            <ac:spMk id="40" creationId="{8679EA13-F540-CD6F-1161-90B9AF7B1691}"/>
          </ac:spMkLst>
        </pc:spChg>
        <pc:spChg chg="mod topLvl">
          <ac:chgData name="Sudvarg, Marion" userId="2bb9b31b-5f3c-4f72-8e1f-41eb276ee9c6" providerId="ADAL" clId="{31021B10-09B2-4437-B3BA-FE8A29831BFF}" dt="2022-05-31T05:10:19.728" v="13573" actId="164"/>
          <ac:spMkLst>
            <pc:docMk/>
            <pc:sldMk cId="3136398918" sldId="273"/>
            <ac:spMk id="41" creationId="{D63C8FA1-A68E-9CA0-CDB6-842984E8BE92}"/>
          </ac:spMkLst>
        </pc:spChg>
        <pc:spChg chg="mod topLvl">
          <ac:chgData name="Sudvarg, Marion" userId="2bb9b31b-5f3c-4f72-8e1f-41eb276ee9c6" providerId="ADAL" clId="{31021B10-09B2-4437-B3BA-FE8A29831BFF}" dt="2022-05-31T05:10:19.728" v="13573" actId="164"/>
          <ac:spMkLst>
            <pc:docMk/>
            <pc:sldMk cId="3136398918" sldId="273"/>
            <ac:spMk id="42" creationId="{C9266A88-7AE6-D92F-6BFA-8CFE91C5E105}"/>
          </ac:spMkLst>
        </pc:spChg>
        <pc:spChg chg="mod topLvl">
          <ac:chgData name="Sudvarg, Marion" userId="2bb9b31b-5f3c-4f72-8e1f-41eb276ee9c6" providerId="ADAL" clId="{31021B10-09B2-4437-B3BA-FE8A29831BFF}" dt="2022-05-31T05:10:19.728" v="13573" actId="164"/>
          <ac:spMkLst>
            <pc:docMk/>
            <pc:sldMk cId="3136398918" sldId="273"/>
            <ac:spMk id="43" creationId="{D93EC7ED-AB35-281E-3FF4-63C4A863B326}"/>
          </ac:spMkLst>
        </pc:spChg>
        <pc:spChg chg="mod topLvl">
          <ac:chgData name="Sudvarg, Marion" userId="2bb9b31b-5f3c-4f72-8e1f-41eb276ee9c6" providerId="ADAL" clId="{31021B10-09B2-4437-B3BA-FE8A29831BFF}" dt="2022-05-31T05:10:19.728" v="13573" actId="164"/>
          <ac:spMkLst>
            <pc:docMk/>
            <pc:sldMk cId="3136398918" sldId="273"/>
            <ac:spMk id="44" creationId="{CF0593E0-B0AD-F3E8-C5D8-45E982A35A02}"/>
          </ac:spMkLst>
        </pc:spChg>
        <pc:spChg chg="mod topLvl">
          <ac:chgData name="Sudvarg, Marion" userId="2bb9b31b-5f3c-4f72-8e1f-41eb276ee9c6" providerId="ADAL" clId="{31021B10-09B2-4437-B3BA-FE8A29831BFF}" dt="2022-05-31T05:10:19.728" v="13573" actId="164"/>
          <ac:spMkLst>
            <pc:docMk/>
            <pc:sldMk cId="3136398918" sldId="273"/>
            <ac:spMk id="45" creationId="{E969BA5C-4564-A47C-57BE-2964B9FFE200}"/>
          </ac:spMkLst>
        </pc:spChg>
        <pc:spChg chg="mod topLvl">
          <ac:chgData name="Sudvarg, Marion" userId="2bb9b31b-5f3c-4f72-8e1f-41eb276ee9c6" providerId="ADAL" clId="{31021B10-09B2-4437-B3BA-FE8A29831BFF}" dt="2022-05-31T05:10:19.728" v="13573" actId="164"/>
          <ac:spMkLst>
            <pc:docMk/>
            <pc:sldMk cId="3136398918" sldId="273"/>
            <ac:spMk id="46" creationId="{CF57E376-A68F-B2B2-E142-FE4C24B42482}"/>
          </ac:spMkLst>
        </pc:spChg>
        <pc:spChg chg="mod topLvl">
          <ac:chgData name="Sudvarg, Marion" userId="2bb9b31b-5f3c-4f72-8e1f-41eb276ee9c6" providerId="ADAL" clId="{31021B10-09B2-4437-B3BA-FE8A29831BFF}" dt="2022-05-31T05:10:19.728" v="13573" actId="164"/>
          <ac:spMkLst>
            <pc:docMk/>
            <pc:sldMk cId="3136398918" sldId="273"/>
            <ac:spMk id="47" creationId="{BB288B1A-8972-2F09-61A4-A032CEAE8302}"/>
          </ac:spMkLst>
        </pc:spChg>
        <pc:spChg chg="mod topLvl">
          <ac:chgData name="Sudvarg, Marion" userId="2bb9b31b-5f3c-4f72-8e1f-41eb276ee9c6" providerId="ADAL" clId="{31021B10-09B2-4437-B3BA-FE8A29831BFF}" dt="2022-05-31T05:10:19.728" v="13573" actId="164"/>
          <ac:spMkLst>
            <pc:docMk/>
            <pc:sldMk cId="3136398918" sldId="273"/>
            <ac:spMk id="48" creationId="{DA2D7CC1-0011-A89F-C9BC-CA05431827DE}"/>
          </ac:spMkLst>
        </pc:spChg>
        <pc:spChg chg="mod topLvl">
          <ac:chgData name="Sudvarg, Marion" userId="2bb9b31b-5f3c-4f72-8e1f-41eb276ee9c6" providerId="ADAL" clId="{31021B10-09B2-4437-B3BA-FE8A29831BFF}" dt="2022-05-31T05:10:19.728" v="13573" actId="164"/>
          <ac:spMkLst>
            <pc:docMk/>
            <pc:sldMk cId="3136398918" sldId="273"/>
            <ac:spMk id="49" creationId="{77555E2C-0D8C-0AB9-C0F9-4360D7EFCC82}"/>
          </ac:spMkLst>
        </pc:spChg>
        <pc:spChg chg="mod topLvl">
          <ac:chgData name="Sudvarg, Marion" userId="2bb9b31b-5f3c-4f72-8e1f-41eb276ee9c6" providerId="ADAL" clId="{31021B10-09B2-4437-B3BA-FE8A29831BFF}" dt="2022-05-31T05:10:19.728" v="13573" actId="164"/>
          <ac:spMkLst>
            <pc:docMk/>
            <pc:sldMk cId="3136398918" sldId="273"/>
            <ac:spMk id="50" creationId="{D8041A3B-D800-8526-9839-09CEC5879921}"/>
          </ac:spMkLst>
        </pc:spChg>
        <pc:spChg chg="mod topLvl">
          <ac:chgData name="Sudvarg, Marion" userId="2bb9b31b-5f3c-4f72-8e1f-41eb276ee9c6" providerId="ADAL" clId="{31021B10-09B2-4437-B3BA-FE8A29831BFF}" dt="2022-05-31T05:10:19.728" v="13573" actId="164"/>
          <ac:spMkLst>
            <pc:docMk/>
            <pc:sldMk cId="3136398918" sldId="273"/>
            <ac:spMk id="51" creationId="{0EBE23C5-79F3-ED9A-0F09-78BF26BE0FAC}"/>
          </ac:spMkLst>
        </pc:spChg>
        <pc:spChg chg="mod topLvl">
          <ac:chgData name="Sudvarg, Marion" userId="2bb9b31b-5f3c-4f72-8e1f-41eb276ee9c6" providerId="ADAL" clId="{31021B10-09B2-4437-B3BA-FE8A29831BFF}" dt="2022-05-31T05:10:19.728" v="13573" actId="164"/>
          <ac:spMkLst>
            <pc:docMk/>
            <pc:sldMk cId="3136398918" sldId="273"/>
            <ac:spMk id="52" creationId="{A2FC005F-C3EF-1892-69E5-86D81C9A9E70}"/>
          </ac:spMkLst>
        </pc:spChg>
        <pc:spChg chg="mod topLvl">
          <ac:chgData name="Sudvarg, Marion" userId="2bb9b31b-5f3c-4f72-8e1f-41eb276ee9c6" providerId="ADAL" clId="{31021B10-09B2-4437-B3BA-FE8A29831BFF}" dt="2022-05-31T05:10:19.728" v="13573" actId="164"/>
          <ac:spMkLst>
            <pc:docMk/>
            <pc:sldMk cId="3136398918" sldId="273"/>
            <ac:spMk id="53" creationId="{5E1345CC-F9CC-40C6-93B3-F6E60786E620}"/>
          </ac:spMkLst>
        </pc:spChg>
        <pc:spChg chg="mod topLvl">
          <ac:chgData name="Sudvarg, Marion" userId="2bb9b31b-5f3c-4f72-8e1f-41eb276ee9c6" providerId="ADAL" clId="{31021B10-09B2-4437-B3BA-FE8A29831BFF}" dt="2022-05-31T05:10:19.728" v="13573" actId="164"/>
          <ac:spMkLst>
            <pc:docMk/>
            <pc:sldMk cId="3136398918" sldId="273"/>
            <ac:spMk id="54" creationId="{4BA85C64-02A3-D506-74F6-E15487C6C2DC}"/>
          </ac:spMkLst>
        </pc:spChg>
        <pc:spChg chg="mod topLvl">
          <ac:chgData name="Sudvarg, Marion" userId="2bb9b31b-5f3c-4f72-8e1f-41eb276ee9c6" providerId="ADAL" clId="{31021B10-09B2-4437-B3BA-FE8A29831BFF}" dt="2022-05-31T05:10:19.728" v="13573" actId="164"/>
          <ac:spMkLst>
            <pc:docMk/>
            <pc:sldMk cId="3136398918" sldId="273"/>
            <ac:spMk id="55" creationId="{C6044B55-18A4-233B-AF60-5ED581302B86}"/>
          </ac:spMkLst>
        </pc:spChg>
        <pc:spChg chg="mod topLvl">
          <ac:chgData name="Sudvarg, Marion" userId="2bb9b31b-5f3c-4f72-8e1f-41eb276ee9c6" providerId="ADAL" clId="{31021B10-09B2-4437-B3BA-FE8A29831BFF}" dt="2022-05-31T05:10:19.728" v="13573" actId="164"/>
          <ac:spMkLst>
            <pc:docMk/>
            <pc:sldMk cId="3136398918" sldId="273"/>
            <ac:spMk id="56" creationId="{915D2A98-3297-BD15-C9F6-556D85AD6A2E}"/>
          </ac:spMkLst>
        </pc:spChg>
        <pc:spChg chg="mod topLvl">
          <ac:chgData name="Sudvarg, Marion" userId="2bb9b31b-5f3c-4f72-8e1f-41eb276ee9c6" providerId="ADAL" clId="{31021B10-09B2-4437-B3BA-FE8A29831BFF}" dt="2022-05-31T05:10:19.728" v="13573" actId="164"/>
          <ac:spMkLst>
            <pc:docMk/>
            <pc:sldMk cId="3136398918" sldId="273"/>
            <ac:spMk id="57" creationId="{AA98E536-BE63-4464-CE21-8804765D3302}"/>
          </ac:spMkLst>
        </pc:spChg>
        <pc:spChg chg="mod topLvl">
          <ac:chgData name="Sudvarg, Marion" userId="2bb9b31b-5f3c-4f72-8e1f-41eb276ee9c6" providerId="ADAL" clId="{31021B10-09B2-4437-B3BA-FE8A29831BFF}" dt="2022-05-31T05:10:19.728" v="13573" actId="164"/>
          <ac:spMkLst>
            <pc:docMk/>
            <pc:sldMk cId="3136398918" sldId="273"/>
            <ac:spMk id="58" creationId="{C04BCA2A-AFA9-417E-4916-6F94B45F2013}"/>
          </ac:spMkLst>
        </pc:spChg>
        <pc:spChg chg="mod topLvl">
          <ac:chgData name="Sudvarg, Marion" userId="2bb9b31b-5f3c-4f72-8e1f-41eb276ee9c6" providerId="ADAL" clId="{31021B10-09B2-4437-B3BA-FE8A29831BFF}" dt="2022-05-31T05:10:19.728" v="13573" actId="164"/>
          <ac:spMkLst>
            <pc:docMk/>
            <pc:sldMk cId="3136398918" sldId="273"/>
            <ac:spMk id="59" creationId="{C5F6D95A-F985-3E74-A61A-3B64F21D0C2A}"/>
          </ac:spMkLst>
        </pc:spChg>
        <pc:spChg chg="mod topLvl">
          <ac:chgData name="Sudvarg, Marion" userId="2bb9b31b-5f3c-4f72-8e1f-41eb276ee9c6" providerId="ADAL" clId="{31021B10-09B2-4437-B3BA-FE8A29831BFF}" dt="2022-05-31T05:10:19.728" v="13573" actId="164"/>
          <ac:spMkLst>
            <pc:docMk/>
            <pc:sldMk cId="3136398918" sldId="273"/>
            <ac:spMk id="60" creationId="{BFA1415C-F8BE-E1B9-829A-AF5AEDD1497E}"/>
          </ac:spMkLst>
        </pc:spChg>
        <pc:spChg chg="mod topLvl">
          <ac:chgData name="Sudvarg, Marion" userId="2bb9b31b-5f3c-4f72-8e1f-41eb276ee9c6" providerId="ADAL" clId="{31021B10-09B2-4437-B3BA-FE8A29831BFF}" dt="2022-05-31T05:10:19.728" v="13573" actId="164"/>
          <ac:spMkLst>
            <pc:docMk/>
            <pc:sldMk cId="3136398918" sldId="273"/>
            <ac:spMk id="61" creationId="{FC7D590C-50F1-F04E-5F6F-F5F8310B7D09}"/>
          </ac:spMkLst>
        </pc:spChg>
        <pc:spChg chg="mod topLvl">
          <ac:chgData name="Sudvarg, Marion" userId="2bb9b31b-5f3c-4f72-8e1f-41eb276ee9c6" providerId="ADAL" clId="{31021B10-09B2-4437-B3BA-FE8A29831BFF}" dt="2022-05-31T05:10:19.728" v="13573" actId="164"/>
          <ac:spMkLst>
            <pc:docMk/>
            <pc:sldMk cId="3136398918" sldId="273"/>
            <ac:spMk id="62" creationId="{0C61BE7A-9AB9-3D53-2630-7D7A062F49D2}"/>
          </ac:spMkLst>
        </pc:spChg>
        <pc:spChg chg="mod topLvl">
          <ac:chgData name="Sudvarg, Marion" userId="2bb9b31b-5f3c-4f72-8e1f-41eb276ee9c6" providerId="ADAL" clId="{31021B10-09B2-4437-B3BA-FE8A29831BFF}" dt="2022-05-31T05:10:19.728" v="13573" actId="164"/>
          <ac:spMkLst>
            <pc:docMk/>
            <pc:sldMk cId="3136398918" sldId="273"/>
            <ac:spMk id="63" creationId="{D1AFC086-A653-2186-C131-7DA324382709}"/>
          </ac:spMkLst>
        </pc:spChg>
        <pc:spChg chg="mod topLvl">
          <ac:chgData name="Sudvarg, Marion" userId="2bb9b31b-5f3c-4f72-8e1f-41eb276ee9c6" providerId="ADAL" clId="{31021B10-09B2-4437-B3BA-FE8A29831BFF}" dt="2022-05-31T05:10:19.728" v="13573" actId="164"/>
          <ac:spMkLst>
            <pc:docMk/>
            <pc:sldMk cId="3136398918" sldId="273"/>
            <ac:spMk id="64" creationId="{6E8B7DBC-AE12-C4D7-7994-D1549373064F}"/>
          </ac:spMkLst>
        </pc:spChg>
        <pc:spChg chg="mod topLvl">
          <ac:chgData name="Sudvarg, Marion" userId="2bb9b31b-5f3c-4f72-8e1f-41eb276ee9c6" providerId="ADAL" clId="{31021B10-09B2-4437-B3BA-FE8A29831BFF}" dt="2022-05-31T05:10:19.728" v="13573" actId="164"/>
          <ac:spMkLst>
            <pc:docMk/>
            <pc:sldMk cId="3136398918" sldId="273"/>
            <ac:spMk id="65" creationId="{01CF5051-2A34-9CF2-4B9C-65B30D47F5E8}"/>
          </ac:spMkLst>
        </pc:spChg>
        <pc:spChg chg="mod topLvl">
          <ac:chgData name="Sudvarg, Marion" userId="2bb9b31b-5f3c-4f72-8e1f-41eb276ee9c6" providerId="ADAL" clId="{31021B10-09B2-4437-B3BA-FE8A29831BFF}" dt="2022-05-31T05:10:19.728" v="13573" actId="164"/>
          <ac:spMkLst>
            <pc:docMk/>
            <pc:sldMk cId="3136398918" sldId="273"/>
            <ac:spMk id="66" creationId="{276871A8-3CC7-8FA8-BCEE-D7BAE70119DA}"/>
          </ac:spMkLst>
        </pc:spChg>
        <pc:spChg chg="mod topLvl">
          <ac:chgData name="Sudvarg, Marion" userId="2bb9b31b-5f3c-4f72-8e1f-41eb276ee9c6" providerId="ADAL" clId="{31021B10-09B2-4437-B3BA-FE8A29831BFF}" dt="2022-05-31T05:10:19.728" v="13573" actId="164"/>
          <ac:spMkLst>
            <pc:docMk/>
            <pc:sldMk cId="3136398918" sldId="273"/>
            <ac:spMk id="67" creationId="{5FB06409-D2E3-3A3B-5316-28720FC7D226}"/>
          </ac:spMkLst>
        </pc:spChg>
        <pc:spChg chg="mod topLvl">
          <ac:chgData name="Sudvarg, Marion" userId="2bb9b31b-5f3c-4f72-8e1f-41eb276ee9c6" providerId="ADAL" clId="{31021B10-09B2-4437-B3BA-FE8A29831BFF}" dt="2022-05-07T14:26:30.181" v="2424" actId="164"/>
          <ac:spMkLst>
            <pc:docMk/>
            <pc:sldMk cId="3136398918" sldId="273"/>
            <ac:spMk id="68" creationId="{13C8AA01-4A60-369D-3C13-95D1D33AB908}"/>
          </ac:spMkLst>
        </pc:spChg>
        <pc:spChg chg="mod topLvl">
          <ac:chgData name="Sudvarg, Marion" userId="2bb9b31b-5f3c-4f72-8e1f-41eb276ee9c6" providerId="ADAL" clId="{31021B10-09B2-4437-B3BA-FE8A29831BFF}" dt="2022-05-07T14:26:30.181" v="2424" actId="164"/>
          <ac:spMkLst>
            <pc:docMk/>
            <pc:sldMk cId="3136398918" sldId="273"/>
            <ac:spMk id="69" creationId="{EAB55A22-1F02-CDF0-7EFD-5BF469B5B960}"/>
          </ac:spMkLst>
        </pc:spChg>
        <pc:spChg chg="mod topLvl">
          <ac:chgData name="Sudvarg, Marion" userId="2bb9b31b-5f3c-4f72-8e1f-41eb276ee9c6" providerId="ADAL" clId="{31021B10-09B2-4437-B3BA-FE8A29831BFF}" dt="2022-05-07T14:26:51.534" v="2427" actId="164"/>
          <ac:spMkLst>
            <pc:docMk/>
            <pc:sldMk cId="3136398918" sldId="273"/>
            <ac:spMk id="70" creationId="{DE7B808B-732F-01FE-7F2C-F41AEF12631D}"/>
          </ac:spMkLst>
        </pc:spChg>
        <pc:spChg chg="mod topLvl">
          <ac:chgData name="Sudvarg, Marion" userId="2bb9b31b-5f3c-4f72-8e1f-41eb276ee9c6" providerId="ADAL" clId="{31021B10-09B2-4437-B3BA-FE8A29831BFF}" dt="2022-05-07T14:26:51.534" v="2427" actId="164"/>
          <ac:spMkLst>
            <pc:docMk/>
            <pc:sldMk cId="3136398918" sldId="273"/>
            <ac:spMk id="71" creationId="{E1216DC6-2A0E-5808-3172-90EBD74BCE60}"/>
          </ac:spMkLst>
        </pc:spChg>
        <pc:spChg chg="mod topLvl">
          <ac:chgData name="Sudvarg, Marion" userId="2bb9b31b-5f3c-4f72-8e1f-41eb276ee9c6" providerId="ADAL" clId="{31021B10-09B2-4437-B3BA-FE8A29831BFF}" dt="2022-05-07T14:26:58.490" v="2428" actId="164"/>
          <ac:spMkLst>
            <pc:docMk/>
            <pc:sldMk cId="3136398918" sldId="273"/>
            <ac:spMk id="72" creationId="{B8C2BEDE-1D33-88D4-0821-5A9DE8F4B82A}"/>
          </ac:spMkLst>
        </pc:spChg>
        <pc:spChg chg="mod topLvl">
          <ac:chgData name="Sudvarg, Marion" userId="2bb9b31b-5f3c-4f72-8e1f-41eb276ee9c6" providerId="ADAL" clId="{31021B10-09B2-4437-B3BA-FE8A29831BFF}" dt="2022-05-07T14:26:58.490" v="2428" actId="164"/>
          <ac:spMkLst>
            <pc:docMk/>
            <pc:sldMk cId="3136398918" sldId="273"/>
            <ac:spMk id="73" creationId="{002AE530-3FE5-A86C-9E42-C99B03D0A407}"/>
          </ac:spMkLst>
        </pc:spChg>
        <pc:spChg chg="mod topLvl">
          <ac:chgData name="Sudvarg, Marion" userId="2bb9b31b-5f3c-4f72-8e1f-41eb276ee9c6" providerId="ADAL" clId="{31021B10-09B2-4437-B3BA-FE8A29831BFF}" dt="2022-05-07T14:27:01.486" v="2429" actId="164"/>
          <ac:spMkLst>
            <pc:docMk/>
            <pc:sldMk cId="3136398918" sldId="273"/>
            <ac:spMk id="74" creationId="{03072712-AF1E-1093-10D0-C776B417AA3B}"/>
          </ac:spMkLst>
        </pc:spChg>
        <pc:spChg chg="mod topLvl">
          <ac:chgData name="Sudvarg, Marion" userId="2bb9b31b-5f3c-4f72-8e1f-41eb276ee9c6" providerId="ADAL" clId="{31021B10-09B2-4437-B3BA-FE8A29831BFF}" dt="2022-05-07T14:27:01.486" v="2429" actId="164"/>
          <ac:spMkLst>
            <pc:docMk/>
            <pc:sldMk cId="3136398918" sldId="273"/>
            <ac:spMk id="75" creationId="{F67B6820-BEA6-790C-F8F1-405F6CDB9352}"/>
          </ac:spMkLst>
        </pc:spChg>
        <pc:spChg chg="mod topLvl">
          <ac:chgData name="Sudvarg, Marion" userId="2bb9b31b-5f3c-4f72-8e1f-41eb276ee9c6" providerId="ADAL" clId="{31021B10-09B2-4437-B3BA-FE8A29831BFF}" dt="2022-05-07T14:27:06.883" v="2430" actId="164"/>
          <ac:spMkLst>
            <pc:docMk/>
            <pc:sldMk cId="3136398918" sldId="273"/>
            <ac:spMk id="76" creationId="{2A9A97F6-5046-123B-2FC7-DA411D729C48}"/>
          </ac:spMkLst>
        </pc:spChg>
        <pc:spChg chg="mod topLvl">
          <ac:chgData name="Sudvarg, Marion" userId="2bb9b31b-5f3c-4f72-8e1f-41eb276ee9c6" providerId="ADAL" clId="{31021B10-09B2-4437-B3BA-FE8A29831BFF}" dt="2022-05-07T14:27:06.883" v="2430" actId="164"/>
          <ac:spMkLst>
            <pc:docMk/>
            <pc:sldMk cId="3136398918" sldId="273"/>
            <ac:spMk id="77" creationId="{EDF791C8-41C9-4E11-30AE-52FA3E145BFA}"/>
          </ac:spMkLst>
        </pc:spChg>
        <pc:spChg chg="mod topLvl">
          <ac:chgData name="Sudvarg, Marion" userId="2bb9b31b-5f3c-4f72-8e1f-41eb276ee9c6" providerId="ADAL" clId="{31021B10-09B2-4437-B3BA-FE8A29831BFF}" dt="2022-05-31T05:10:19.728" v="13573" actId="164"/>
          <ac:spMkLst>
            <pc:docMk/>
            <pc:sldMk cId="3136398918" sldId="273"/>
            <ac:spMk id="78" creationId="{4E52DF52-7774-6B86-3B1C-8C93DFE270F2}"/>
          </ac:spMkLst>
        </pc:spChg>
        <pc:spChg chg="mod topLvl">
          <ac:chgData name="Sudvarg, Marion" userId="2bb9b31b-5f3c-4f72-8e1f-41eb276ee9c6" providerId="ADAL" clId="{31021B10-09B2-4437-B3BA-FE8A29831BFF}" dt="2022-05-07T14:26:51.534" v="2427" actId="164"/>
          <ac:spMkLst>
            <pc:docMk/>
            <pc:sldMk cId="3136398918" sldId="273"/>
            <ac:spMk id="79" creationId="{3A37B9DB-3135-92F3-674E-5B856B1F3CC2}"/>
          </ac:spMkLst>
        </pc:spChg>
        <pc:spChg chg="mod topLvl">
          <ac:chgData name="Sudvarg, Marion" userId="2bb9b31b-5f3c-4f72-8e1f-41eb276ee9c6" providerId="ADAL" clId="{31021B10-09B2-4437-B3BA-FE8A29831BFF}" dt="2022-05-07T14:26:51.534" v="2427" actId="164"/>
          <ac:spMkLst>
            <pc:docMk/>
            <pc:sldMk cId="3136398918" sldId="273"/>
            <ac:spMk id="80" creationId="{239E48EF-E73F-BA0D-A522-9A04A3404FB3}"/>
          </ac:spMkLst>
        </pc:spChg>
        <pc:spChg chg="mod topLvl">
          <ac:chgData name="Sudvarg, Marion" userId="2bb9b31b-5f3c-4f72-8e1f-41eb276ee9c6" providerId="ADAL" clId="{31021B10-09B2-4437-B3BA-FE8A29831BFF}" dt="2022-05-07T14:26:58.490" v="2428" actId="164"/>
          <ac:spMkLst>
            <pc:docMk/>
            <pc:sldMk cId="3136398918" sldId="273"/>
            <ac:spMk id="81" creationId="{D8E50487-4D14-5B52-08BF-24323861FCA7}"/>
          </ac:spMkLst>
        </pc:spChg>
        <pc:spChg chg="mod topLvl">
          <ac:chgData name="Sudvarg, Marion" userId="2bb9b31b-5f3c-4f72-8e1f-41eb276ee9c6" providerId="ADAL" clId="{31021B10-09B2-4437-B3BA-FE8A29831BFF}" dt="2022-05-07T14:26:58.490" v="2428" actId="164"/>
          <ac:spMkLst>
            <pc:docMk/>
            <pc:sldMk cId="3136398918" sldId="273"/>
            <ac:spMk id="82" creationId="{99672262-9C75-904C-E3A5-E104942AB720}"/>
          </ac:spMkLst>
        </pc:spChg>
        <pc:spChg chg="add del">
          <ac:chgData name="Sudvarg, Marion" userId="2bb9b31b-5f3c-4f72-8e1f-41eb276ee9c6" providerId="ADAL" clId="{31021B10-09B2-4437-B3BA-FE8A29831BFF}" dt="2022-05-31T05:07:26.153" v="13549" actId="22"/>
          <ac:spMkLst>
            <pc:docMk/>
            <pc:sldMk cId="3136398918" sldId="273"/>
            <ac:spMk id="84" creationId="{5F373303-5773-AF4F-29F1-B0AB1581D5B5}"/>
          </ac:spMkLst>
        </pc:spChg>
        <pc:spChg chg="add del">
          <ac:chgData name="Sudvarg, Marion" userId="2bb9b31b-5f3c-4f72-8e1f-41eb276ee9c6" providerId="ADAL" clId="{31021B10-09B2-4437-B3BA-FE8A29831BFF}" dt="2022-05-31T05:07:31.324" v="13551" actId="22"/>
          <ac:spMkLst>
            <pc:docMk/>
            <pc:sldMk cId="3136398918" sldId="273"/>
            <ac:spMk id="89" creationId="{B7E8BE43-A678-CE4C-6D2C-06E2A69976B0}"/>
          </ac:spMkLst>
        </pc:spChg>
        <pc:spChg chg="add mod">
          <ac:chgData name="Sudvarg, Marion" userId="2bb9b31b-5f3c-4f72-8e1f-41eb276ee9c6" providerId="ADAL" clId="{31021B10-09B2-4437-B3BA-FE8A29831BFF}" dt="2022-05-31T05:08:55.985" v="13566" actId="1036"/>
          <ac:spMkLst>
            <pc:docMk/>
            <pc:sldMk cId="3136398918" sldId="273"/>
            <ac:spMk id="90" creationId="{0E0393E9-2393-3738-0B44-81128755A279}"/>
          </ac:spMkLst>
        </pc:spChg>
        <pc:grpChg chg="mod">
          <ac:chgData name="Sudvarg, Marion" userId="2bb9b31b-5f3c-4f72-8e1f-41eb276ee9c6" providerId="ADAL" clId="{31021B10-09B2-4437-B3BA-FE8A29831BFF}" dt="2022-05-07T14:24:44.430" v="2408" actId="338"/>
          <ac:grpSpMkLst>
            <pc:docMk/>
            <pc:sldMk cId="3136398918" sldId="273"/>
            <ac:grpSpMk id="1" creationId="{00000000-0000-0000-0000-000000000000}"/>
          </ac:grpSpMkLst>
        </pc:grpChg>
        <pc:grpChg chg="add del mod">
          <ac:chgData name="Sudvarg, Marion" userId="2bb9b31b-5f3c-4f72-8e1f-41eb276ee9c6" providerId="ADAL" clId="{31021B10-09B2-4437-B3BA-FE8A29831BFF}" dt="2022-05-31T05:11:52.946" v="13580" actId="167"/>
          <ac:grpSpMkLst>
            <pc:docMk/>
            <pc:sldMk cId="3136398918" sldId="273"/>
            <ac:grpSpMk id="16" creationId="{1AE1C737-EB42-09FB-EDF6-CD126C29B972}"/>
          </ac:grpSpMkLst>
        </pc:grpChg>
        <pc:grpChg chg="del mod">
          <ac:chgData name="Sudvarg, Marion" userId="2bb9b31b-5f3c-4f72-8e1f-41eb276ee9c6" providerId="ADAL" clId="{31021B10-09B2-4437-B3BA-FE8A29831BFF}" dt="2022-05-07T14:26:09.096" v="2421" actId="165"/>
          <ac:grpSpMkLst>
            <pc:docMk/>
            <pc:sldMk cId="3136398918" sldId="273"/>
            <ac:grpSpMk id="26" creationId="{84CB1A08-213B-D78B-2266-09DC6C4D46AF}"/>
          </ac:grpSpMkLst>
        </pc:grpChg>
        <pc:grpChg chg="add mod">
          <ac:chgData name="Sudvarg, Marion" userId="2bb9b31b-5f3c-4f72-8e1f-41eb276ee9c6" providerId="ADAL" clId="{31021B10-09B2-4437-B3BA-FE8A29831BFF}" dt="2022-05-07T14:26:30.181" v="2424" actId="164"/>
          <ac:grpSpMkLst>
            <pc:docMk/>
            <pc:sldMk cId="3136398918" sldId="273"/>
            <ac:grpSpMk id="83" creationId="{E7AE5A4B-2BB7-67F0-90DD-5DF1F4AE35F5}"/>
          </ac:grpSpMkLst>
        </pc:grpChg>
        <pc:grpChg chg="add mod">
          <ac:chgData name="Sudvarg, Marion" userId="2bb9b31b-5f3c-4f72-8e1f-41eb276ee9c6" providerId="ADAL" clId="{31021B10-09B2-4437-B3BA-FE8A29831BFF}" dt="2022-05-07T14:26:44.927" v="2426" actId="164"/>
          <ac:grpSpMkLst>
            <pc:docMk/>
            <pc:sldMk cId="3136398918" sldId="273"/>
            <ac:grpSpMk id="84" creationId="{4325F012-8E2A-AAA1-44E1-BAF586D0F9B3}"/>
          </ac:grpSpMkLst>
        </pc:grpChg>
        <pc:grpChg chg="add mod">
          <ac:chgData name="Sudvarg, Marion" userId="2bb9b31b-5f3c-4f72-8e1f-41eb276ee9c6" providerId="ADAL" clId="{31021B10-09B2-4437-B3BA-FE8A29831BFF}" dt="2022-05-07T14:26:51.534" v="2427" actId="164"/>
          <ac:grpSpMkLst>
            <pc:docMk/>
            <pc:sldMk cId="3136398918" sldId="273"/>
            <ac:grpSpMk id="85" creationId="{09BE1212-3D21-270C-6CEF-0F4B7EEB3DCF}"/>
          </ac:grpSpMkLst>
        </pc:grpChg>
        <pc:grpChg chg="add mod">
          <ac:chgData name="Sudvarg, Marion" userId="2bb9b31b-5f3c-4f72-8e1f-41eb276ee9c6" providerId="ADAL" clId="{31021B10-09B2-4437-B3BA-FE8A29831BFF}" dt="2022-05-07T14:26:58.490" v="2428" actId="164"/>
          <ac:grpSpMkLst>
            <pc:docMk/>
            <pc:sldMk cId="3136398918" sldId="273"/>
            <ac:grpSpMk id="86" creationId="{AABC5AAB-4493-D2F5-A61B-F73E4C22B3D0}"/>
          </ac:grpSpMkLst>
        </pc:grpChg>
        <pc:grpChg chg="add mod">
          <ac:chgData name="Sudvarg, Marion" userId="2bb9b31b-5f3c-4f72-8e1f-41eb276ee9c6" providerId="ADAL" clId="{31021B10-09B2-4437-B3BA-FE8A29831BFF}" dt="2022-05-07T14:27:01.486" v="2429" actId="164"/>
          <ac:grpSpMkLst>
            <pc:docMk/>
            <pc:sldMk cId="3136398918" sldId="273"/>
            <ac:grpSpMk id="87" creationId="{6E5E9433-71A7-AFE8-7C4A-9C9BEFC95AC7}"/>
          </ac:grpSpMkLst>
        </pc:grpChg>
        <pc:grpChg chg="add mod">
          <ac:chgData name="Sudvarg, Marion" userId="2bb9b31b-5f3c-4f72-8e1f-41eb276ee9c6" providerId="ADAL" clId="{31021B10-09B2-4437-B3BA-FE8A29831BFF}" dt="2022-05-07T14:27:06.883" v="2430" actId="164"/>
          <ac:grpSpMkLst>
            <pc:docMk/>
            <pc:sldMk cId="3136398918" sldId="273"/>
            <ac:grpSpMk id="88" creationId="{17C09286-D01A-9B88-74A8-F0A684FD2FEE}"/>
          </ac:grpSpMkLst>
        </pc:grpChg>
        <pc:graphicFrameChg chg="add del mod modGraphic">
          <ac:chgData name="Sudvarg, Marion" userId="2bb9b31b-5f3c-4f72-8e1f-41eb276ee9c6" providerId="ADAL" clId="{31021B10-09B2-4437-B3BA-FE8A29831BFF}" dt="2022-05-07T14:24:26.417" v="2406" actId="478"/>
          <ac:graphicFrameMkLst>
            <pc:docMk/>
            <pc:sldMk cId="3136398918" sldId="273"/>
            <ac:graphicFrameMk id="23" creationId="{405F3CE1-654F-A628-BA5F-FAA8EF6BED98}"/>
          </ac:graphicFrameMkLst>
        </pc:graphicFrameChg>
        <pc:graphicFrameChg chg="add del mod">
          <ac:chgData name="Sudvarg, Marion" userId="2bb9b31b-5f3c-4f72-8e1f-41eb276ee9c6" providerId="ADAL" clId="{31021B10-09B2-4437-B3BA-FE8A29831BFF}" dt="2022-05-07T14:19:11.424" v="2352"/>
          <ac:graphicFrameMkLst>
            <pc:docMk/>
            <pc:sldMk cId="3136398918" sldId="273"/>
            <ac:graphicFrameMk id="24" creationId="{50A93A7A-1B74-51D8-A214-052B4649E924}"/>
          </ac:graphicFrameMkLst>
        </pc:graphicFrameChg>
        <pc:picChg chg="del mod">
          <ac:chgData name="Sudvarg, Marion" userId="2bb9b31b-5f3c-4f72-8e1f-41eb276ee9c6" providerId="ADAL" clId="{31021B10-09B2-4437-B3BA-FE8A29831BFF}" dt="2022-05-07T14:24:44.430" v="2408" actId="338"/>
          <ac:picMkLst>
            <pc:docMk/>
            <pc:sldMk cId="3136398918" sldId="273"/>
            <ac:picMk id="25" creationId="{A1AACB1B-20F4-9220-8CF3-DEA0DAE9ADC2}"/>
          </ac:picMkLst>
        </pc:picChg>
        <pc:cxnChg chg="add mod">
          <ac:chgData name="Sudvarg, Marion" userId="2bb9b31b-5f3c-4f72-8e1f-41eb276ee9c6" providerId="ADAL" clId="{31021B10-09B2-4437-B3BA-FE8A29831BFF}" dt="2022-05-07T14:24:44.430" v="2408" actId="338"/>
          <ac:cxnSpMkLst>
            <pc:docMk/>
            <pc:sldMk cId="3136398918" sldId="273"/>
            <ac:cxnSpMk id="10" creationId="{FC51B629-878A-4FFF-D9C0-CCEF88D97551}"/>
          </ac:cxnSpMkLst>
        </pc:cxnChg>
        <pc:cxnChg chg="add mod">
          <ac:chgData name="Sudvarg, Marion" userId="2bb9b31b-5f3c-4f72-8e1f-41eb276ee9c6" providerId="ADAL" clId="{31021B10-09B2-4437-B3BA-FE8A29831BFF}" dt="2022-05-07T14:24:44.430" v="2408" actId="338"/>
          <ac:cxnSpMkLst>
            <pc:docMk/>
            <pc:sldMk cId="3136398918" sldId="273"/>
            <ac:cxnSpMk id="11" creationId="{19B29221-CCA5-39BE-5B23-CB1AAC0477C0}"/>
          </ac:cxnSpMkLst>
        </pc:cxnChg>
        <pc:cxnChg chg="add mod">
          <ac:chgData name="Sudvarg, Marion" userId="2bb9b31b-5f3c-4f72-8e1f-41eb276ee9c6" providerId="ADAL" clId="{31021B10-09B2-4437-B3BA-FE8A29831BFF}" dt="2022-05-07T14:24:44.430" v="2408" actId="338"/>
          <ac:cxnSpMkLst>
            <pc:docMk/>
            <pc:sldMk cId="3136398918" sldId="273"/>
            <ac:cxnSpMk id="12" creationId="{E35EFC52-0645-EEE8-85F0-4809E618B8DA}"/>
          </ac:cxnSpMkLst>
        </pc:cxnChg>
        <pc:cxnChg chg="add mod">
          <ac:chgData name="Sudvarg, Marion" userId="2bb9b31b-5f3c-4f72-8e1f-41eb276ee9c6" providerId="ADAL" clId="{31021B10-09B2-4437-B3BA-FE8A29831BFF}" dt="2022-05-07T14:24:44.430" v="2408" actId="338"/>
          <ac:cxnSpMkLst>
            <pc:docMk/>
            <pc:sldMk cId="3136398918" sldId="273"/>
            <ac:cxnSpMk id="13" creationId="{F83A7880-9DBC-4B77-2455-6AE79D19EFCD}"/>
          </ac:cxnSpMkLst>
        </pc:cxnChg>
        <pc:cxnChg chg="add del mod">
          <ac:chgData name="Sudvarg, Marion" userId="2bb9b31b-5f3c-4f72-8e1f-41eb276ee9c6" providerId="ADAL" clId="{31021B10-09B2-4437-B3BA-FE8A29831BFF}" dt="2022-05-07T14:13:42.276" v="2220"/>
          <ac:cxnSpMkLst>
            <pc:docMk/>
            <pc:sldMk cId="3136398918" sldId="273"/>
            <ac:cxnSpMk id="18" creationId="{550C58AD-9A28-4B31-87ED-4138B4CD1F9C}"/>
          </ac:cxnSpMkLst>
        </pc:cxnChg>
        <pc:cxnChg chg="add del mod">
          <ac:chgData name="Sudvarg, Marion" userId="2bb9b31b-5f3c-4f72-8e1f-41eb276ee9c6" providerId="ADAL" clId="{31021B10-09B2-4437-B3BA-FE8A29831BFF}" dt="2022-05-07T14:13:42.276" v="2220"/>
          <ac:cxnSpMkLst>
            <pc:docMk/>
            <pc:sldMk cId="3136398918" sldId="273"/>
            <ac:cxnSpMk id="19" creationId="{A696B3DC-8C4A-FD65-57F1-8E7AD13FBEDE}"/>
          </ac:cxnSpMkLst>
        </pc:cxnChg>
        <pc:cxnChg chg="add del mod">
          <ac:chgData name="Sudvarg, Marion" userId="2bb9b31b-5f3c-4f72-8e1f-41eb276ee9c6" providerId="ADAL" clId="{31021B10-09B2-4437-B3BA-FE8A29831BFF}" dt="2022-05-07T14:13:42.276" v="2220"/>
          <ac:cxnSpMkLst>
            <pc:docMk/>
            <pc:sldMk cId="3136398918" sldId="273"/>
            <ac:cxnSpMk id="20" creationId="{54FBFAAE-5E60-E4C3-BC38-31A11C752271}"/>
          </ac:cxnSpMkLst>
        </pc:cxnChg>
        <pc:cxnChg chg="add del mod">
          <ac:chgData name="Sudvarg, Marion" userId="2bb9b31b-5f3c-4f72-8e1f-41eb276ee9c6" providerId="ADAL" clId="{31021B10-09B2-4437-B3BA-FE8A29831BFF}" dt="2022-05-07T14:13:42.276" v="2220"/>
          <ac:cxnSpMkLst>
            <pc:docMk/>
            <pc:sldMk cId="3136398918" sldId="273"/>
            <ac:cxnSpMk id="21" creationId="{205B8114-8FB2-5CEF-C53F-EAE60EA30928}"/>
          </ac:cxnSpMkLst>
        </pc:cxnChg>
      </pc:sldChg>
      <pc:sldChg chg="modSp new mod ord modShow">
        <pc:chgData name="Sudvarg, Marion" userId="2bb9b31b-5f3c-4f72-8e1f-41eb276ee9c6" providerId="ADAL" clId="{31021B10-09B2-4437-B3BA-FE8A29831BFF}" dt="2022-05-31T21:53:06.652" v="18395"/>
        <pc:sldMkLst>
          <pc:docMk/>
          <pc:sldMk cId="4143601439" sldId="274"/>
        </pc:sldMkLst>
        <pc:spChg chg="mod">
          <ac:chgData name="Sudvarg, Marion" userId="2bb9b31b-5f3c-4f72-8e1f-41eb276ee9c6" providerId="ADAL" clId="{31021B10-09B2-4437-B3BA-FE8A29831BFF}" dt="2022-05-06T20:17:33.497" v="1402" actId="20577"/>
          <ac:spMkLst>
            <pc:docMk/>
            <pc:sldMk cId="4143601439" sldId="274"/>
            <ac:spMk id="2" creationId="{0A92F86A-EFBA-FC67-CBC0-DEE571644711}"/>
          </ac:spMkLst>
        </pc:spChg>
        <pc:spChg chg="mod">
          <ac:chgData name="Sudvarg, Marion" userId="2bb9b31b-5f3c-4f72-8e1f-41eb276ee9c6" providerId="ADAL" clId="{31021B10-09B2-4437-B3BA-FE8A29831BFF}" dt="2022-05-14T04:48:13.192" v="6765" actId="6549"/>
          <ac:spMkLst>
            <pc:docMk/>
            <pc:sldMk cId="4143601439" sldId="274"/>
            <ac:spMk id="3" creationId="{6E25581E-142E-B0AC-2442-C64EDDCEA869}"/>
          </ac:spMkLst>
        </pc:spChg>
      </pc:sldChg>
      <pc:sldChg chg="modSp add del mod ord">
        <pc:chgData name="Sudvarg, Marion" userId="2bb9b31b-5f3c-4f72-8e1f-41eb276ee9c6" providerId="ADAL" clId="{31021B10-09B2-4437-B3BA-FE8A29831BFF}" dt="2022-05-14T04:43:26.442" v="6757" actId="47"/>
        <pc:sldMkLst>
          <pc:docMk/>
          <pc:sldMk cId="622760834" sldId="275"/>
        </pc:sldMkLst>
        <pc:spChg chg="mod">
          <ac:chgData name="Sudvarg, Marion" userId="2bb9b31b-5f3c-4f72-8e1f-41eb276ee9c6" providerId="ADAL" clId="{31021B10-09B2-4437-B3BA-FE8A29831BFF}" dt="2022-05-06T20:18:27.541" v="1415" actId="207"/>
          <ac:spMkLst>
            <pc:docMk/>
            <pc:sldMk cId="622760834" sldId="275"/>
            <ac:spMk id="3" creationId="{71702CEB-3F33-3388-8C23-6BF848233344}"/>
          </ac:spMkLst>
        </pc:spChg>
      </pc:sldChg>
      <pc:sldChg chg="add del ord">
        <pc:chgData name="Sudvarg, Marion" userId="2bb9b31b-5f3c-4f72-8e1f-41eb276ee9c6" providerId="ADAL" clId="{31021B10-09B2-4437-B3BA-FE8A29831BFF}" dt="2022-05-06T20:17:47.078" v="1406" actId="47"/>
        <pc:sldMkLst>
          <pc:docMk/>
          <pc:sldMk cId="2609572599" sldId="275"/>
        </pc:sldMkLst>
      </pc:sldChg>
      <pc:sldChg chg="add del ord">
        <pc:chgData name="Sudvarg, Marion" userId="2bb9b31b-5f3c-4f72-8e1f-41eb276ee9c6" providerId="ADAL" clId="{31021B10-09B2-4437-B3BA-FE8A29831BFF}" dt="2022-05-06T20:18:17.549" v="1410" actId="47"/>
        <pc:sldMkLst>
          <pc:docMk/>
          <pc:sldMk cId="2853247954" sldId="275"/>
        </pc:sldMkLst>
      </pc:sldChg>
      <pc:sldChg chg="modSp new mod modNotesTx">
        <pc:chgData name="Sudvarg, Marion" userId="2bb9b31b-5f3c-4f72-8e1f-41eb276ee9c6" providerId="ADAL" clId="{31021B10-09B2-4437-B3BA-FE8A29831BFF}" dt="2022-05-31T21:16:13.240" v="16486" actId="20577"/>
        <pc:sldMkLst>
          <pc:docMk/>
          <pc:sldMk cId="3456189561" sldId="276"/>
        </pc:sldMkLst>
        <pc:spChg chg="mod">
          <ac:chgData name="Sudvarg, Marion" userId="2bb9b31b-5f3c-4f72-8e1f-41eb276ee9c6" providerId="ADAL" clId="{31021B10-09B2-4437-B3BA-FE8A29831BFF}" dt="2022-05-20T19:08:26.610" v="12191" actId="20578"/>
          <ac:spMkLst>
            <pc:docMk/>
            <pc:sldMk cId="3456189561" sldId="276"/>
            <ac:spMk id="3" creationId="{C377E07D-BCBE-F87C-DD32-CF06D8C1828D}"/>
          </ac:spMkLst>
        </pc:spChg>
      </pc:sldChg>
      <pc:sldChg chg="add mod ord modShow">
        <pc:chgData name="Sudvarg, Marion" userId="2bb9b31b-5f3c-4f72-8e1f-41eb276ee9c6" providerId="ADAL" clId="{31021B10-09B2-4437-B3BA-FE8A29831BFF}" dt="2022-05-31T21:53:00.910" v="18393"/>
        <pc:sldMkLst>
          <pc:docMk/>
          <pc:sldMk cId="3289021694" sldId="277"/>
        </pc:sldMkLst>
      </pc:sldChg>
      <pc:sldChg chg="addSp delSp modSp mod modAnim modNotesTx">
        <pc:chgData name="Sudvarg, Marion" userId="2bb9b31b-5f3c-4f72-8e1f-41eb276ee9c6" providerId="ADAL" clId="{31021B10-09B2-4437-B3BA-FE8A29831BFF}" dt="2022-06-02T02:54:32.352" v="19020" actId="27636"/>
        <pc:sldMkLst>
          <pc:docMk/>
          <pc:sldMk cId="221596001" sldId="278"/>
        </pc:sldMkLst>
        <pc:spChg chg="mod">
          <ac:chgData name="Sudvarg, Marion" userId="2bb9b31b-5f3c-4f72-8e1f-41eb276ee9c6" providerId="ADAL" clId="{31021B10-09B2-4437-B3BA-FE8A29831BFF}" dt="2022-05-20T19:14:14.342" v="12763" actId="14100"/>
          <ac:spMkLst>
            <pc:docMk/>
            <pc:sldMk cId="221596001" sldId="278"/>
            <ac:spMk id="3" creationId="{528D4E5C-87DE-3833-3F9C-1188752E7A07}"/>
          </ac:spMkLst>
        </pc:spChg>
        <pc:spChg chg="mod">
          <ac:chgData name="Sudvarg, Marion" userId="2bb9b31b-5f3c-4f72-8e1f-41eb276ee9c6" providerId="ADAL" clId="{31021B10-09B2-4437-B3BA-FE8A29831BFF}" dt="2022-06-02T02:54:32.352" v="19020" actId="27636"/>
          <ac:spMkLst>
            <pc:docMk/>
            <pc:sldMk cId="221596001" sldId="278"/>
            <ac:spMk id="6" creationId="{9D890F1A-C48C-9F39-5DD8-E230812E3A37}"/>
          </ac:spMkLst>
        </pc:spChg>
        <pc:spChg chg="mod">
          <ac:chgData name="Sudvarg, Marion" userId="2bb9b31b-5f3c-4f72-8e1f-41eb276ee9c6" providerId="ADAL" clId="{31021B10-09B2-4437-B3BA-FE8A29831BFF}" dt="2022-05-20T18:53:32.943" v="12029"/>
          <ac:spMkLst>
            <pc:docMk/>
            <pc:sldMk cId="221596001" sldId="278"/>
            <ac:spMk id="17" creationId="{F9FCDDB5-3B14-7B07-6370-FB150599AAD9}"/>
          </ac:spMkLst>
        </pc:spChg>
        <pc:spChg chg="add del mod">
          <ac:chgData name="Sudvarg, Marion" userId="2bb9b31b-5f3c-4f72-8e1f-41eb276ee9c6" providerId="ADAL" clId="{31021B10-09B2-4437-B3BA-FE8A29831BFF}" dt="2022-05-20T19:14:15.260" v="12765" actId="478"/>
          <ac:spMkLst>
            <pc:docMk/>
            <pc:sldMk cId="221596001" sldId="278"/>
            <ac:spMk id="19" creationId="{1D1B3CC7-98D5-62F8-18AB-C5811D5A1F61}"/>
          </ac:spMkLst>
        </pc:spChg>
        <pc:spChg chg="add del mod">
          <ac:chgData name="Sudvarg, Marion" userId="2bb9b31b-5f3c-4f72-8e1f-41eb276ee9c6" providerId="ADAL" clId="{31021B10-09B2-4437-B3BA-FE8A29831BFF}" dt="2022-05-20T19:14:14.760" v="12764"/>
          <ac:spMkLst>
            <pc:docMk/>
            <pc:sldMk cId="221596001" sldId="278"/>
            <ac:spMk id="20" creationId="{A6FC3EDB-EE33-C0E0-F92E-B644B63C473E}"/>
          </ac:spMkLst>
        </pc:spChg>
      </pc:sldChg>
      <pc:sldChg chg="add del">
        <pc:chgData name="Sudvarg, Marion" userId="2bb9b31b-5f3c-4f72-8e1f-41eb276ee9c6" providerId="ADAL" clId="{31021B10-09B2-4437-B3BA-FE8A29831BFF}" dt="2022-05-07T14:24:49.905" v="2410"/>
        <pc:sldMkLst>
          <pc:docMk/>
          <pc:sldMk cId="1702596370" sldId="278"/>
        </pc:sldMkLst>
      </pc:sldChg>
      <pc:sldChg chg="addSp modSp mod modAnim">
        <pc:chgData name="Sudvarg, Marion" userId="2bb9b31b-5f3c-4f72-8e1f-41eb276ee9c6" providerId="ADAL" clId="{31021B10-09B2-4437-B3BA-FE8A29831BFF}" dt="2022-06-01T04:49:36.382" v="18908"/>
        <pc:sldMkLst>
          <pc:docMk/>
          <pc:sldMk cId="3569286275" sldId="282"/>
        </pc:sldMkLst>
        <pc:spChg chg="mod">
          <ac:chgData name="Sudvarg, Marion" userId="2bb9b31b-5f3c-4f72-8e1f-41eb276ee9c6" providerId="ADAL" clId="{31021B10-09B2-4437-B3BA-FE8A29831BFF}" dt="2022-06-01T04:48:25.152" v="18895" actId="20577"/>
          <ac:spMkLst>
            <pc:docMk/>
            <pc:sldMk cId="3569286275" sldId="282"/>
            <ac:spMk id="3" creationId="{426AEF74-A240-B91B-42BC-53A85E5E3777}"/>
          </ac:spMkLst>
        </pc:spChg>
        <pc:spChg chg="mod">
          <ac:chgData name="Sudvarg, Marion" userId="2bb9b31b-5f3c-4f72-8e1f-41eb276ee9c6" providerId="ADAL" clId="{31021B10-09B2-4437-B3BA-FE8A29831BFF}" dt="2022-05-20T18:51:17.341" v="12003" actId="20577"/>
          <ac:spMkLst>
            <pc:docMk/>
            <pc:sldMk cId="3569286275" sldId="282"/>
            <ac:spMk id="15" creationId="{B6636B2F-20F9-EB17-ACCD-0F3FF077D51D}"/>
          </ac:spMkLst>
        </pc:spChg>
        <pc:spChg chg="add mod">
          <ac:chgData name="Sudvarg, Marion" userId="2bb9b31b-5f3c-4f72-8e1f-41eb276ee9c6" providerId="ADAL" clId="{31021B10-09B2-4437-B3BA-FE8A29831BFF}" dt="2022-06-01T04:48:36.054" v="18898" actId="1076"/>
          <ac:spMkLst>
            <pc:docMk/>
            <pc:sldMk cId="3569286275" sldId="282"/>
            <ac:spMk id="22" creationId="{60BF98A9-4DDC-4914-2FC2-29354A503F41}"/>
          </ac:spMkLst>
        </pc:spChg>
        <pc:spChg chg="mod">
          <ac:chgData name="Sudvarg, Marion" userId="2bb9b31b-5f3c-4f72-8e1f-41eb276ee9c6" providerId="ADAL" clId="{31021B10-09B2-4437-B3BA-FE8A29831BFF}" dt="2022-05-20T18:50:14.857" v="11992"/>
          <ac:spMkLst>
            <pc:docMk/>
            <pc:sldMk cId="3569286275" sldId="282"/>
            <ac:spMk id="84" creationId="{E208E921-11FA-BDA0-C461-8D9551F5EC1B}"/>
          </ac:spMkLst>
        </pc:spChg>
        <pc:spChg chg="mod">
          <ac:chgData name="Sudvarg, Marion" userId="2bb9b31b-5f3c-4f72-8e1f-41eb276ee9c6" providerId="ADAL" clId="{31021B10-09B2-4437-B3BA-FE8A29831BFF}" dt="2022-05-20T18:51:22.978" v="12007" actId="20577"/>
          <ac:spMkLst>
            <pc:docMk/>
            <pc:sldMk cId="3569286275" sldId="282"/>
            <ac:spMk id="89" creationId="{FA635B58-03ED-C10C-B333-32869ABE69CB}"/>
          </ac:spMkLst>
        </pc:spChg>
        <pc:spChg chg="mod">
          <ac:chgData name="Sudvarg, Marion" userId="2bb9b31b-5f3c-4f72-8e1f-41eb276ee9c6" providerId="ADAL" clId="{31021B10-09B2-4437-B3BA-FE8A29831BFF}" dt="2022-05-20T18:50:17.869" v="11993" actId="1037"/>
          <ac:spMkLst>
            <pc:docMk/>
            <pc:sldMk cId="3569286275" sldId="282"/>
            <ac:spMk id="90" creationId="{6494B900-946A-3CAC-7E61-AC089F3D54AE}"/>
          </ac:spMkLst>
        </pc:spChg>
        <pc:spChg chg="mod">
          <ac:chgData name="Sudvarg, Marion" userId="2bb9b31b-5f3c-4f72-8e1f-41eb276ee9c6" providerId="ADAL" clId="{31021B10-09B2-4437-B3BA-FE8A29831BFF}" dt="2022-05-20T18:52:15.472" v="12028" actId="1076"/>
          <ac:spMkLst>
            <pc:docMk/>
            <pc:sldMk cId="3569286275" sldId="282"/>
            <ac:spMk id="91" creationId="{543E2F4C-5D34-055E-DC04-8482A7087749}"/>
          </ac:spMkLst>
        </pc:spChg>
        <pc:spChg chg="mod">
          <ac:chgData name="Sudvarg, Marion" userId="2bb9b31b-5f3c-4f72-8e1f-41eb276ee9c6" providerId="ADAL" clId="{31021B10-09B2-4437-B3BA-FE8A29831BFF}" dt="2022-05-20T18:50:20.979" v="11994" actId="1037"/>
          <ac:spMkLst>
            <pc:docMk/>
            <pc:sldMk cId="3569286275" sldId="282"/>
            <ac:spMk id="92" creationId="{8C956AB1-3DA4-A936-8CDD-A23BB9A7452D}"/>
          </ac:spMkLst>
        </pc:spChg>
        <pc:spChg chg="mod">
          <ac:chgData name="Sudvarg, Marion" userId="2bb9b31b-5f3c-4f72-8e1f-41eb276ee9c6" providerId="ADAL" clId="{31021B10-09B2-4437-B3BA-FE8A29831BFF}" dt="2022-05-20T18:52:08.929" v="12027" actId="1076"/>
          <ac:spMkLst>
            <pc:docMk/>
            <pc:sldMk cId="3569286275" sldId="282"/>
            <ac:spMk id="93" creationId="{38A54C34-DDDE-A9F1-A588-EBD6336C2F55}"/>
          </ac:spMkLst>
        </pc:spChg>
        <pc:spChg chg="mod">
          <ac:chgData name="Sudvarg, Marion" userId="2bb9b31b-5f3c-4f72-8e1f-41eb276ee9c6" providerId="ADAL" clId="{31021B10-09B2-4437-B3BA-FE8A29831BFF}" dt="2022-05-20T18:50:37.191" v="11997" actId="1076"/>
          <ac:spMkLst>
            <pc:docMk/>
            <pc:sldMk cId="3569286275" sldId="282"/>
            <ac:spMk id="94" creationId="{D43960B7-A168-1862-7970-84C7499A6D99}"/>
          </ac:spMkLst>
        </pc:spChg>
      </pc:sldChg>
      <pc:sldChg chg="modSp mod ord modTransition modAnim">
        <pc:chgData name="Sudvarg, Marion" userId="2bb9b31b-5f3c-4f72-8e1f-41eb276ee9c6" providerId="ADAL" clId="{31021B10-09B2-4437-B3BA-FE8A29831BFF}" dt="2022-05-31T21:07:37.024" v="16441" actId="20577"/>
        <pc:sldMkLst>
          <pc:docMk/>
          <pc:sldMk cId="975707717" sldId="283"/>
        </pc:sldMkLst>
        <pc:spChg chg="mod">
          <ac:chgData name="Sudvarg, Marion" userId="2bb9b31b-5f3c-4f72-8e1f-41eb276ee9c6" providerId="ADAL" clId="{31021B10-09B2-4437-B3BA-FE8A29831BFF}" dt="2022-05-31T21:07:37.024" v="16441" actId="20577"/>
          <ac:spMkLst>
            <pc:docMk/>
            <pc:sldMk cId="975707717" sldId="283"/>
            <ac:spMk id="3" creationId="{426AEF74-A240-B91B-42BC-53A85E5E3777}"/>
          </ac:spMkLst>
        </pc:spChg>
        <pc:spChg chg="mod">
          <ac:chgData name="Sudvarg, Marion" userId="2bb9b31b-5f3c-4f72-8e1f-41eb276ee9c6" providerId="ADAL" clId="{31021B10-09B2-4437-B3BA-FE8A29831BFF}" dt="2022-05-20T18:53:41.724" v="12031" actId="313"/>
          <ac:spMkLst>
            <pc:docMk/>
            <pc:sldMk cId="975707717" sldId="283"/>
            <ac:spMk id="15" creationId="{B6636B2F-20F9-EB17-ACCD-0F3FF077D51D}"/>
          </ac:spMkLst>
        </pc:spChg>
        <pc:spChg chg="mod">
          <ac:chgData name="Sudvarg, Marion" userId="2bb9b31b-5f3c-4f72-8e1f-41eb276ee9c6" providerId="ADAL" clId="{31021B10-09B2-4437-B3BA-FE8A29831BFF}" dt="2022-05-20T18:54:25.169" v="12048" actId="313"/>
          <ac:spMkLst>
            <pc:docMk/>
            <pc:sldMk cId="975707717" sldId="283"/>
            <ac:spMk id="84" creationId="{E208E921-11FA-BDA0-C461-8D9551F5EC1B}"/>
          </ac:spMkLst>
        </pc:spChg>
        <pc:spChg chg="mod">
          <ac:chgData name="Sudvarg, Marion" userId="2bb9b31b-5f3c-4f72-8e1f-41eb276ee9c6" providerId="ADAL" clId="{31021B10-09B2-4437-B3BA-FE8A29831BFF}" dt="2022-05-20T18:53:42.461" v="12032" actId="313"/>
          <ac:spMkLst>
            <pc:docMk/>
            <pc:sldMk cId="975707717" sldId="283"/>
            <ac:spMk id="89" creationId="{FA635B58-03ED-C10C-B333-32869ABE69CB}"/>
          </ac:spMkLst>
        </pc:spChg>
        <pc:spChg chg="mod">
          <ac:chgData name="Sudvarg, Marion" userId="2bb9b31b-5f3c-4f72-8e1f-41eb276ee9c6" providerId="ADAL" clId="{31021B10-09B2-4437-B3BA-FE8A29831BFF}" dt="2022-05-20T19:07:07.438" v="12183" actId="1037"/>
          <ac:spMkLst>
            <pc:docMk/>
            <pc:sldMk cId="975707717" sldId="283"/>
            <ac:spMk id="90" creationId="{6494B900-946A-3CAC-7E61-AC089F3D54AE}"/>
          </ac:spMkLst>
        </pc:spChg>
        <pc:spChg chg="mod">
          <ac:chgData name="Sudvarg, Marion" userId="2bb9b31b-5f3c-4f72-8e1f-41eb276ee9c6" providerId="ADAL" clId="{31021B10-09B2-4437-B3BA-FE8A29831BFF}" dt="2022-05-20T19:07:07.438" v="12183" actId="1037"/>
          <ac:spMkLst>
            <pc:docMk/>
            <pc:sldMk cId="975707717" sldId="283"/>
            <ac:spMk id="91" creationId="{543E2F4C-5D34-055E-DC04-8482A7087749}"/>
          </ac:spMkLst>
        </pc:spChg>
        <pc:spChg chg="mod">
          <ac:chgData name="Sudvarg, Marion" userId="2bb9b31b-5f3c-4f72-8e1f-41eb276ee9c6" providerId="ADAL" clId="{31021B10-09B2-4437-B3BA-FE8A29831BFF}" dt="2022-05-20T19:07:07.438" v="12183" actId="1037"/>
          <ac:spMkLst>
            <pc:docMk/>
            <pc:sldMk cId="975707717" sldId="283"/>
            <ac:spMk id="92" creationId="{8C956AB1-3DA4-A936-8CDD-A23BB9A7452D}"/>
          </ac:spMkLst>
        </pc:spChg>
        <pc:spChg chg="mod">
          <ac:chgData name="Sudvarg, Marion" userId="2bb9b31b-5f3c-4f72-8e1f-41eb276ee9c6" providerId="ADAL" clId="{31021B10-09B2-4437-B3BA-FE8A29831BFF}" dt="2022-05-20T19:07:07.438" v="12183" actId="1037"/>
          <ac:spMkLst>
            <pc:docMk/>
            <pc:sldMk cId="975707717" sldId="283"/>
            <ac:spMk id="93" creationId="{38A54C34-DDDE-A9F1-A588-EBD6336C2F55}"/>
          </ac:spMkLst>
        </pc:spChg>
        <pc:spChg chg="mod">
          <ac:chgData name="Sudvarg, Marion" userId="2bb9b31b-5f3c-4f72-8e1f-41eb276ee9c6" providerId="ADAL" clId="{31021B10-09B2-4437-B3BA-FE8A29831BFF}" dt="2022-05-20T19:07:07.438" v="12183" actId="1037"/>
          <ac:spMkLst>
            <pc:docMk/>
            <pc:sldMk cId="975707717" sldId="283"/>
            <ac:spMk id="94" creationId="{D43960B7-A168-1862-7970-84C7499A6D99}"/>
          </ac:spMkLst>
        </pc:spChg>
      </pc:sldChg>
      <pc:sldChg chg="modSp mod modTransition modAnim">
        <pc:chgData name="Sudvarg, Marion" userId="2bb9b31b-5f3c-4f72-8e1f-41eb276ee9c6" providerId="ADAL" clId="{31021B10-09B2-4437-B3BA-FE8A29831BFF}" dt="2022-05-31T05:06:35.267" v="13536" actId="20577"/>
        <pc:sldMkLst>
          <pc:docMk/>
          <pc:sldMk cId="3764540027" sldId="284"/>
        </pc:sldMkLst>
        <pc:spChg chg="mod">
          <ac:chgData name="Sudvarg, Marion" userId="2bb9b31b-5f3c-4f72-8e1f-41eb276ee9c6" providerId="ADAL" clId="{31021B10-09B2-4437-B3BA-FE8A29831BFF}" dt="2022-05-13T21:00:10.049" v="4391" actId="20577"/>
          <ac:spMkLst>
            <pc:docMk/>
            <pc:sldMk cId="3764540027" sldId="284"/>
            <ac:spMk id="3" creationId="{426AEF74-A240-B91B-42BC-53A85E5E3777}"/>
          </ac:spMkLst>
        </pc:spChg>
        <pc:spChg chg="mod">
          <ac:chgData name="Sudvarg, Marion" userId="2bb9b31b-5f3c-4f72-8e1f-41eb276ee9c6" providerId="ADAL" clId="{31021B10-09B2-4437-B3BA-FE8A29831BFF}" dt="2022-05-31T05:06:32.590" v="13534" actId="20577"/>
          <ac:spMkLst>
            <pc:docMk/>
            <pc:sldMk cId="3764540027" sldId="284"/>
            <ac:spMk id="8" creationId="{2FB9A14C-C340-55DB-2528-6C63FC34D0E3}"/>
          </ac:spMkLst>
        </pc:spChg>
        <pc:spChg chg="mod">
          <ac:chgData name="Sudvarg, Marion" userId="2bb9b31b-5f3c-4f72-8e1f-41eb276ee9c6" providerId="ADAL" clId="{31021B10-09B2-4437-B3BA-FE8A29831BFF}" dt="2022-05-20T18:53:46.013" v="12035" actId="313"/>
          <ac:spMkLst>
            <pc:docMk/>
            <pc:sldMk cId="3764540027" sldId="284"/>
            <ac:spMk id="15" creationId="{B6636B2F-20F9-EB17-ACCD-0F3FF077D51D}"/>
          </ac:spMkLst>
        </pc:spChg>
        <pc:spChg chg="mod">
          <ac:chgData name="Sudvarg, Marion" userId="2bb9b31b-5f3c-4f72-8e1f-41eb276ee9c6" providerId="ADAL" clId="{31021B10-09B2-4437-B3BA-FE8A29831BFF}" dt="2022-05-31T05:06:30.069" v="13532" actId="20577"/>
          <ac:spMkLst>
            <pc:docMk/>
            <pc:sldMk cId="3764540027" sldId="284"/>
            <ac:spMk id="24" creationId="{6C62EA47-CB1B-1C61-1AF7-A4DF5A1B4504}"/>
          </ac:spMkLst>
        </pc:spChg>
        <pc:spChg chg="mod">
          <ac:chgData name="Sudvarg, Marion" userId="2bb9b31b-5f3c-4f72-8e1f-41eb276ee9c6" providerId="ADAL" clId="{31021B10-09B2-4437-B3BA-FE8A29831BFF}" dt="2022-05-20T19:07:21.988" v="12184" actId="1037"/>
          <ac:spMkLst>
            <pc:docMk/>
            <pc:sldMk cId="3764540027" sldId="284"/>
            <ac:spMk id="25" creationId="{9F86B2D5-0320-1083-28A0-CD776CBFE3E1}"/>
          </ac:spMkLst>
        </pc:spChg>
        <pc:spChg chg="mod">
          <ac:chgData name="Sudvarg, Marion" userId="2bb9b31b-5f3c-4f72-8e1f-41eb276ee9c6" providerId="ADAL" clId="{31021B10-09B2-4437-B3BA-FE8A29831BFF}" dt="2022-05-20T19:07:21.988" v="12184" actId="1037"/>
          <ac:spMkLst>
            <pc:docMk/>
            <pc:sldMk cId="3764540027" sldId="284"/>
            <ac:spMk id="26" creationId="{08493E5F-0B0E-90CF-7CEF-8B4A58167A0B}"/>
          </ac:spMkLst>
        </pc:spChg>
        <pc:spChg chg="mod">
          <ac:chgData name="Sudvarg, Marion" userId="2bb9b31b-5f3c-4f72-8e1f-41eb276ee9c6" providerId="ADAL" clId="{31021B10-09B2-4437-B3BA-FE8A29831BFF}" dt="2022-05-31T05:06:35.267" v="13536" actId="20577"/>
          <ac:spMkLst>
            <pc:docMk/>
            <pc:sldMk cId="3764540027" sldId="284"/>
            <ac:spMk id="27" creationId="{32643A38-1AB4-FE85-E7CE-7DC44C6D275A}"/>
          </ac:spMkLst>
        </pc:spChg>
        <pc:spChg chg="mod">
          <ac:chgData name="Sudvarg, Marion" userId="2bb9b31b-5f3c-4f72-8e1f-41eb276ee9c6" providerId="ADAL" clId="{31021B10-09B2-4437-B3BA-FE8A29831BFF}" dt="2022-05-20T19:07:21.988" v="12184" actId="1037"/>
          <ac:spMkLst>
            <pc:docMk/>
            <pc:sldMk cId="3764540027" sldId="284"/>
            <ac:spMk id="28" creationId="{2012BE67-F0FB-7294-E2BB-A86850B2B427}"/>
          </ac:spMkLst>
        </pc:spChg>
        <pc:spChg chg="mod">
          <ac:chgData name="Sudvarg, Marion" userId="2bb9b31b-5f3c-4f72-8e1f-41eb276ee9c6" providerId="ADAL" clId="{31021B10-09B2-4437-B3BA-FE8A29831BFF}" dt="2022-05-20T19:07:21.988" v="12184" actId="1037"/>
          <ac:spMkLst>
            <pc:docMk/>
            <pc:sldMk cId="3764540027" sldId="284"/>
            <ac:spMk id="29" creationId="{5C3D9EF6-76C2-7D5A-3B14-1F2167F74F3A}"/>
          </ac:spMkLst>
        </pc:spChg>
        <pc:spChg chg="mod">
          <ac:chgData name="Sudvarg, Marion" userId="2bb9b31b-5f3c-4f72-8e1f-41eb276ee9c6" providerId="ADAL" clId="{31021B10-09B2-4437-B3BA-FE8A29831BFF}" dt="2022-05-20T18:54:27.457" v="12052" actId="313"/>
          <ac:spMkLst>
            <pc:docMk/>
            <pc:sldMk cId="3764540027" sldId="284"/>
            <ac:spMk id="84" creationId="{E208E921-11FA-BDA0-C461-8D9551F5EC1B}"/>
          </ac:spMkLst>
        </pc:spChg>
        <pc:spChg chg="mod">
          <ac:chgData name="Sudvarg, Marion" userId="2bb9b31b-5f3c-4f72-8e1f-41eb276ee9c6" providerId="ADAL" clId="{31021B10-09B2-4437-B3BA-FE8A29831BFF}" dt="2022-05-20T18:53:46.569" v="12036" actId="313"/>
          <ac:spMkLst>
            <pc:docMk/>
            <pc:sldMk cId="3764540027" sldId="284"/>
            <ac:spMk id="89" creationId="{FA635B58-03ED-C10C-B333-32869ABE69CB}"/>
          </ac:spMkLst>
        </pc:spChg>
        <pc:spChg chg="mod">
          <ac:chgData name="Sudvarg, Marion" userId="2bb9b31b-5f3c-4f72-8e1f-41eb276ee9c6" providerId="ADAL" clId="{31021B10-09B2-4437-B3BA-FE8A29831BFF}" dt="2022-05-20T19:07:21.988" v="12184" actId="1037"/>
          <ac:spMkLst>
            <pc:docMk/>
            <pc:sldMk cId="3764540027" sldId="284"/>
            <ac:spMk id="90" creationId="{6494B900-946A-3CAC-7E61-AC089F3D54AE}"/>
          </ac:spMkLst>
        </pc:spChg>
        <pc:spChg chg="mod">
          <ac:chgData name="Sudvarg, Marion" userId="2bb9b31b-5f3c-4f72-8e1f-41eb276ee9c6" providerId="ADAL" clId="{31021B10-09B2-4437-B3BA-FE8A29831BFF}" dt="2022-05-20T19:07:21.988" v="12184" actId="1037"/>
          <ac:spMkLst>
            <pc:docMk/>
            <pc:sldMk cId="3764540027" sldId="284"/>
            <ac:spMk id="91" creationId="{543E2F4C-5D34-055E-DC04-8482A7087749}"/>
          </ac:spMkLst>
        </pc:spChg>
        <pc:spChg chg="mod">
          <ac:chgData name="Sudvarg, Marion" userId="2bb9b31b-5f3c-4f72-8e1f-41eb276ee9c6" providerId="ADAL" clId="{31021B10-09B2-4437-B3BA-FE8A29831BFF}" dt="2022-05-20T19:07:21.988" v="12184" actId="1037"/>
          <ac:spMkLst>
            <pc:docMk/>
            <pc:sldMk cId="3764540027" sldId="284"/>
            <ac:spMk id="92" creationId="{8C956AB1-3DA4-A936-8CDD-A23BB9A7452D}"/>
          </ac:spMkLst>
        </pc:spChg>
        <pc:spChg chg="mod">
          <ac:chgData name="Sudvarg, Marion" userId="2bb9b31b-5f3c-4f72-8e1f-41eb276ee9c6" providerId="ADAL" clId="{31021B10-09B2-4437-B3BA-FE8A29831BFF}" dt="2022-05-20T19:07:21.988" v="12184" actId="1037"/>
          <ac:spMkLst>
            <pc:docMk/>
            <pc:sldMk cId="3764540027" sldId="284"/>
            <ac:spMk id="93" creationId="{38A54C34-DDDE-A9F1-A588-EBD6336C2F55}"/>
          </ac:spMkLst>
        </pc:spChg>
        <pc:spChg chg="mod">
          <ac:chgData name="Sudvarg, Marion" userId="2bb9b31b-5f3c-4f72-8e1f-41eb276ee9c6" providerId="ADAL" clId="{31021B10-09B2-4437-B3BA-FE8A29831BFF}" dt="2022-05-20T19:07:21.988" v="12184" actId="1037"/>
          <ac:spMkLst>
            <pc:docMk/>
            <pc:sldMk cId="3764540027" sldId="284"/>
            <ac:spMk id="94" creationId="{D43960B7-A168-1862-7970-84C7499A6D99}"/>
          </ac:spMkLst>
        </pc:spChg>
      </pc:sldChg>
      <pc:sldChg chg="modSp mod modAnim">
        <pc:chgData name="Sudvarg, Marion" userId="2bb9b31b-5f3c-4f72-8e1f-41eb276ee9c6" providerId="ADAL" clId="{31021B10-09B2-4437-B3BA-FE8A29831BFF}" dt="2022-05-31T05:06:49.188" v="13546" actId="20577"/>
        <pc:sldMkLst>
          <pc:docMk/>
          <pc:sldMk cId="2834458249" sldId="285"/>
        </pc:sldMkLst>
        <pc:spChg chg="mod">
          <ac:chgData name="Sudvarg, Marion" userId="2bb9b31b-5f3c-4f72-8e1f-41eb276ee9c6" providerId="ADAL" clId="{31021B10-09B2-4437-B3BA-FE8A29831BFF}" dt="2022-05-13T21:00:17.632" v="4395" actId="20577"/>
          <ac:spMkLst>
            <pc:docMk/>
            <pc:sldMk cId="2834458249" sldId="285"/>
            <ac:spMk id="3" creationId="{426AEF74-A240-B91B-42BC-53A85E5E3777}"/>
          </ac:spMkLst>
        </pc:spChg>
        <pc:spChg chg="mod">
          <ac:chgData name="Sudvarg, Marion" userId="2bb9b31b-5f3c-4f72-8e1f-41eb276ee9c6" providerId="ADAL" clId="{31021B10-09B2-4437-B3BA-FE8A29831BFF}" dt="2022-05-31T05:06:49.188" v="13546" actId="20577"/>
          <ac:spMkLst>
            <pc:docMk/>
            <pc:sldMk cId="2834458249" sldId="285"/>
            <ac:spMk id="6" creationId="{044B5AA6-B4A6-95E0-20E1-4CCC19F34A97}"/>
          </ac:spMkLst>
        </pc:spChg>
        <pc:spChg chg="mod">
          <ac:chgData name="Sudvarg, Marion" userId="2bb9b31b-5f3c-4f72-8e1f-41eb276ee9c6" providerId="ADAL" clId="{31021B10-09B2-4437-B3BA-FE8A29831BFF}" dt="2022-05-31T05:06:41.147" v="13540" actId="20577"/>
          <ac:spMkLst>
            <pc:docMk/>
            <pc:sldMk cId="2834458249" sldId="285"/>
            <ac:spMk id="8" creationId="{2FB9A14C-C340-55DB-2528-6C63FC34D0E3}"/>
          </ac:spMkLst>
        </pc:spChg>
        <pc:spChg chg="mod">
          <ac:chgData name="Sudvarg, Marion" userId="2bb9b31b-5f3c-4f72-8e1f-41eb276ee9c6" providerId="ADAL" clId="{31021B10-09B2-4437-B3BA-FE8A29831BFF}" dt="2022-05-20T18:53:51.552" v="12041" actId="313"/>
          <ac:spMkLst>
            <pc:docMk/>
            <pc:sldMk cId="2834458249" sldId="285"/>
            <ac:spMk id="15" creationId="{B6636B2F-20F9-EB17-ACCD-0F3FF077D51D}"/>
          </ac:spMkLst>
        </pc:spChg>
        <pc:spChg chg="mod">
          <ac:chgData name="Sudvarg, Marion" userId="2bb9b31b-5f3c-4f72-8e1f-41eb276ee9c6" providerId="ADAL" clId="{31021B10-09B2-4437-B3BA-FE8A29831BFF}" dt="2022-05-31T05:06:39.243" v="13538" actId="20577"/>
          <ac:spMkLst>
            <pc:docMk/>
            <pc:sldMk cId="2834458249" sldId="285"/>
            <ac:spMk id="24" creationId="{6C62EA47-CB1B-1C61-1AF7-A4DF5A1B4504}"/>
          </ac:spMkLst>
        </pc:spChg>
        <pc:spChg chg="mod">
          <ac:chgData name="Sudvarg, Marion" userId="2bb9b31b-5f3c-4f72-8e1f-41eb276ee9c6" providerId="ADAL" clId="{31021B10-09B2-4437-B3BA-FE8A29831BFF}" dt="2022-05-20T19:07:36.589" v="12185" actId="1037"/>
          <ac:spMkLst>
            <pc:docMk/>
            <pc:sldMk cId="2834458249" sldId="285"/>
            <ac:spMk id="25" creationId="{9F86B2D5-0320-1083-28A0-CD776CBFE3E1}"/>
          </ac:spMkLst>
        </pc:spChg>
        <pc:spChg chg="mod">
          <ac:chgData name="Sudvarg, Marion" userId="2bb9b31b-5f3c-4f72-8e1f-41eb276ee9c6" providerId="ADAL" clId="{31021B10-09B2-4437-B3BA-FE8A29831BFF}" dt="2022-05-20T19:07:36.589" v="12185" actId="1037"/>
          <ac:spMkLst>
            <pc:docMk/>
            <pc:sldMk cId="2834458249" sldId="285"/>
            <ac:spMk id="26" creationId="{08493E5F-0B0E-90CF-7CEF-8B4A58167A0B}"/>
          </ac:spMkLst>
        </pc:spChg>
        <pc:spChg chg="mod">
          <ac:chgData name="Sudvarg, Marion" userId="2bb9b31b-5f3c-4f72-8e1f-41eb276ee9c6" providerId="ADAL" clId="{31021B10-09B2-4437-B3BA-FE8A29831BFF}" dt="2022-05-31T05:06:44.488" v="13542" actId="20577"/>
          <ac:spMkLst>
            <pc:docMk/>
            <pc:sldMk cId="2834458249" sldId="285"/>
            <ac:spMk id="27" creationId="{32643A38-1AB4-FE85-E7CE-7DC44C6D275A}"/>
          </ac:spMkLst>
        </pc:spChg>
        <pc:spChg chg="mod">
          <ac:chgData name="Sudvarg, Marion" userId="2bb9b31b-5f3c-4f72-8e1f-41eb276ee9c6" providerId="ADAL" clId="{31021B10-09B2-4437-B3BA-FE8A29831BFF}" dt="2022-05-20T19:07:36.589" v="12185" actId="1037"/>
          <ac:spMkLst>
            <pc:docMk/>
            <pc:sldMk cId="2834458249" sldId="285"/>
            <ac:spMk id="28" creationId="{2012BE67-F0FB-7294-E2BB-A86850B2B427}"/>
          </ac:spMkLst>
        </pc:spChg>
        <pc:spChg chg="mod">
          <ac:chgData name="Sudvarg, Marion" userId="2bb9b31b-5f3c-4f72-8e1f-41eb276ee9c6" providerId="ADAL" clId="{31021B10-09B2-4437-B3BA-FE8A29831BFF}" dt="2022-05-20T19:07:36.589" v="12185" actId="1037"/>
          <ac:spMkLst>
            <pc:docMk/>
            <pc:sldMk cId="2834458249" sldId="285"/>
            <ac:spMk id="29" creationId="{5C3D9EF6-76C2-7D5A-3B14-1F2167F74F3A}"/>
          </ac:spMkLst>
        </pc:spChg>
        <pc:spChg chg="mod">
          <ac:chgData name="Sudvarg, Marion" userId="2bb9b31b-5f3c-4f72-8e1f-41eb276ee9c6" providerId="ADAL" clId="{31021B10-09B2-4437-B3BA-FE8A29831BFF}" dt="2022-05-31T05:06:46.981" v="13544" actId="20577"/>
          <ac:spMkLst>
            <pc:docMk/>
            <pc:sldMk cId="2834458249" sldId="285"/>
            <ac:spMk id="31" creationId="{34077615-7A1F-23DA-7F68-C0055B47A0AB}"/>
          </ac:spMkLst>
        </pc:spChg>
        <pc:spChg chg="mod">
          <ac:chgData name="Sudvarg, Marion" userId="2bb9b31b-5f3c-4f72-8e1f-41eb276ee9c6" providerId="ADAL" clId="{31021B10-09B2-4437-B3BA-FE8A29831BFF}" dt="2022-05-20T18:53:54.184" v="12047" actId="313"/>
          <ac:spMkLst>
            <pc:docMk/>
            <pc:sldMk cId="2834458249" sldId="285"/>
            <ac:spMk id="32" creationId="{997D5615-E40B-4CFB-E125-8445DB7BA556}"/>
          </ac:spMkLst>
        </pc:spChg>
        <pc:spChg chg="mod">
          <ac:chgData name="Sudvarg, Marion" userId="2bb9b31b-5f3c-4f72-8e1f-41eb276ee9c6" providerId="ADAL" clId="{31021B10-09B2-4437-B3BA-FE8A29831BFF}" dt="2022-05-20T19:07:36.589" v="12185" actId="1037"/>
          <ac:spMkLst>
            <pc:docMk/>
            <pc:sldMk cId="2834458249" sldId="285"/>
            <ac:spMk id="34" creationId="{BC9FF74B-22BF-C560-C335-EBA9C24CD2B8}"/>
          </ac:spMkLst>
        </pc:spChg>
        <pc:spChg chg="mod">
          <ac:chgData name="Sudvarg, Marion" userId="2bb9b31b-5f3c-4f72-8e1f-41eb276ee9c6" providerId="ADAL" clId="{31021B10-09B2-4437-B3BA-FE8A29831BFF}" dt="2022-05-20T18:54:30.395" v="12058" actId="313"/>
          <ac:spMkLst>
            <pc:docMk/>
            <pc:sldMk cId="2834458249" sldId="285"/>
            <ac:spMk id="84" creationId="{E208E921-11FA-BDA0-C461-8D9551F5EC1B}"/>
          </ac:spMkLst>
        </pc:spChg>
        <pc:spChg chg="mod">
          <ac:chgData name="Sudvarg, Marion" userId="2bb9b31b-5f3c-4f72-8e1f-41eb276ee9c6" providerId="ADAL" clId="{31021B10-09B2-4437-B3BA-FE8A29831BFF}" dt="2022-05-20T19:07:43.669" v="12186" actId="1038"/>
          <ac:spMkLst>
            <pc:docMk/>
            <pc:sldMk cId="2834458249" sldId="285"/>
            <ac:spMk id="89" creationId="{FA635B58-03ED-C10C-B333-32869ABE69CB}"/>
          </ac:spMkLst>
        </pc:spChg>
        <pc:spChg chg="mod">
          <ac:chgData name="Sudvarg, Marion" userId="2bb9b31b-5f3c-4f72-8e1f-41eb276ee9c6" providerId="ADAL" clId="{31021B10-09B2-4437-B3BA-FE8A29831BFF}" dt="2022-05-20T19:07:36.589" v="12185" actId="1037"/>
          <ac:spMkLst>
            <pc:docMk/>
            <pc:sldMk cId="2834458249" sldId="285"/>
            <ac:spMk id="90" creationId="{6494B900-946A-3CAC-7E61-AC089F3D54AE}"/>
          </ac:spMkLst>
        </pc:spChg>
        <pc:spChg chg="mod">
          <ac:chgData name="Sudvarg, Marion" userId="2bb9b31b-5f3c-4f72-8e1f-41eb276ee9c6" providerId="ADAL" clId="{31021B10-09B2-4437-B3BA-FE8A29831BFF}" dt="2022-05-20T19:07:36.589" v="12185" actId="1037"/>
          <ac:spMkLst>
            <pc:docMk/>
            <pc:sldMk cId="2834458249" sldId="285"/>
            <ac:spMk id="91" creationId="{543E2F4C-5D34-055E-DC04-8482A7087749}"/>
          </ac:spMkLst>
        </pc:spChg>
        <pc:spChg chg="mod">
          <ac:chgData name="Sudvarg, Marion" userId="2bb9b31b-5f3c-4f72-8e1f-41eb276ee9c6" providerId="ADAL" clId="{31021B10-09B2-4437-B3BA-FE8A29831BFF}" dt="2022-05-20T19:07:36.589" v="12185" actId="1037"/>
          <ac:spMkLst>
            <pc:docMk/>
            <pc:sldMk cId="2834458249" sldId="285"/>
            <ac:spMk id="92" creationId="{8C956AB1-3DA4-A936-8CDD-A23BB9A7452D}"/>
          </ac:spMkLst>
        </pc:spChg>
        <pc:spChg chg="mod">
          <ac:chgData name="Sudvarg, Marion" userId="2bb9b31b-5f3c-4f72-8e1f-41eb276ee9c6" providerId="ADAL" clId="{31021B10-09B2-4437-B3BA-FE8A29831BFF}" dt="2022-05-20T19:07:36.589" v="12185" actId="1037"/>
          <ac:spMkLst>
            <pc:docMk/>
            <pc:sldMk cId="2834458249" sldId="285"/>
            <ac:spMk id="93" creationId="{38A54C34-DDDE-A9F1-A588-EBD6336C2F55}"/>
          </ac:spMkLst>
        </pc:spChg>
        <pc:spChg chg="mod">
          <ac:chgData name="Sudvarg, Marion" userId="2bb9b31b-5f3c-4f72-8e1f-41eb276ee9c6" providerId="ADAL" clId="{31021B10-09B2-4437-B3BA-FE8A29831BFF}" dt="2022-05-20T19:08:04.884" v="12190" actId="1038"/>
          <ac:spMkLst>
            <pc:docMk/>
            <pc:sldMk cId="2834458249" sldId="285"/>
            <ac:spMk id="94" creationId="{D43960B7-A168-1862-7970-84C7499A6D99}"/>
          </ac:spMkLst>
        </pc:spChg>
      </pc:sldChg>
      <pc:sldChg chg="del">
        <pc:chgData name="Sudvarg, Marion" userId="2bb9b31b-5f3c-4f72-8e1f-41eb276ee9c6" providerId="ADAL" clId="{31021B10-09B2-4437-B3BA-FE8A29831BFF}" dt="2022-05-14T04:43:28.965" v="6758" actId="47"/>
        <pc:sldMkLst>
          <pc:docMk/>
          <pc:sldMk cId="2158852508" sldId="286"/>
        </pc:sldMkLst>
      </pc:sldChg>
      <pc:sldChg chg="addSp delSp modSp mod ord modClrScheme chgLayout modNotesTx">
        <pc:chgData name="Sudvarg, Marion" userId="2bb9b31b-5f3c-4f72-8e1f-41eb276ee9c6" providerId="ADAL" clId="{31021B10-09B2-4437-B3BA-FE8A29831BFF}" dt="2022-05-31T21:22:10.442" v="17090" actId="20577"/>
        <pc:sldMkLst>
          <pc:docMk/>
          <pc:sldMk cId="2524291237" sldId="287"/>
        </pc:sldMkLst>
        <pc:spChg chg="mod ord">
          <ac:chgData name="Sudvarg, Marion" userId="2bb9b31b-5f3c-4f72-8e1f-41eb276ee9c6" providerId="ADAL" clId="{31021B10-09B2-4437-B3BA-FE8A29831BFF}" dt="2022-05-12T01:37:31.471" v="3405" actId="1035"/>
          <ac:spMkLst>
            <pc:docMk/>
            <pc:sldMk cId="2524291237" sldId="287"/>
            <ac:spMk id="2" creationId="{F1B0055E-FB89-A169-FD13-691075E1D4BA}"/>
          </ac:spMkLst>
        </pc:spChg>
        <pc:spChg chg="del mod ord">
          <ac:chgData name="Sudvarg, Marion" userId="2bb9b31b-5f3c-4f72-8e1f-41eb276ee9c6" providerId="ADAL" clId="{31021B10-09B2-4437-B3BA-FE8A29831BFF}" dt="2022-05-12T01:23:06.589" v="2957" actId="700"/>
          <ac:spMkLst>
            <pc:docMk/>
            <pc:sldMk cId="2524291237" sldId="287"/>
            <ac:spMk id="3" creationId="{4FB362CE-CA48-13D9-83BD-570C3C1B6E0C}"/>
          </ac:spMkLst>
        </pc:spChg>
        <pc:spChg chg="mod ord">
          <ac:chgData name="Sudvarg, Marion" userId="2bb9b31b-5f3c-4f72-8e1f-41eb276ee9c6" providerId="ADAL" clId="{31021B10-09B2-4437-B3BA-FE8A29831BFF}" dt="2022-05-12T01:26:42.370" v="2989" actId="700"/>
          <ac:spMkLst>
            <pc:docMk/>
            <pc:sldMk cId="2524291237" sldId="287"/>
            <ac:spMk id="4" creationId="{7448C57F-2FDF-18D5-2E9E-C19CED72E5FD}"/>
          </ac:spMkLst>
        </pc:spChg>
        <pc:spChg chg="mod ord">
          <ac:chgData name="Sudvarg, Marion" userId="2bb9b31b-5f3c-4f72-8e1f-41eb276ee9c6" providerId="ADAL" clId="{31021B10-09B2-4437-B3BA-FE8A29831BFF}" dt="2022-05-12T01:26:42.370" v="2989" actId="700"/>
          <ac:spMkLst>
            <pc:docMk/>
            <pc:sldMk cId="2524291237" sldId="287"/>
            <ac:spMk id="5" creationId="{87CD08AC-5756-7B3A-68CF-8DFAC750BFAE}"/>
          </ac:spMkLst>
        </pc:spChg>
        <pc:spChg chg="add del mod ord">
          <ac:chgData name="Sudvarg, Marion" userId="2bb9b31b-5f3c-4f72-8e1f-41eb276ee9c6" providerId="ADAL" clId="{31021B10-09B2-4437-B3BA-FE8A29831BFF}" dt="2022-05-12T01:23:11.040" v="2958" actId="700"/>
          <ac:spMkLst>
            <pc:docMk/>
            <pc:sldMk cId="2524291237" sldId="287"/>
            <ac:spMk id="6" creationId="{71749080-405C-DFF6-8A36-F4DEA9D4B0EB}"/>
          </ac:spMkLst>
        </pc:spChg>
        <pc:spChg chg="add del mod ord">
          <ac:chgData name="Sudvarg, Marion" userId="2bb9b31b-5f3c-4f72-8e1f-41eb276ee9c6" providerId="ADAL" clId="{31021B10-09B2-4437-B3BA-FE8A29831BFF}" dt="2022-05-12T01:23:11.040" v="2958" actId="700"/>
          <ac:spMkLst>
            <pc:docMk/>
            <pc:sldMk cId="2524291237" sldId="287"/>
            <ac:spMk id="7" creationId="{91B91E29-EE4E-F506-F294-CE3A83E9DB76}"/>
          </ac:spMkLst>
        </pc:spChg>
        <pc:spChg chg="add del mod ord">
          <ac:chgData name="Sudvarg, Marion" userId="2bb9b31b-5f3c-4f72-8e1f-41eb276ee9c6" providerId="ADAL" clId="{31021B10-09B2-4437-B3BA-FE8A29831BFF}" dt="2022-05-12T01:23:21.704" v="2959" actId="700"/>
          <ac:spMkLst>
            <pc:docMk/>
            <pc:sldMk cId="2524291237" sldId="287"/>
            <ac:spMk id="8" creationId="{1BC5F2A8-2A4A-691E-3F4E-6386523FBA14}"/>
          </ac:spMkLst>
        </pc:spChg>
        <pc:spChg chg="add del">
          <ac:chgData name="Sudvarg, Marion" userId="2bb9b31b-5f3c-4f72-8e1f-41eb276ee9c6" providerId="ADAL" clId="{31021B10-09B2-4437-B3BA-FE8A29831BFF}" dt="2022-05-20T19:13:46.287" v="12756" actId="22"/>
          <ac:spMkLst>
            <pc:docMk/>
            <pc:sldMk cId="2524291237" sldId="287"/>
            <ac:spMk id="8" creationId="{A40497F6-4D68-45A0-2420-14BD56B263BE}"/>
          </ac:spMkLst>
        </pc:spChg>
        <pc:spChg chg="add mod">
          <ac:chgData name="Sudvarg, Marion" userId="2bb9b31b-5f3c-4f72-8e1f-41eb276ee9c6" providerId="ADAL" clId="{31021B10-09B2-4437-B3BA-FE8A29831BFF}" dt="2022-05-20T19:13:55.421" v="12758" actId="1076"/>
          <ac:spMkLst>
            <pc:docMk/>
            <pc:sldMk cId="2524291237" sldId="287"/>
            <ac:spMk id="9" creationId="{0B5E823B-14A5-E9C2-E172-E07806F6C45D}"/>
          </ac:spMkLst>
        </pc:spChg>
        <pc:spChg chg="add del mod ord">
          <ac:chgData name="Sudvarg, Marion" userId="2bb9b31b-5f3c-4f72-8e1f-41eb276ee9c6" providerId="ADAL" clId="{31021B10-09B2-4437-B3BA-FE8A29831BFF}" dt="2022-05-12T01:23:21.704" v="2959" actId="700"/>
          <ac:spMkLst>
            <pc:docMk/>
            <pc:sldMk cId="2524291237" sldId="287"/>
            <ac:spMk id="9" creationId="{1EEA696B-E510-F27F-8DD7-C0E1CBE14E81}"/>
          </ac:spMkLst>
        </pc:spChg>
        <pc:spChg chg="add del mod ord">
          <ac:chgData name="Sudvarg, Marion" userId="2bb9b31b-5f3c-4f72-8e1f-41eb276ee9c6" providerId="ADAL" clId="{31021B10-09B2-4437-B3BA-FE8A29831BFF}" dt="2022-05-12T01:23:21.704" v="2959" actId="700"/>
          <ac:spMkLst>
            <pc:docMk/>
            <pc:sldMk cId="2524291237" sldId="287"/>
            <ac:spMk id="10" creationId="{A48AFC80-9B4B-150C-827C-4B8BB42B25BC}"/>
          </ac:spMkLst>
        </pc:spChg>
        <pc:spChg chg="add del mod ord">
          <ac:chgData name="Sudvarg, Marion" userId="2bb9b31b-5f3c-4f72-8e1f-41eb276ee9c6" providerId="ADAL" clId="{31021B10-09B2-4437-B3BA-FE8A29831BFF}" dt="2022-05-12T01:23:21.704" v="2959" actId="700"/>
          <ac:spMkLst>
            <pc:docMk/>
            <pc:sldMk cId="2524291237" sldId="287"/>
            <ac:spMk id="11" creationId="{90EA4906-FF2A-B65E-FBBF-D9C0516ABC45}"/>
          </ac:spMkLst>
        </pc:spChg>
        <pc:spChg chg="add del mod ord">
          <ac:chgData name="Sudvarg, Marion" userId="2bb9b31b-5f3c-4f72-8e1f-41eb276ee9c6" providerId="ADAL" clId="{31021B10-09B2-4437-B3BA-FE8A29831BFF}" dt="2022-05-12T01:26:42.370" v="2989" actId="700"/>
          <ac:spMkLst>
            <pc:docMk/>
            <pc:sldMk cId="2524291237" sldId="287"/>
            <ac:spMk id="12" creationId="{CF221047-7B1B-BC4F-6A7A-0353F35F6D66}"/>
          </ac:spMkLst>
        </pc:spChg>
        <pc:spChg chg="add del mod ord">
          <ac:chgData name="Sudvarg, Marion" userId="2bb9b31b-5f3c-4f72-8e1f-41eb276ee9c6" providerId="ADAL" clId="{31021B10-09B2-4437-B3BA-FE8A29831BFF}" dt="2022-05-12T01:26:42.370" v="2989" actId="700"/>
          <ac:spMkLst>
            <pc:docMk/>
            <pc:sldMk cId="2524291237" sldId="287"/>
            <ac:spMk id="13" creationId="{A03698C3-D795-EE98-02D9-FFCD0F2AB0C7}"/>
          </ac:spMkLst>
        </pc:spChg>
        <pc:spChg chg="add mod ord">
          <ac:chgData name="Sudvarg, Marion" userId="2bb9b31b-5f3c-4f72-8e1f-41eb276ee9c6" providerId="ADAL" clId="{31021B10-09B2-4437-B3BA-FE8A29831BFF}" dt="2022-05-12T01:37:50.094" v="3430" actId="20577"/>
          <ac:spMkLst>
            <pc:docMk/>
            <pc:sldMk cId="2524291237" sldId="287"/>
            <ac:spMk id="14" creationId="{71DD5563-CD59-E0A4-938E-2E0DC45B4FB7}"/>
          </ac:spMkLst>
        </pc:spChg>
        <pc:graphicFrameChg chg="add mod modGraphic">
          <ac:chgData name="Sudvarg, Marion" userId="2bb9b31b-5f3c-4f72-8e1f-41eb276ee9c6" providerId="ADAL" clId="{31021B10-09B2-4437-B3BA-FE8A29831BFF}" dt="2022-05-12T01:32:57.268" v="3294" actId="1035"/>
          <ac:graphicFrameMkLst>
            <pc:docMk/>
            <pc:sldMk cId="2524291237" sldId="287"/>
            <ac:graphicFrameMk id="15" creationId="{1FF4C60B-ABCE-DA87-90B9-46BE8096161B}"/>
          </ac:graphicFrameMkLst>
        </pc:graphicFrameChg>
      </pc:sldChg>
      <pc:sldChg chg="modSp del mod">
        <pc:chgData name="Sudvarg, Marion" userId="2bb9b31b-5f3c-4f72-8e1f-41eb276ee9c6" providerId="ADAL" clId="{31021B10-09B2-4437-B3BA-FE8A29831BFF}" dt="2022-05-12T01:50:31.533" v="4201" actId="47"/>
        <pc:sldMkLst>
          <pc:docMk/>
          <pc:sldMk cId="913454617" sldId="288"/>
        </pc:sldMkLst>
        <pc:spChg chg="mod">
          <ac:chgData name="Sudvarg, Marion" userId="2bb9b31b-5f3c-4f72-8e1f-41eb276ee9c6" providerId="ADAL" clId="{31021B10-09B2-4437-B3BA-FE8A29831BFF}" dt="2022-05-12T01:50:20.815" v="4200" actId="20577"/>
          <ac:spMkLst>
            <pc:docMk/>
            <pc:sldMk cId="913454617" sldId="288"/>
            <ac:spMk id="3" creationId="{5B3599F0-997D-DDDA-38D5-F0A25166F1A5}"/>
          </ac:spMkLst>
        </pc:spChg>
      </pc:sldChg>
      <pc:sldChg chg="modSp add del mod ord modShow">
        <pc:chgData name="Sudvarg, Marion" userId="2bb9b31b-5f3c-4f72-8e1f-41eb276ee9c6" providerId="ADAL" clId="{31021B10-09B2-4437-B3BA-FE8A29831BFF}" dt="2022-05-14T05:17:08.370" v="7414"/>
        <pc:sldMkLst>
          <pc:docMk/>
          <pc:sldMk cId="4209276646" sldId="289"/>
        </pc:sldMkLst>
        <pc:spChg chg="mod">
          <ac:chgData name="Sudvarg, Marion" userId="2bb9b31b-5f3c-4f72-8e1f-41eb276ee9c6" providerId="ADAL" clId="{31021B10-09B2-4437-B3BA-FE8A29831BFF}" dt="2022-05-13T21:57:03.164" v="4902" actId="20577"/>
          <ac:spMkLst>
            <pc:docMk/>
            <pc:sldMk cId="4209276646" sldId="289"/>
            <ac:spMk id="2" creationId="{2F03D686-A2C1-5131-7ACE-1D0386A3F221}"/>
          </ac:spMkLst>
        </pc:spChg>
        <pc:spChg chg="mod">
          <ac:chgData name="Sudvarg, Marion" userId="2bb9b31b-5f3c-4f72-8e1f-41eb276ee9c6" providerId="ADAL" clId="{31021B10-09B2-4437-B3BA-FE8A29831BFF}" dt="2022-05-14T05:16:48.780" v="7410"/>
          <ac:spMkLst>
            <pc:docMk/>
            <pc:sldMk cId="4209276646" sldId="289"/>
            <ac:spMk id="3" creationId="{85D2242B-B5A3-1F2B-325F-4E7E8249BF91}"/>
          </ac:spMkLst>
        </pc:spChg>
      </pc:sldChg>
      <pc:sldChg chg="addSp delSp modSp del mod">
        <pc:chgData name="Sudvarg, Marion" userId="2bb9b31b-5f3c-4f72-8e1f-41eb276ee9c6" providerId="ADAL" clId="{31021B10-09B2-4437-B3BA-FE8A29831BFF}" dt="2022-05-14T03:10:23.511" v="6154" actId="47"/>
        <pc:sldMkLst>
          <pc:docMk/>
          <pc:sldMk cId="2701065689" sldId="290"/>
        </pc:sldMkLst>
        <pc:spChg chg="mod">
          <ac:chgData name="Sudvarg, Marion" userId="2bb9b31b-5f3c-4f72-8e1f-41eb276ee9c6" providerId="ADAL" clId="{31021B10-09B2-4437-B3BA-FE8A29831BFF}" dt="2022-05-14T03:07:06.702" v="6050" actId="20577"/>
          <ac:spMkLst>
            <pc:docMk/>
            <pc:sldMk cId="2701065689" sldId="290"/>
            <ac:spMk id="2" creationId="{677E8F7C-ED9F-4B31-DD6F-44F49935251C}"/>
          </ac:spMkLst>
        </pc:spChg>
        <pc:spChg chg="mod">
          <ac:chgData name="Sudvarg, Marion" userId="2bb9b31b-5f3c-4f72-8e1f-41eb276ee9c6" providerId="ADAL" clId="{31021B10-09B2-4437-B3BA-FE8A29831BFF}" dt="2022-05-13T23:14:18.996" v="6021" actId="14100"/>
          <ac:spMkLst>
            <pc:docMk/>
            <pc:sldMk cId="2701065689" sldId="290"/>
            <ac:spMk id="3" creationId="{DC2C356A-7E85-C163-754C-47A5BFAB02B4}"/>
          </ac:spMkLst>
        </pc:spChg>
        <pc:graphicFrameChg chg="add del mod">
          <ac:chgData name="Sudvarg, Marion" userId="2bb9b31b-5f3c-4f72-8e1f-41eb276ee9c6" providerId="ADAL" clId="{31021B10-09B2-4437-B3BA-FE8A29831BFF}" dt="2022-05-13T23:14:36.057" v="6024" actId="478"/>
          <ac:graphicFrameMkLst>
            <pc:docMk/>
            <pc:sldMk cId="2701065689" sldId="290"/>
            <ac:graphicFrameMk id="6" creationId="{11000FA4-B8BF-68B8-C66E-40F2F424D5BE}"/>
          </ac:graphicFrameMkLst>
        </pc:graphicFrameChg>
        <pc:picChg chg="add del mod">
          <ac:chgData name="Sudvarg, Marion" userId="2bb9b31b-5f3c-4f72-8e1f-41eb276ee9c6" providerId="ADAL" clId="{31021B10-09B2-4437-B3BA-FE8A29831BFF}" dt="2022-05-13T23:14:42.323" v="6028" actId="478"/>
          <ac:picMkLst>
            <pc:docMk/>
            <pc:sldMk cId="2701065689" sldId="290"/>
            <ac:picMk id="8" creationId="{49A645B0-11AB-D1EE-FD4D-02D870FB6399}"/>
          </ac:picMkLst>
        </pc:picChg>
        <pc:picChg chg="add del mod">
          <ac:chgData name="Sudvarg, Marion" userId="2bb9b31b-5f3c-4f72-8e1f-41eb276ee9c6" providerId="ADAL" clId="{31021B10-09B2-4437-B3BA-FE8A29831BFF}" dt="2022-05-14T03:07:30.334" v="6081" actId="21"/>
          <ac:picMkLst>
            <pc:docMk/>
            <pc:sldMk cId="2701065689" sldId="290"/>
            <ac:picMk id="10" creationId="{D2EB3812-A5A2-BFDE-9FCE-31027ED33ACD}"/>
          </ac:picMkLst>
        </pc:picChg>
      </pc:sldChg>
      <pc:sldChg chg="modSp del mod ord">
        <pc:chgData name="Sudvarg, Marion" userId="2bb9b31b-5f3c-4f72-8e1f-41eb276ee9c6" providerId="ADAL" clId="{31021B10-09B2-4437-B3BA-FE8A29831BFF}" dt="2022-05-14T05:38:20.511" v="8451" actId="47"/>
        <pc:sldMkLst>
          <pc:docMk/>
          <pc:sldMk cId="2839392003" sldId="291"/>
        </pc:sldMkLst>
        <pc:spChg chg="mod">
          <ac:chgData name="Sudvarg, Marion" userId="2bb9b31b-5f3c-4f72-8e1f-41eb276ee9c6" providerId="ADAL" clId="{31021B10-09B2-4437-B3BA-FE8A29831BFF}" dt="2022-05-13T22:59:42.827" v="5972" actId="20577"/>
          <ac:spMkLst>
            <pc:docMk/>
            <pc:sldMk cId="2839392003" sldId="291"/>
            <ac:spMk id="2" creationId="{27312FF5-E71F-54B6-55BC-508EE3B3B03F}"/>
          </ac:spMkLst>
        </pc:spChg>
      </pc:sldChg>
      <pc:sldChg chg="del">
        <pc:chgData name="Sudvarg, Marion" userId="2bb9b31b-5f3c-4f72-8e1f-41eb276ee9c6" providerId="ADAL" clId="{31021B10-09B2-4437-B3BA-FE8A29831BFF}" dt="2022-05-14T05:25:16.778" v="7718" actId="47"/>
        <pc:sldMkLst>
          <pc:docMk/>
          <pc:sldMk cId="2895529761" sldId="292"/>
        </pc:sldMkLst>
      </pc:sldChg>
      <pc:sldChg chg="addSp modSp mod modNotesTx">
        <pc:chgData name="Sudvarg, Marion" userId="2bb9b31b-5f3c-4f72-8e1f-41eb276ee9c6" providerId="ADAL" clId="{31021B10-09B2-4437-B3BA-FE8A29831BFF}" dt="2022-06-01T05:04:33.735" v="18989" actId="5793"/>
        <pc:sldMkLst>
          <pc:docMk/>
          <pc:sldMk cId="777324717" sldId="293"/>
        </pc:sldMkLst>
        <pc:spChg chg="mod">
          <ac:chgData name="Sudvarg, Marion" userId="2bb9b31b-5f3c-4f72-8e1f-41eb276ee9c6" providerId="ADAL" clId="{31021B10-09B2-4437-B3BA-FE8A29831BFF}" dt="2022-05-31T05:31:19.407" v="14661" actId="20577"/>
          <ac:spMkLst>
            <pc:docMk/>
            <pc:sldMk cId="777324717" sldId="293"/>
            <ac:spMk id="2" creationId="{A1EF2C29-5036-14DA-86E3-FB3BE477D6E7}"/>
          </ac:spMkLst>
        </pc:spChg>
        <pc:spChg chg="mod">
          <ac:chgData name="Sudvarg, Marion" userId="2bb9b31b-5f3c-4f72-8e1f-41eb276ee9c6" providerId="ADAL" clId="{31021B10-09B2-4437-B3BA-FE8A29831BFF}" dt="2022-06-01T05:04:13.467" v="18948" actId="20577"/>
          <ac:spMkLst>
            <pc:docMk/>
            <pc:sldMk cId="777324717" sldId="293"/>
            <ac:spMk id="3" creationId="{5A956877-714E-7998-F932-8915AD27B408}"/>
          </ac:spMkLst>
        </pc:spChg>
        <pc:spChg chg="add mod">
          <ac:chgData name="Sudvarg, Marion" userId="2bb9b31b-5f3c-4f72-8e1f-41eb276ee9c6" providerId="ADAL" clId="{31021B10-09B2-4437-B3BA-FE8A29831BFF}" dt="2022-05-31T21:48:40.030" v="18299" actId="1035"/>
          <ac:spMkLst>
            <pc:docMk/>
            <pc:sldMk cId="777324717" sldId="293"/>
            <ac:spMk id="6" creationId="{FEF20741-EE2A-945E-6525-496EDA6331E8}"/>
          </ac:spMkLst>
        </pc:spChg>
      </pc:sldChg>
      <pc:sldChg chg="addSp delSp modSp mod modNotesTx">
        <pc:chgData name="Sudvarg, Marion" userId="2bb9b31b-5f3c-4f72-8e1f-41eb276ee9c6" providerId="ADAL" clId="{31021B10-09B2-4437-B3BA-FE8A29831BFF}" dt="2022-06-02T03:20:19.462" v="20576" actId="20577"/>
        <pc:sldMkLst>
          <pc:docMk/>
          <pc:sldMk cId="96773493" sldId="294"/>
        </pc:sldMkLst>
        <pc:spChg chg="mod">
          <ac:chgData name="Sudvarg, Marion" userId="2bb9b31b-5f3c-4f72-8e1f-41eb276ee9c6" providerId="ADAL" clId="{31021B10-09B2-4437-B3BA-FE8A29831BFF}" dt="2022-05-31T22:12:39.172" v="18813" actId="27636"/>
          <ac:spMkLst>
            <pc:docMk/>
            <pc:sldMk cId="96773493" sldId="294"/>
            <ac:spMk id="2" creationId="{A1EF2C29-5036-14DA-86E3-FB3BE477D6E7}"/>
          </ac:spMkLst>
        </pc:spChg>
        <pc:spChg chg="del">
          <ac:chgData name="Sudvarg, Marion" userId="2bb9b31b-5f3c-4f72-8e1f-41eb276ee9c6" providerId="ADAL" clId="{31021B10-09B2-4437-B3BA-FE8A29831BFF}" dt="2022-05-14T14:33:53.088" v="10275" actId="3680"/>
          <ac:spMkLst>
            <pc:docMk/>
            <pc:sldMk cId="96773493" sldId="294"/>
            <ac:spMk id="3" creationId="{5A956877-714E-7998-F932-8915AD27B408}"/>
          </ac:spMkLst>
        </pc:spChg>
        <pc:spChg chg="add mod">
          <ac:chgData name="Sudvarg, Marion" userId="2bb9b31b-5f3c-4f72-8e1f-41eb276ee9c6" providerId="ADAL" clId="{31021B10-09B2-4437-B3BA-FE8A29831BFF}" dt="2022-05-31T22:14:21.427" v="18864" actId="2711"/>
          <ac:spMkLst>
            <pc:docMk/>
            <pc:sldMk cId="96773493" sldId="294"/>
            <ac:spMk id="8" creationId="{324FD11C-78E6-94F5-45DC-8CCAFCF1B1D5}"/>
          </ac:spMkLst>
        </pc:spChg>
        <pc:spChg chg="add del mod">
          <ac:chgData name="Sudvarg, Marion" userId="2bb9b31b-5f3c-4f72-8e1f-41eb276ee9c6" providerId="ADAL" clId="{31021B10-09B2-4437-B3BA-FE8A29831BFF}" dt="2022-05-31T22:11:48.405" v="18795" actId="478"/>
          <ac:spMkLst>
            <pc:docMk/>
            <pc:sldMk cId="96773493" sldId="294"/>
            <ac:spMk id="9" creationId="{F4C967DB-8FB4-B7FB-09E5-E00C07365DAA}"/>
          </ac:spMkLst>
        </pc:spChg>
        <pc:graphicFrameChg chg="add mod ord modGraphic">
          <ac:chgData name="Sudvarg, Marion" userId="2bb9b31b-5f3c-4f72-8e1f-41eb276ee9c6" providerId="ADAL" clId="{31021B10-09B2-4437-B3BA-FE8A29831BFF}" dt="2022-05-31T22:13:00.889" v="18820" actId="1036"/>
          <ac:graphicFrameMkLst>
            <pc:docMk/>
            <pc:sldMk cId="96773493" sldId="294"/>
            <ac:graphicFrameMk id="6" creationId="{622C67CE-85B8-4EC4-037F-C0742371EA65}"/>
          </ac:graphicFrameMkLst>
        </pc:graphicFrameChg>
        <pc:graphicFrameChg chg="add del mod">
          <ac:chgData name="Sudvarg, Marion" userId="2bb9b31b-5f3c-4f72-8e1f-41eb276ee9c6" providerId="ADAL" clId="{31021B10-09B2-4437-B3BA-FE8A29831BFF}" dt="2022-05-31T22:11:49.157" v="18796" actId="478"/>
          <ac:graphicFrameMkLst>
            <pc:docMk/>
            <pc:sldMk cId="96773493" sldId="294"/>
            <ac:graphicFrameMk id="10" creationId="{C207966C-ABFD-4131-9E7B-FAAC14C426F3}"/>
          </ac:graphicFrameMkLst>
        </pc:graphicFrameChg>
      </pc:sldChg>
      <pc:sldChg chg="modSp mod modNotesTx">
        <pc:chgData name="Sudvarg, Marion" userId="2bb9b31b-5f3c-4f72-8e1f-41eb276ee9c6" providerId="ADAL" clId="{31021B10-09B2-4437-B3BA-FE8A29831BFF}" dt="2022-06-02T02:53:18.477" v="19007" actId="5793"/>
        <pc:sldMkLst>
          <pc:docMk/>
          <pc:sldMk cId="83475075" sldId="295"/>
        </pc:sldMkLst>
        <pc:spChg chg="mod">
          <ac:chgData name="Sudvarg, Marion" userId="2bb9b31b-5f3c-4f72-8e1f-41eb276ee9c6" providerId="ADAL" clId="{31021B10-09B2-4437-B3BA-FE8A29831BFF}" dt="2022-05-31T23:46:46.564" v="18887" actId="6549"/>
          <ac:spMkLst>
            <pc:docMk/>
            <pc:sldMk cId="83475075" sldId="295"/>
            <ac:spMk id="3" creationId="{5A956877-714E-7998-F932-8915AD27B408}"/>
          </ac:spMkLst>
        </pc:spChg>
      </pc:sldChg>
      <pc:sldChg chg="addSp delSp modSp new mod ord modNotesTx">
        <pc:chgData name="Sudvarg, Marion" userId="2bb9b31b-5f3c-4f72-8e1f-41eb276ee9c6" providerId="ADAL" clId="{31021B10-09B2-4437-B3BA-FE8A29831BFF}" dt="2022-06-02T02:56:47.641" v="19060" actId="27636"/>
        <pc:sldMkLst>
          <pc:docMk/>
          <pc:sldMk cId="2045138017" sldId="300"/>
        </pc:sldMkLst>
        <pc:spChg chg="mod">
          <ac:chgData name="Sudvarg, Marion" userId="2bb9b31b-5f3c-4f72-8e1f-41eb276ee9c6" providerId="ADAL" clId="{31021B10-09B2-4437-B3BA-FE8A29831BFF}" dt="2022-05-12T01:43:53.406" v="4018" actId="1035"/>
          <ac:spMkLst>
            <pc:docMk/>
            <pc:sldMk cId="2045138017" sldId="300"/>
            <ac:spMk id="2" creationId="{29C50393-1E0C-C3F1-E6B3-31307F68C839}"/>
          </ac:spMkLst>
        </pc:spChg>
        <pc:spChg chg="mod">
          <ac:chgData name="Sudvarg, Marion" userId="2bb9b31b-5f3c-4f72-8e1f-41eb276ee9c6" providerId="ADAL" clId="{31021B10-09B2-4437-B3BA-FE8A29831BFF}" dt="2022-06-02T02:56:47.641" v="19060" actId="27636"/>
          <ac:spMkLst>
            <pc:docMk/>
            <pc:sldMk cId="2045138017" sldId="300"/>
            <ac:spMk id="3" creationId="{0202EA3D-38A8-9261-DE29-178570A10500}"/>
          </ac:spMkLst>
        </pc:spChg>
        <pc:graphicFrameChg chg="add del mod">
          <ac:chgData name="Sudvarg, Marion" userId="2bb9b31b-5f3c-4f72-8e1f-41eb276ee9c6" providerId="ADAL" clId="{31021B10-09B2-4437-B3BA-FE8A29831BFF}" dt="2022-06-01T05:03:36.102" v="18938" actId="478"/>
          <ac:graphicFrameMkLst>
            <pc:docMk/>
            <pc:sldMk cId="2045138017" sldId="300"/>
            <ac:graphicFrameMk id="6" creationId="{B577A043-F19D-43B5-84CB-9D0CE04B4A98}"/>
          </ac:graphicFrameMkLst>
        </pc:graphicFrameChg>
        <pc:graphicFrameChg chg="add del mod">
          <ac:chgData name="Sudvarg, Marion" userId="2bb9b31b-5f3c-4f72-8e1f-41eb276ee9c6" providerId="ADAL" clId="{31021B10-09B2-4437-B3BA-FE8A29831BFF}" dt="2022-06-01T05:03:24.396" v="18935" actId="478"/>
          <ac:graphicFrameMkLst>
            <pc:docMk/>
            <pc:sldMk cId="2045138017" sldId="300"/>
            <ac:graphicFrameMk id="7" creationId="{57DEADEC-45B0-42B5-8750-DB10569B7AD3}"/>
          </ac:graphicFrameMkLst>
        </pc:graphicFrameChg>
        <pc:graphicFrameChg chg="add mod">
          <ac:chgData name="Sudvarg, Marion" userId="2bb9b31b-5f3c-4f72-8e1f-41eb276ee9c6" providerId="ADAL" clId="{31021B10-09B2-4437-B3BA-FE8A29831BFF}" dt="2022-06-01T05:03:50.010" v="18944" actId="1036"/>
          <ac:graphicFrameMkLst>
            <pc:docMk/>
            <pc:sldMk cId="2045138017" sldId="300"/>
            <ac:graphicFrameMk id="8" creationId="{B44CE274-F501-4264-BF5A-F9BE4AA11ADA}"/>
          </ac:graphicFrameMkLst>
        </pc:graphicFrameChg>
        <pc:graphicFrameChg chg="add mod">
          <ac:chgData name="Sudvarg, Marion" userId="2bb9b31b-5f3c-4f72-8e1f-41eb276ee9c6" providerId="ADAL" clId="{31021B10-09B2-4437-B3BA-FE8A29831BFF}" dt="2022-06-01T05:03:50.010" v="18944" actId="1036"/>
          <ac:graphicFrameMkLst>
            <pc:docMk/>
            <pc:sldMk cId="2045138017" sldId="300"/>
            <ac:graphicFrameMk id="9" creationId="{A25F89FD-7D7D-41DA-8F30-2E7785E33594}"/>
          </ac:graphicFrameMkLst>
        </pc:graphicFrameChg>
        <pc:graphicFrameChg chg="add mod">
          <ac:chgData name="Sudvarg, Marion" userId="2bb9b31b-5f3c-4f72-8e1f-41eb276ee9c6" providerId="ADAL" clId="{31021B10-09B2-4437-B3BA-FE8A29831BFF}" dt="2022-05-12T01:45:44.784" v="4151"/>
          <ac:graphicFrameMkLst>
            <pc:docMk/>
            <pc:sldMk cId="2045138017" sldId="300"/>
            <ac:graphicFrameMk id="9" creationId="{EE6671BD-0D5A-453C-BBE0-D7C47F481729}"/>
          </ac:graphicFrameMkLst>
        </pc:graphicFrameChg>
        <pc:graphicFrameChg chg="add mod">
          <ac:chgData name="Sudvarg, Marion" userId="2bb9b31b-5f3c-4f72-8e1f-41eb276ee9c6" providerId="ADAL" clId="{31021B10-09B2-4437-B3BA-FE8A29831BFF}" dt="2022-05-12T01:46:26.575" v="4156"/>
          <ac:graphicFrameMkLst>
            <pc:docMk/>
            <pc:sldMk cId="2045138017" sldId="300"/>
            <ac:graphicFrameMk id="11" creationId="{B44CE274-F501-4264-BF5A-F9BE4AA11ADA}"/>
          </ac:graphicFrameMkLst>
        </pc:graphicFrameChg>
        <pc:picChg chg="add del mod">
          <ac:chgData name="Sudvarg, Marion" userId="2bb9b31b-5f3c-4f72-8e1f-41eb276ee9c6" providerId="ADAL" clId="{31021B10-09B2-4437-B3BA-FE8A29831BFF}" dt="2022-05-12T01:45:40.852" v="4148" actId="478"/>
          <ac:picMkLst>
            <pc:docMk/>
            <pc:sldMk cId="2045138017" sldId="300"/>
            <ac:picMk id="8" creationId="{6697198C-157E-4AD5-9498-793BED0B6764}"/>
          </ac:picMkLst>
        </pc:picChg>
        <pc:picChg chg="add del mod">
          <ac:chgData name="Sudvarg, Marion" userId="2bb9b31b-5f3c-4f72-8e1f-41eb276ee9c6" providerId="ADAL" clId="{31021B10-09B2-4437-B3BA-FE8A29831BFF}" dt="2022-05-12T01:46:13.826" v="4153" actId="478"/>
          <ac:picMkLst>
            <pc:docMk/>
            <pc:sldMk cId="2045138017" sldId="300"/>
            <ac:picMk id="10" creationId="{6697198C-157E-4AD5-9498-793BED0B6764}"/>
          </ac:picMkLst>
        </pc:picChg>
      </pc:sldChg>
      <pc:sldChg chg="modSp new del mod ord">
        <pc:chgData name="Sudvarg, Marion" userId="2bb9b31b-5f3c-4f72-8e1f-41eb276ee9c6" providerId="ADAL" clId="{31021B10-09B2-4437-B3BA-FE8A29831BFF}" dt="2022-05-14T05:38:24.242" v="8452" actId="47"/>
        <pc:sldMkLst>
          <pc:docMk/>
          <pc:sldMk cId="4151799012" sldId="301"/>
        </pc:sldMkLst>
        <pc:spChg chg="mod">
          <ac:chgData name="Sudvarg, Marion" userId="2bb9b31b-5f3c-4f72-8e1f-41eb276ee9c6" providerId="ADAL" clId="{31021B10-09B2-4437-B3BA-FE8A29831BFF}" dt="2022-05-13T22:59:59.036" v="5985" actId="20577"/>
          <ac:spMkLst>
            <pc:docMk/>
            <pc:sldMk cId="4151799012" sldId="301"/>
            <ac:spMk id="2" creationId="{CB3CCA6B-AD3B-82E3-0B6E-DEFD7C2EE7F6}"/>
          </ac:spMkLst>
        </pc:spChg>
      </pc:sldChg>
      <pc:sldChg chg="modSp add del mod ord">
        <pc:chgData name="Sudvarg, Marion" userId="2bb9b31b-5f3c-4f72-8e1f-41eb276ee9c6" providerId="ADAL" clId="{31021B10-09B2-4437-B3BA-FE8A29831BFF}" dt="2022-05-14T03:10:23.511" v="6154" actId="47"/>
        <pc:sldMkLst>
          <pc:docMk/>
          <pc:sldMk cId="1051428075" sldId="302"/>
        </pc:sldMkLst>
        <pc:spChg chg="mod">
          <ac:chgData name="Sudvarg, Marion" userId="2bb9b31b-5f3c-4f72-8e1f-41eb276ee9c6" providerId="ADAL" clId="{31021B10-09B2-4437-B3BA-FE8A29831BFF}" dt="2022-05-13T22:57:28.905" v="5691" actId="20577"/>
          <ac:spMkLst>
            <pc:docMk/>
            <pc:sldMk cId="1051428075" sldId="302"/>
            <ac:spMk id="2" creationId="{677E8F7C-ED9F-4B31-DD6F-44F49935251C}"/>
          </ac:spMkLst>
        </pc:spChg>
        <pc:spChg chg="mod">
          <ac:chgData name="Sudvarg, Marion" userId="2bb9b31b-5f3c-4f72-8e1f-41eb276ee9c6" providerId="ADAL" clId="{31021B10-09B2-4437-B3BA-FE8A29831BFF}" dt="2022-05-13T23:04:57.453" v="6019" actId="6549"/>
          <ac:spMkLst>
            <pc:docMk/>
            <pc:sldMk cId="1051428075" sldId="302"/>
            <ac:spMk id="3" creationId="{DC2C356A-7E85-C163-754C-47A5BFAB02B4}"/>
          </ac:spMkLst>
        </pc:spChg>
      </pc:sldChg>
      <pc:sldChg chg="addSp delSp modSp new mod modAnim">
        <pc:chgData name="Sudvarg, Marion" userId="2bb9b31b-5f3c-4f72-8e1f-41eb276ee9c6" providerId="ADAL" clId="{31021B10-09B2-4437-B3BA-FE8A29831BFF}" dt="2022-05-20T19:30:55.872" v="12971"/>
        <pc:sldMkLst>
          <pc:docMk/>
          <pc:sldMk cId="3005137902" sldId="303"/>
        </pc:sldMkLst>
        <pc:spChg chg="mod">
          <ac:chgData name="Sudvarg, Marion" userId="2bb9b31b-5f3c-4f72-8e1f-41eb276ee9c6" providerId="ADAL" clId="{31021B10-09B2-4437-B3BA-FE8A29831BFF}" dt="2022-05-14T03:44:33.728" v="6554" actId="338"/>
          <ac:spMkLst>
            <pc:docMk/>
            <pc:sldMk cId="3005137902" sldId="303"/>
            <ac:spMk id="2" creationId="{6B61E41F-C428-D238-9F15-21C3C6FF5294}"/>
          </ac:spMkLst>
        </pc:spChg>
        <pc:spChg chg="del">
          <ac:chgData name="Sudvarg, Marion" userId="2bb9b31b-5f3c-4f72-8e1f-41eb276ee9c6" providerId="ADAL" clId="{31021B10-09B2-4437-B3BA-FE8A29831BFF}" dt="2022-05-14T03:10:27.520" v="6155" actId="478"/>
          <ac:spMkLst>
            <pc:docMk/>
            <pc:sldMk cId="3005137902" sldId="303"/>
            <ac:spMk id="3" creationId="{AAF046C9-1233-6773-0908-28EE876CDAB5}"/>
          </ac:spMkLst>
        </pc:spChg>
        <pc:spChg chg="mod">
          <ac:chgData name="Sudvarg, Marion" userId="2bb9b31b-5f3c-4f72-8e1f-41eb276ee9c6" providerId="ADAL" clId="{31021B10-09B2-4437-B3BA-FE8A29831BFF}" dt="2022-05-14T03:44:33.728" v="6554" actId="338"/>
          <ac:spMkLst>
            <pc:docMk/>
            <pc:sldMk cId="3005137902" sldId="303"/>
            <ac:spMk id="4" creationId="{5D8AF452-E626-996B-282A-E2F1946C185A}"/>
          </ac:spMkLst>
        </pc:spChg>
        <pc:spChg chg="mod">
          <ac:chgData name="Sudvarg, Marion" userId="2bb9b31b-5f3c-4f72-8e1f-41eb276ee9c6" providerId="ADAL" clId="{31021B10-09B2-4437-B3BA-FE8A29831BFF}" dt="2022-05-14T03:44:33.728" v="6554" actId="338"/>
          <ac:spMkLst>
            <pc:docMk/>
            <pc:sldMk cId="3005137902" sldId="303"/>
            <ac:spMk id="5" creationId="{C46B54BD-7514-A6A4-EBEE-B1301663F40E}"/>
          </ac:spMkLst>
        </pc:spChg>
        <pc:spChg chg="add del mod">
          <ac:chgData name="Sudvarg, Marion" userId="2bb9b31b-5f3c-4f72-8e1f-41eb276ee9c6" providerId="ADAL" clId="{31021B10-09B2-4437-B3BA-FE8A29831BFF}" dt="2022-05-14T03:15:04.895" v="6198" actId="478"/>
          <ac:spMkLst>
            <pc:docMk/>
            <pc:sldMk cId="3005137902" sldId="303"/>
            <ac:spMk id="7" creationId="{7F51513B-29F4-6C2B-89E5-819AD4BF52AA}"/>
          </ac:spMkLst>
        </pc:spChg>
        <pc:spChg chg="add del mod">
          <ac:chgData name="Sudvarg, Marion" userId="2bb9b31b-5f3c-4f72-8e1f-41eb276ee9c6" providerId="ADAL" clId="{31021B10-09B2-4437-B3BA-FE8A29831BFF}" dt="2022-05-14T03:15:04.895" v="6198" actId="478"/>
          <ac:spMkLst>
            <pc:docMk/>
            <pc:sldMk cId="3005137902" sldId="303"/>
            <ac:spMk id="8" creationId="{EAC37F9B-1FD3-781C-9F13-A4722AFCE2E7}"/>
          </ac:spMkLst>
        </pc:spChg>
        <pc:spChg chg="add del mod">
          <ac:chgData name="Sudvarg, Marion" userId="2bb9b31b-5f3c-4f72-8e1f-41eb276ee9c6" providerId="ADAL" clId="{31021B10-09B2-4437-B3BA-FE8A29831BFF}" dt="2022-05-14T03:15:04.895" v="6198" actId="478"/>
          <ac:spMkLst>
            <pc:docMk/>
            <pc:sldMk cId="3005137902" sldId="303"/>
            <ac:spMk id="9" creationId="{A893582A-DF41-C537-7BD0-7D5F261A95C7}"/>
          </ac:spMkLst>
        </pc:spChg>
        <pc:spChg chg="add del mod">
          <ac:chgData name="Sudvarg, Marion" userId="2bb9b31b-5f3c-4f72-8e1f-41eb276ee9c6" providerId="ADAL" clId="{31021B10-09B2-4437-B3BA-FE8A29831BFF}" dt="2022-05-14T03:15:04.895" v="6198" actId="478"/>
          <ac:spMkLst>
            <pc:docMk/>
            <pc:sldMk cId="3005137902" sldId="303"/>
            <ac:spMk id="10" creationId="{65C8A861-37BF-3027-7578-C3B6213F757F}"/>
          </ac:spMkLst>
        </pc:spChg>
        <pc:spChg chg="add del mod">
          <ac:chgData name="Sudvarg, Marion" userId="2bb9b31b-5f3c-4f72-8e1f-41eb276ee9c6" providerId="ADAL" clId="{31021B10-09B2-4437-B3BA-FE8A29831BFF}" dt="2022-05-14T03:15:04.895" v="6198" actId="478"/>
          <ac:spMkLst>
            <pc:docMk/>
            <pc:sldMk cId="3005137902" sldId="303"/>
            <ac:spMk id="11" creationId="{80D189F2-A2BC-45DC-3E00-FF83E2C2CDCF}"/>
          </ac:spMkLst>
        </pc:spChg>
        <pc:spChg chg="add del mod">
          <ac:chgData name="Sudvarg, Marion" userId="2bb9b31b-5f3c-4f72-8e1f-41eb276ee9c6" providerId="ADAL" clId="{31021B10-09B2-4437-B3BA-FE8A29831BFF}" dt="2022-05-14T03:15:04.895" v="6198" actId="478"/>
          <ac:spMkLst>
            <pc:docMk/>
            <pc:sldMk cId="3005137902" sldId="303"/>
            <ac:spMk id="12" creationId="{D9533514-5879-7269-909D-0381CDF4B09D}"/>
          </ac:spMkLst>
        </pc:spChg>
        <pc:spChg chg="add del mod">
          <ac:chgData name="Sudvarg, Marion" userId="2bb9b31b-5f3c-4f72-8e1f-41eb276ee9c6" providerId="ADAL" clId="{31021B10-09B2-4437-B3BA-FE8A29831BFF}" dt="2022-05-14T03:15:04.895" v="6198" actId="478"/>
          <ac:spMkLst>
            <pc:docMk/>
            <pc:sldMk cId="3005137902" sldId="303"/>
            <ac:spMk id="13" creationId="{C72BBC1D-483C-589D-88C7-CDDA691B064D}"/>
          </ac:spMkLst>
        </pc:spChg>
        <pc:spChg chg="add del mod">
          <ac:chgData name="Sudvarg, Marion" userId="2bb9b31b-5f3c-4f72-8e1f-41eb276ee9c6" providerId="ADAL" clId="{31021B10-09B2-4437-B3BA-FE8A29831BFF}" dt="2022-05-14T03:15:04.895" v="6198" actId="478"/>
          <ac:spMkLst>
            <pc:docMk/>
            <pc:sldMk cId="3005137902" sldId="303"/>
            <ac:spMk id="14" creationId="{72C7533E-83A7-77F6-599F-2E3C48E23771}"/>
          </ac:spMkLst>
        </pc:spChg>
        <pc:spChg chg="add del mod">
          <ac:chgData name="Sudvarg, Marion" userId="2bb9b31b-5f3c-4f72-8e1f-41eb276ee9c6" providerId="ADAL" clId="{31021B10-09B2-4437-B3BA-FE8A29831BFF}" dt="2022-05-14T03:15:04.895" v="6198" actId="478"/>
          <ac:spMkLst>
            <pc:docMk/>
            <pc:sldMk cId="3005137902" sldId="303"/>
            <ac:spMk id="15" creationId="{1E44B3A0-356F-1424-6FC0-7A8A335079A8}"/>
          </ac:spMkLst>
        </pc:spChg>
        <pc:spChg chg="add del mod">
          <ac:chgData name="Sudvarg, Marion" userId="2bb9b31b-5f3c-4f72-8e1f-41eb276ee9c6" providerId="ADAL" clId="{31021B10-09B2-4437-B3BA-FE8A29831BFF}" dt="2022-05-14T03:15:04.895" v="6198" actId="478"/>
          <ac:spMkLst>
            <pc:docMk/>
            <pc:sldMk cId="3005137902" sldId="303"/>
            <ac:spMk id="16" creationId="{6C0917AC-0E5B-7DEC-56A9-B43E7646BD7A}"/>
          </ac:spMkLst>
        </pc:spChg>
        <pc:spChg chg="add del mod">
          <ac:chgData name="Sudvarg, Marion" userId="2bb9b31b-5f3c-4f72-8e1f-41eb276ee9c6" providerId="ADAL" clId="{31021B10-09B2-4437-B3BA-FE8A29831BFF}" dt="2022-05-14T03:15:04.895" v="6198" actId="478"/>
          <ac:spMkLst>
            <pc:docMk/>
            <pc:sldMk cId="3005137902" sldId="303"/>
            <ac:spMk id="17" creationId="{46D7FDE0-E74C-F468-03D0-9150AAA9DF60}"/>
          </ac:spMkLst>
        </pc:spChg>
        <pc:spChg chg="add del mod">
          <ac:chgData name="Sudvarg, Marion" userId="2bb9b31b-5f3c-4f72-8e1f-41eb276ee9c6" providerId="ADAL" clId="{31021B10-09B2-4437-B3BA-FE8A29831BFF}" dt="2022-05-14T03:15:04.895" v="6198" actId="478"/>
          <ac:spMkLst>
            <pc:docMk/>
            <pc:sldMk cId="3005137902" sldId="303"/>
            <ac:spMk id="18" creationId="{4CAE850F-A7A9-7F21-B682-75AE2EBBA226}"/>
          </ac:spMkLst>
        </pc:spChg>
        <pc:spChg chg="add del mod">
          <ac:chgData name="Sudvarg, Marion" userId="2bb9b31b-5f3c-4f72-8e1f-41eb276ee9c6" providerId="ADAL" clId="{31021B10-09B2-4437-B3BA-FE8A29831BFF}" dt="2022-05-14T03:15:04.895" v="6198" actId="478"/>
          <ac:spMkLst>
            <pc:docMk/>
            <pc:sldMk cId="3005137902" sldId="303"/>
            <ac:spMk id="19" creationId="{B7731083-6749-3EE3-893D-85FCF5F9E030}"/>
          </ac:spMkLst>
        </pc:spChg>
        <pc:spChg chg="add del mod">
          <ac:chgData name="Sudvarg, Marion" userId="2bb9b31b-5f3c-4f72-8e1f-41eb276ee9c6" providerId="ADAL" clId="{31021B10-09B2-4437-B3BA-FE8A29831BFF}" dt="2022-05-14T03:15:04.895" v="6198" actId="478"/>
          <ac:spMkLst>
            <pc:docMk/>
            <pc:sldMk cId="3005137902" sldId="303"/>
            <ac:spMk id="20" creationId="{E6584897-25A2-E78E-268A-B8547C1A56E3}"/>
          </ac:spMkLst>
        </pc:spChg>
        <pc:spChg chg="add del mod">
          <ac:chgData name="Sudvarg, Marion" userId="2bb9b31b-5f3c-4f72-8e1f-41eb276ee9c6" providerId="ADAL" clId="{31021B10-09B2-4437-B3BA-FE8A29831BFF}" dt="2022-05-14T03:15:04.895" v="6198" actId="478"/>
          <ac:spMkLst>
            <pc:docMk/>
            <pc:sldMk cId="3005137902" sldId="303"/>
            <ac:spMk id="21" creationId="{99F0D3D1-3069-D882-3425-AE6B8E7A7996}"/>
          </ac:spMkLst>
        </pc:spChg>
        <pc:spChg chg="add del mod">
          <ac:chgData name="Sudvarg, Marion" userId="2bb9b31b-5f3c-4f72-8e1f-41eb276ee9c6" providerId="ADAL" clId="{31021B10-09B2-4437-B3BA-FE8A29831BFF}" dt="2022-05-14T03:15:04.895" v="6198" actId="478"/>
          <ac:spMkLst>
            <pc:docMk/>
            <pc:sldMk cId="3005137902" sldId="303"/>
            <ac:spMk id="22" creationId="{37F9330A-C680-EB72-52D6-309155A04629}"/>
          </ac:spMkLst>
        </pc:spChg>
        <pc:spChg chg="add del mod">
          <ac:chgData name="Sudvarg, Marion" userId="2bb9b31b-5f3c-4f72-8e1f-41eb276ee9c6" providerId="ADAL" clId="{31021B10-09B2-4437-B3BA-FE8A29831BFF}" dt="2022-05-14T03:15:04.895" v="6198" actId="478"/>
          <ac:spMkLst>
            <pc:docMk/>
            <pc:sldMk cId="3005137902" sldId="303"/>
            <ac:spMk id="23" creationId="{9FF4D33C-961F-ABE9-955E-7C3AE393B244}"/>
          </ac:spMkLst>
        </pc:spChg>
        <pc:spChg chg="add del mod">
          <ac:chgData name="Sudvarg, Marion" userId="2bb9b31b-5f3c-4f72-8e1f-41eb276ee9c6" providerId="ADAL" clId="{31021B10-09B2-4437-B3BA-FE8A29831BFF}" dt="2022-05-14T03:15:04.895" v="6198" actId="478"/>
          <ac:spMkLst>
            <pc:docMk/>
            <pc:sldMk cId="3005137902" sldId="303"/>
            <ac:spMk id="24" creationId="{21DB124E-4D67-E2F2-0BC7-1E6EFF23CA21}"/>
          </ac:spMkLst>
        </pc:spChg>
        <pc:spChg chg="add del mod">
          <ac:chgData name="Sudvarg, Marion" userId="2bb9b31b-5f3c-4f72-8e1f-41eb276ee9c6" providerId="ADAL" clId="{31021B10-09B2-4437-B3BA-FE8A29831BFF}" dt="2022-05-14T03:15:04.895" v="6198" actId="478"/>
          <ac:spMkLst>
            <pc:docMk/>
            <pc:sldMk cId="3005137902" sldId="303"/>
            <ac:spMk id="25" creationId="{50080201-B0C6-611C-816D-9C2FB222B4FF}"/>
          </ac:spMkLst>
        </pc:spChg>
        <pc:spChg chg="add del mod">
          <ac:chgData name="Sudvarg, Marion" userId="2bb9b31b-5f3c-4f72-8e1f-41eb276ee9c6" providerId="ADAL" clId="{31021B10-09B2-4437-B3BA-FE8A29831BFF}" dt="2022-05-14T03:15:04.895" v="6198" actId="478"/>
          <ac:spMkLst>
            <pc:docMk/>
            <pc:sldMk cId="3005137902" sldId="303"/>
            <ac:spMk id="26" creationId="{A902F705-69B8-7337-225A-28F0D539138A}"/>
          </ac:spMkLst>
        </pc:spChg>
        <pc:spChg chg="add del mod">
          <ac:chgData name="Sudvarg, Marion" userId="2bb9b31b-5f3c-4f72-8e1f-41eb276ee9c6" providerId="ADAL" clId="{31021B10-09B2-4437-B3BA-FE8A29831BFF}" dt="2022-05-14T03:15:04.895" v="6198" actId="478"/>
          <ac:spMkLst>
            <pc:docMk/>
            <pc:sldMk cId="3005137902" sldId="303"/>
            <ac:spMk id="27" creationId="{714EDDB0-CE64-B415-FCD4-37901D8F3D90}"/>
          </ac:spMkLst>
        </pc:spChg>
        <pc:spChg chg="add del mod">
          <ac:chgData name="Sudvarg, Marion" userId="2bb9b31b-5f3c-4f72-8e1f-41eb276ee9c6" providerId="ADAL" clId="{31021B10-09B2-4437-B3BA-FE8A29831BFF}" dt="2022-05-14T03:15:04.895" v="6198" actId="478"/>
          <ac:spMkLst>
            <pc:docMk/>
            <pc:sldMk cId="3005137902" sldId="303"/>
            <ac:spMk id="28" creationId="{2483B5DC-3530-B6DA-0F8B-9D27297ABEE1}"/>
          </ac:spMkLst>
        </pc:spChg>
        <pc:spChg chg="add del mod">
          <ac:chgData name="Sudvarg, Marion" userId="2bb9b31b-5f3c-4f72-8e1f-41eb276ee9c6" providerId="ADAL" clId="{31021B10-09B2-4437-B3BA-FE8A29831BFF}" dt="2022-05-14T03:15:04.895" v="6198" actId="478"/>
          <ac:spMkLst>
            <pc:docMk/>
            <pc:sldMk cId="3005137902" sldId="303"/>
            <ac:spMk id="29" creationId="{ED0D4C42-FAA3-01D9-87D5-05D9746068C6}"/>
          </ac:spMkLst>
        </pc:spChg>
        <pc:spChg chg="add del mod">
          <ac:chgData name="Sudvarg, Marion" userId="2bb9b31b-5f3c-4f72-8e1f-41eb276ee9c6" providerId="ADAL" clId="{31021B10-09B2-4437-B3BA-FE8A29831BFF}" dt="2022-05-14T03:15:04.895" v="6198" actId="478"/>
          <ac:spMkLst>
            <pc:docMk/>
            <pc:sldMk cId="3005137902" sldId="303"/>
            <ac:spMk id="30" creationId="{15A10E4F-7FCB-E332-698B-17A9178AA7E2}"/>
          </ac:spMkLst>
        </pc:spChg>
        <pc:spChg chg="add del mod">
          <ac:chgData name="Sudvarg, Marion" userId="2bb9b31b-5f3c-4f72-8e1f-41eb276ee9c6" providerId="ADAL" clId="{31021B10-09B2-4437-B3BA-FE8A29831BFF}" dt="2022-05-14T03:15:04.895" v="6198" actId="478"/>
          <ac:spMkLst>
            <pc:docMk/>
            <pc:sldMk cId="3005137902" sldId="303"/>
            <ac:spMk id="31" creationId="{29AF4F0B-34E1-7375-BC03-8E6159A336CE}"/>
          </ac:spMkLst>
        </pc:spChg>
        <pc:spChg chg="add del mod">
          <ac:chgData name="Sudvarg, Marion" userId="2bb9b31b-5f3c-4f72-8e1f-41eb276ee9c6" providerId="ADAL" clId="{31021B10-09B2-4437-B3BA-FE8A29831BFF}" dt="2022-05-14T03:15:04.895" v="6198" actId="478"/>
          <ac:spMkLst>
            <pc:docMk/>
            <pc:sldMk cId="3005137902" sldId="303"/>
            <ac:spMk id="32" creationId="{DB53AB64-3590-F0B5-2550-66B358960C9B}"/>
          </ac:spMkLst>
        </pc:spChg>
        <pc:spChg chg="add del mod">
          <ac:chgData name="Sudvarg, Marion" userId="2bb9b31b-5f3c-4f72-8e1f-41eb276ee9c6" providerId="ADAL" clId="{31021B10-09B2-4437-B3BA-FE8A29831BFF}" dt="2022-05-14T03:15:04.895" v="6198" actId="478"/>
          <ac:spMkLst>
            <pc:docMk/>
            <pc:sldMk cId="3005137902" sldId="303"/>
            <ac:spMk id="33" creationId="{CE08330E-3C74-9D3B-29EF-984B70E4F47D}"/>
          </ac:spMkLst>
        </pc:spChg>
        <pc:spChg chg="add del mod">
          <ac:chgData name="Sudvarg, Marion" userId="2bb9b31b-5f3c-4f72-8e1f-41eb276ee9c6" providerId="ADAL" clId="{31021B10-09B2-4437-B3BA-FE8A29831BFF}" dt="2022-05-14T03:15:04.895" v="6198" actId="478"/>
          <ac:spMkLst>
            <pc:docMk/>
            <pc:sldMk cId="3005137902" sldId="303"/>
            <ac:spMk id="34" creationId="{92221AB3-B343-C1AD-A4E9-531098EE5C52}"/>
          </ac:spMkLst>
        </pc:spChg>
        <pc:spChg chg="add del mod">
          <ac:chgData name="Sudvarg, Marion" userId="2bb9b31b-5f3c-4f72-8e1f-41eb276ee9c6" providerId="ADAL" clId="{31021B10-09B2-4437-B3BA-FE8A29831BFF}" dt="2022-05-14T03:15:04.895" v="6198" actId="478"/>
          <ac:spMkLst>
            <pc:docMk/>
            <pc:sldMk cId="3005137902" sldId="303"/>
            <ac:spMk id="35" creationId="{F9F33B42-7CE8-FD72-0F0B-3CBAE5915095}"/>
          </ac:spMkLst>
        </pc:spChg>
        <pc:spChg chg="add del mod">
          <ac:chgData name="Sudvarg, Marion" userId="2bb9b31b-5f3c-4f72-8e1f-41eb276ee9c6" providerId="ADAL" clId="{31021B10-09B2-4437-B3BA-FE8A29831BFF}" dt="2022-05-14T03:15:04.895" v="6198" actId="478"/>
          <ac:spMkLst>
            <pc:docMk/>
            <pc:sldMk cId="3005137902" sldId="303"/>
            <ac:spMk id="36" creationId="{CBF19518-D8B0-34AF-F858-06145512C657}"/>
          </ac:spMkLst>
        </pc:spChg>
        <pc:spChg chg="add del mod">
          <ac:chgData name="Sudvarg, Marion" userId="2bb9b31b-5f3c-4f72-8e1f-41eb276ee9c6" providerId="ADAL" clId="{31021B10-09B2-4437-B3BA-FE8A29831BFF}" dt="2022-05-14T03:15:04.895" v="6198" actId="478"/>
          <ac:spMkLst>
            <pc:docMk/>
            <pc:sldMk cId="3005137902" sldId="303"/>
            <ac:spMk id="37" creationId="{98D0E926-CEB4-0937-7D79-B0AADD42C15D}"/>
          </ac:spMkLst>
        </pc:spChg>
        <pc:spChg chg="add del mod">
          <ac:chgData name="Sudvarg, Marion" userId="2bb9b31b-5f3c-4f72-8e1f-41eb276ee9c6" providerId="ADAL" clId="{31021B10-09B2-4437-B3BA-FE8A29831BFF}" dt="2022-05-14T03:15:04.895" v="6198" actId="478"/>
          <ac:spMkLst>
            <pc:docMk/>
            <pc:sldMk cId="3005137902" sldId="303"/>
            <ac:spMk id="38" creationId="{7BDECFC0-DC48-29BC-54B5-C89DD2769A90}"/>
          </ac:spMkLst>
        </pc:spChg>
        <pc:spChg chg="add del mod">
          <ac:chgData name="Sudvarg, Marion" userId="2bb9b31b-5f3c-4f72-8e1f-41eb276ee9c6" providerId="ADAL" clId="{31021B10-09B2-4437-B3BA-FE8A29831BFF}" dt="2022-05-14T03:15:04.895" v="6198" actId="478"/>
          <ac:spMkLst>
            <pc:docMk/>
            <pc:sldMk cId="3005137902" sldId="303"/>
            <ac:spMk id="39" creationId="{E3D45B07-AF43-ADC6-1362-B260A162E400}"/>
          </ac:spMkLst>
        </pc:spChg>
        <pc:spChg chg="add del mod">
          <ac:chgData name="Sudvarg, Marion" userId="2bb9b31b-5f3c-4f72-8e1f-41eb276ee9c6" providerId="ADAL" clId="{31021B10-09B2-4437-B3BA-FE8A29831BFF}" dt="2022-05-14T03:15:04.895" v="6198" actId="478"/>
          <ac:spMkLst>
            <pc:docMk/>
            <pc:sldMk cId="3005137902" sldId="303"/>
            <ac:spMk id="40" creationId="{65B7A441-AFBF-B549-961F-F6125C40842D}"/>
          </ac:spMkLst>
        </pc:spChg>
        <pc:spChg chg="add del mod">
          <ac:chgData name="Sudvarg, Marion" userId="2bb9b31b-5f3c-4f72-8e1f-41eb276ee9c6" providerId="ADAL" clId="{31021B10-09B2-4437-B3BA-FE8A29831BFF}" dt="2022-05-14T03:15:04.895" v="6198" actId="478"/>
          <ac:spMkLst>
            <pc:docMk/>
            <pc:sldMk cId="3005137902" sldId="303"/>
            <ac:spMk id="41" creationId="{2972C4FB-6F84-3A07-8B75-03909970A6D6}"/>
          </ac:spMkLst>
        </pc:spChg>
        <pc:spChg chg="add del mod">
          <ac:chgData name="Sudvarg, Marion" userId="2bb9b31b-5f3c-4f72-8e1f-41eb276ee9c6" providerId="ADAL" clId="{31021B10-09B2-4437-B3BA-FE8A29831BFF}" dt="2022-05-14T03:15:04.895" v="6198" actId="478"/>
          <ac:spMkLst>
            <pc:docMk/>
            <pc:sldMk cId="3005137902" sldId="303"/>
            <ac:spMk id="42" creationId="{6E012DB8-308A-BB78-CEB9-6CEA08704F85}"/>
          </ac:spMkLst>
        </pc:spChg>
        <pc:spChg chg="add del mod">
          <ac:chgData name="Sudvarg, Marion" userId="2bb9b31b-5f3c-4f72-8e1f-41eb276ee9c6" providerId="ADAL" clId="{31021B10-09B2-4437-B3BA-FE8A29831BFF}" dt="2022-05-14T03:15:04.895" v="6198" actId="478"/>
          <ac:spMkLst>
            <pc:docMk/>
            <pc:sldMk cId="3005137902" sldId="303"/>
            <ac:spMk id="43" creationId="{51C69E08-770B-5FCA-640A-6E4728671DEC}"/>
          </ac:spMkLst>
        </pc:spChg>
        <pc:spChg chg="add del mod">
          <ac:chgData name="Sudvarg, Marion" userId="2bb9b31b-5f3c-4f72-8e1f-41eb276ee9c6" providerId="ADAL" clId="{31021B10-09B2-4437-B3BA-FE8A29831BFF}" dt="2022-05-14T03:15:04.895" v="6198" actId="478"/>
          <ac:spMkLst>
            <pc:docMk/>
            <pc:sldMk cId="3005137902" sldId="303"/>
            <ac:spMk id="44" creationId="{BB185F7D-616D-EBDC-CFAF-6388768A2BF4}"/>
          </ac:spMkLst>
        </pc:spChg>
        <pc:spChg chg="add del mod">
          <ac:chgData name="Sudvarg, Marion" userId="2bb9b31b-5f3c-4f72-8e1f-41eb276ee9c6" providerId="ADAL" clId="{31021B10-09B2-4437-B3BA-FE8A29831BFF}" dt="2022-05-14T03:15:04.895" v="6198" actId="478"/>
          <ac:spMkLst>
            <pc:docMk/>
            <pc:sldMk cId="3005137902" sldId="303"/>
            <ac:spMk id="45" creationId="{1CCE7831-A32D-223E-DB4F-86E295683FBA}"/>
          </ac:spMkLst>
        </pc:spChg>
        <pc:spChg chg="add del mod">
          <ac:chgData name="Sudvarg, Marion" userId="2bb9b31b-5f3c-4f72-8e1f-41eb276ee9c6" providerId="ADAL" clId="{31021B10-09B2-4437-B3BA-FE8A29831BFF}" dt="2022-05-14T03:15:04.895" v="6198" actId="478"/>
          <ac:spMkLst>
            <pc:docMk/>
            <pc:sldMk cId="3005137902" sldId="303"/>
            <ac:spMk id="46" creationId="{EE8CBF12-35B4-F398-375E-1516525840DA}"/>
          </ac:spMkLst>
        </pc:spChg>
        <pc:spChg chg="add del mod">
          <ac:chgData name="Sudvarg, Marion" userId="2bb9b31b-5f3c-4f72-8e1f-41eb276ee9c6" providerId="ADAL" clId="{31021B10-09B2-4437-B3BA-FE8A29831BFF}" dt="2022-05-14T03:15:04.895" v="6198" actId="478"/>
          <ac:spMkLst>
            <pc:docMk/>
            <pc:sldMk cId="3005137902" sldId="303"/>
            <ac:spMk id="47" creationId="{D9611C89-2127-A837-3DD6-ACADCE5216E1}"/>
          </ac:spMkLst>
        </pc:spChg>
        <pc:spChg chg="mod">
          <ac:chgData name="Sudvarg, Marion" userId="2bb9b31b-5f3c-4f72-8e1f-41eb276ee9c6" providerId="ADAL" clId="{31021B10-09B2-4437-B3BA-FE8A29831BFF}" dt="2022-05-14T03:14:57.334" v="6192" actId="1038"/>
          <ac:spMkLst>
            <pc:docMk/>
            <pc:sldMk cId="3005137902" sldId="303"/>
            <ac:spMk id="49" creationId="{19992D7B-5D53-3FDC-747F-3A024DF0D8F6}"/>
          </ac:spMkLst>
        </pc:spChg>
        <pc:spChg chg="mod">
          <ac:chgData name="Sudvarg, Marion" userId="2bb9b31b-5f3c-4f72-8e1f-41eb276ee9c6" providerId="ADAL" clId="{31021B10-09B2-4437-B3BA-FE8A29831BFF}" dt="2022-05-14T03:14:57.334" v="6192" actId="1038"/>
          <ac:spMkLst>
            <pc:docMk/>
            <pc:sldMk cId="3005137902" sldId="303"/>
            <ac:spMk id="50" creationId="{4558A0D7-F3A7-4EE0-C430-389DD79ADA6B}"/>
          </ac:spMkLst>
        </pc:spChg>
        <pc:spChg chg="mod">
          <ac:chgData name="Sudvarg, Marion" userId="2bb9b31b-5f3c-4f72-8e1f-41eb276ee9c6" providerId="ADAL" clId="{31021B10-09B2-4437-B3BA-FE8A29831BFF}" dt="2022-05-14T03:14:57.334" v="6192" actId="1038"/>
          <ac:spMkLst>
            <pc:docMk/>
            <pc:sldMk cId="3005137902" sldId="303"/>
            <ac:spMk id="52" creationId="{87B831CB-F008-A346-1A30-7BB8E2C8CE7C}"/>
          </ac:spMkLst>
        </pc:spChg>
        <pc:spChg chg="mod">
          <ac:chgData name="Sudvarg, Marion" userId="2bb9b31b-5f3c-4f72-8e1f-41eb276ee9c6" providerId="ADAL" clId="{31021B10-09B2-4437-B3BA-FE8A29831BFF}" dt="2022-05-14T03:14:57.334" v="6192" actId="1038"/>
          <ac:spMkLst>
            <pc:docMk/>
            <pc:sldMk cId="3005137902" sldId="303"/>
            <ac:spMk id="53" creationId="{5DED7804-ED1A-B76B-E76C-0164BFEB74C3}"/>
          </ac:spMkLst>
        </pc:spChg>
        <pc:spChg chg="mod">
          <ac:chgData name="Sudvarg, Marion" userId="2bb9b31b-5f3c-4f72-8e1f-41eb276ee9c6" providerId="ADAL" clId="{31021B10-09B2-4437-B3BA-FE8A29831BFF}" dt="2022-05-14T03:14:57.334" v="6192" actId="1038"/>
          <ac:spMkLst>
            <pc:docMk/>
            <pc:sldMk cId="3005137902" sldId="303"/>
            <ac:spMk id="55" creationId="{5178918C-86D6-9632-E2F8-CECFCC46FA36}"/>
          </ac:spMkLst>
        </pc:spChg>
        <pc:spChg chg="mod">
          <ac:chgData name="Sudvarg, Marion" userId="2bb9b31b-5f3c-4f72-8e1f-41eb276ee9c6" providerId="ADAL" clId="{31021B10-09B2-4437-B3BA-FE8A29831BFF}" dt="2022-05-14T03:14:57.334" v="6192" actId="1038"/>
          <ac:spMkLst>
            <pc:docMk/>
            <pc:sldMk cId="3005137902" sldId="303"/>
            <ac:spMk id="56" creationId="{01D17543-8235-99EA-9720-2D9BE148C70F}"/>
          </ac:spMkLst>
        </pc:spChg>
        <pc:spChg chg="add del mod">
          <ac:chgData name="Sudvarg, Marion" userId="2bb9b31b-5f3c-4f72-8e1f-41eb276ee9c6" providerId="ADAL" clId="{31021B10-09B2-4437-B3BA-FE8A29831BFF}" dt="2022-05-14T03:15:04.895" v="6198" actId="478"/>
          <ac:spMkLst>
            <pc:docMk/>
            <pc:sldMk cId="3005137902" sldId="303"/>
            <ac:spMk id="57" creationId="{7878BFD7-0B89-942E-779C-AD9CF7FEC744}"/>
          </ac:spMkLst>
        </pc:spChg>
        <pc:spChg chg="mod">
          <ac:chgData name="Sudvarg, Marion" userId="2bb9b31b-5f3c-4f72-8e1f-41eb276ee9c6" providerId="ADAL" clId="{31021B10-09B2-4437-B3BA-FE8A29831BFF}" dt="2022-05-14T03:10:59.368" v="6158" actId="1076"/>
          <ac:spMkLst>
            <pc:docMk/>
            <pc:sldMk cId="3005137902" sldId="303"/>
            <ac:spMk id="59" creationId="{06426141-454D-FC44-8AEA-07C24111369C}"/>
          </ac:spMkLst>
        </pc:spChg>
        <pc:spChg chg="mod">
          <ac:chgData name="Sudvarg, Marion" userId="2bb9b31b-5f3c-4f72-8e1f-41eb276ee9c6" providerId="ADAL" clId="{31021B10-09B2-4437-B3BA-FE8A29831BFF}" dt="2022-05-14T03:10:59.368" v="6158" actId="1076"/>
          <ac:spMkLst>
            <pc:docMk/>
            <pc:sldMk cId="3005137902" sldId="303"/>
            <ac:spMk id="60" creationId="{D48D3931-700B-E981-2DC3-75909EE54B97}"/>
          </ac:spMkLst>
        </pc:spChg>
        <pc:spChg chg="mod">
          <ac:chgData name="Sudvarg, Marion" userId="2bb9b31b-5f3c-4f72-8e1f-41eb276ee9c6" providerId="ADAL" clId="{31021B10-09B2-4437-B3BA-FE8A29831BFF}" dt="2022-05-14T03:10:59.368" v="6158" actId="1076"/>
          <ac:spMkLst>
            <pc:docMk/>
            <pc:sldMk cId="3005137902" sldId="303"/>
            <ac:spMk id="61" creationId="{FF92C081-8A63-1A68-6515-257237B36397}"/>
          </ac:spMkLst>
        </pc:spChg>
        <pc:spChg chg="mod">
          <ac:chgData name="Sudvarg, Marion" userId="2bb9b31b-5f3c-4f72-8e1f-41eb276ee9c6" providerId="ADAL" clId="{31021B10-09B2-4437-B3BA-FE8A29831BFF}" dt="2022-05-14T03:10:59.368" v="6158" actId="1076"/>
          <ac:spMkLst>
            <pc:docMk/>
            <pc:sldMk cId="3005137902" sldId="303"/>
            <ac:spMk id="62" creationId="{12BC55EB-FD09-C9FF-A35E-7DD55F48F468}"/>
          </ac:spMkLst>
        </pc:spChg>
        <pc:spChg chg="mod">
          <ac:chgData name="Sudvarg, Marion" userId="2bb9b31b-5f3c-4f72-8e1f-41eb276ee9c6" providerId="ADAL" clId="{31021B10-09B2-4437-B3BA-FE8A29831BFF}" dt="2022-05-14T03:10:59.368" v="6158" actId="1076"/>
          <ac:spMkLst>
            <pc:docMk/>
            <pc:sldMk cId="3005137902" sldId="303"/>
            <ac:spMk id="64" creationId="{059C6590-E398-10AD-A9AA-07F69F606750}"/>
          </ac:spMkLst>
        </pc:spChg>
        <pc:spChg chg="mod">
          <ac:chgData name="Sudvarg, Marion" userId="2bb9b31b-5f3c-4f72-8e1f-41eb276ee9c6" providerId="ADAL" clId="{31021B10-09B2-4437-B3BA-FE8A29831BFF}" dt="2022-05-14T03:10:59.368" v="6158" actId="1076"/>
          <ac:spMkLst>
            <pc:docMk/>
            <pc:sldMk cId="3005137902" sldId="303"/>
            <ac:spMk id="65" creationId="{EA427268-6159-2271-3780-B66F3FF6D362}"/>
          </ac:spMkLst>
        </pc:spChg>
        <pc:spChg chg="mod">
          <ac:chgData name="Sudvarg, Marion" userId="2bb9b31b-5f3c-4f72-8e1f-41eb276ee9c6" providerId="ADAL" clId="{31021B10-09B2-4437-B3BA-FE8A29831BFF}" dt="2022-05-14T03:10:59.368" v="6158" actId="1076"/>
          <ac:spMkLst>
            <pc:docMk/>
            <pc:sldMk cId="3005137902" sldId="303"/>
            <ac:spMk id="66" creationId="{49931AB4-6DD8-14DE-B26C-D8ACC942642D}"/>
          </ac:spMkLst>
        </pc:spChg>
        <pc:spChg chg="mod">
          <ac:chgData name="Sudvarg, Marion" userId="2bb9b31b-5f3c-4f72-8e1f-41eb276ee9c6" providerId="ADAL" clId="{31021B10-09B2-4437-B3BA-FE8A29831BFF}" dt="2022-05-14T03:10:59.368" v="6158" actId="1076"/>
          <ac:spMkLst>
            <pc:docMk/>
            <pc:sldMk cId="3005137902" sldId="303"/>
            <ac:spMk id="67" creationId="{E42CB5DF-1512-7D73-FE43-B982055010D6}"/>
          </ac:spMkLst>
        </pc:spChg>
        <pc:spChg chg="add del mod">
          <ac:chgData name="Sudvarg, Marion" userId="2bb9b31b-5f3c-4f72-8e1f-41eb276ee9c6" providerId="ADAL" clId="{31021B10-09B2-4437-B3BA-FE8A29831BFF}" dt="2022-05-14T03:15:03.063" v="6197"/>
          <ac:spMkLst>
            <pc:docMk/>
            <pc:sldMk cId="3005137902" sldId="303"/>
            <ac:spMk id="69" creationId="{0644CAB3-EC5F-308B-1F62-9AF9FD377C59}"/>
          </ac:spMkLst>
        </pc:spChg>
        <pc:spChg chg="add del mod">
          <ac:chgData name="Sudvarg, Marion" userId="2bb9b31b-5f3c-4f72-8e1f-41eb276ee9c6" providerId="ADAL" clId="{31021B10-09B2-4437-B3BA-FE8A29831BFF}" dt="2022-05-14T03:15:03.063" v="6197"/>
          <ac:spMkLst>
            <pc:docMk/>
            <pc:sldMk cId="3005137902" sldId="303"/>
            <ac:spMk id="70" creationId="{7305B123-AD34-EB6B-B6E2-13768CFAF45F}"/>
          </ac:spMkLst>
        </pc:spChg>
        <pc:spChg chg="add del mod">
          <ac:chgData name="Sudvarg, Marion" userId="2bb9b31b-5f3c-4f72-8e1f-41eb276ee9c6" providerId="ADAL" clId="{31021B10-09B2-4437-B3BA-FE8A29831BFF}" dt="2022-05-14T03:15:03.063" v="6197"/>
          <ac:spMkLst>
            <pc:docMk/>
            <pc:sldMk cId="3005137902" sldId="303"/>
            <ac:spMk id="71" creationId="{A66E5259-7ACA-9726-C4A1-FBDF76756A92}"/>
          </ac:spMkLst>
        </pc:spChg>
        <pc:spChg chg="add del mod">
          <ac:chgData name="Sudvarg, Marion" userId="2bb9b31b-5f3c-4f72-8e1f-41eb276ee9c6" providerId="ADAL" clId="{31021B10-09B2-4437-B3BA-FE8A29831BFF}" dt="2022-05-14T03:15:03.063" v="6197"/>
          <ac:spMkLst>
            <pc:docMk/>
            <pc:sldMk cId="3005137902" sldId="303"/>
            <ac:spMk id="72" creationId="{69456561-06AF-EF46-D6B2-ED55FA98C067}"/>
          </ac:spMkLst>
        </pc:spChg>
        <pc:spChg chg="add del mod">
          <ac:chgData name="Sudvarg, Marion" userId="2bb9b31b-5f3c-4f72-8e1f-41eb276ee9c6" providerId="ADAL" clId="{31021B10-09B2-4437-B3BA-FE8A29831BFF}" dt="2022-05-14T03:15:03.063" v="6197"/>
          <ac:spMkLst>
            <pc:docMk/>
            <pc:sldMk cId="3005137902" sldId="303"/>
            <ac:spMk id="73" creationId="{0685F8C7-1C66-9997-89AB-5A97620CDC22}"/>
          </ac:spMkLst>
        </pc:spChg>
        <pc:spChg chg="add del mod">
          <ac:chgData name="Sudvarg, Marion" userId="2bb9b31b-5f3c-4f72-8e1f-41eb276ee9c6" providerId="ADAL" clId="{31021B10-09B2-4437-B3BA-FE8A29831BFF}" dt="2022-05-14T03:15:03.063" v="6197"/>
          <ac:spMkLst>
            <pc:docMk/>
            <pc:sldMk cId="3005137902" sldId="303"/>
            <ac:spMk id="74" creationId="{B3145969-BC66-6DB3-71D9-8BC5A4EEF954}"/>
          </ac:spMkLst>
        </pc:spChg>
        <pc:spChg chg="add del mod">
          <ac:chgData name="Sudvarg, Marion" userId="2bb9b31b-5f3c-4f72-8e1f-41eb276ee9c6" providerId="ADAL" clId="{31021B10-09B2-4437-B3BA-FE8A29831BFF}" dt="2022-05-14T03:15:03.063" v="6197"/>
          <ac:spMkLst>
            <pc:docMk/>
            <pc:sldMk cId="3005137902" sldId="303"/>
            <ac:spMk id="75" creationId="{8C286DE5-F06E-91D0-565D-3B63369827B4}"/>
          </ac:spMkLst>
        </pc:spChg>
        <pc:spChg chg="add del mod">
          <ac:chgData name="Sudvarg, Marion" userId="2bb9b31b-5f3c-4f72-8e1f-41eb276ee9c6" providerId="ADAL" clId="{31021B10-09B2-4437-B3BA-FE8A29831BFF}" dt="2022-05-14T03:15:03.063" v="6197"/>
          <ac:spMkLst>
            <pc:docMk/>
            <pc:sldMk cId="3005137902" sldId="303"/>
            <ac:spMk id="76" creationId="{AD8721C2-333E-6E8B-4AA5-4595F9A59F54}"/>
          </ac:spMkLst>
        </pc:spChg>
        <pc:spChg chg="add del mod">
          <ac:chgData name="Sudvarg, Marion" userId="2bb9b31b-5f3c-4f72-8e1f-41eb276ee9c6" providerId="ADAL" clId="{31021B10-09B2-4437-B3BA-FE8A29831BFF}" dt="2022-05-14T03:15:03.063" v="6197"/>
          <ac:spMkLst>
            <pc:docMk/>
            <pc:sldMk cId="3005137902" sldId="303"/>
            <ac:spMk id="88" creationId="{F40D1070-69A2-6A40-DFA3-E72CDAEA3A32}"/>
          </ac:spMkLst>
        </pc:spChg>
        <pc:spChg chg="add del mod">
          <ac:chgData name="Sudvarg, Marion" userId="2bb9b31b-5f3c-4f72-8e1f-41eb276ee9c6" providerId="ADAL" clId="{31021B10-09B2-4437-B3BA-FE8A29831BFF}" dt="2022-05-14T03:15:03.063" v="6197"/>
          <ac:spMkLst>
            <pc:docMk/>
            <pc:sldMk cId="3005137902" sldId="303"/>
            <ac:spMk id="89" creationId="{57429FC2-2EF8-1047-4B76-91592D743ED2}"/>
          </ac:spMkLst>
        </pc:spChg>
        <pc:spChg chg="add del mod">
          <ac:chgData name="Sudvarg, Marion" userId="2bb9b31b-5f3c-4f72-8e1f-41eb276ee9c6" providerId="ADAL" clId="{31021B10-09B2-4437-B3BA-FE8A29831BFF}" dt="2022-05-14T03:15:03.063" v="6197"/>
          <ac:spMkLst>
            <pc:docMk/>
            <pc:sldMk cId="3005137902" sldId="303"/>
            <ac:spMk id="90" creationId="{5A5BC6CA-21F3-5B57-B2B6-572442AB403F}"/>
          </ac:spMkLst>
        </pc:spChg>
        <pc:spChg chg="add del mod">
          <ac:chgData name="Sudvarg, Marion" userId="2bb9b31b-5f3c-4f72-8e1f-41eb276ee9c6" providerId="ADAL" clId="{31021B10-09B2-4437-B3BA-FE8A29831BFF}" dt="2022-05-14T03:15:03.063" v="6197"/>
          <ac:spMkLst>
            <pc:docMk/>
            <pc:sldMk cId="3005137902" sldId="303"/>
            <ac:spMk id="91" creationId="{A02D4F95-8214-B5D8-88D8-00906AD7AFA1}"/>
          </ac:spMkLst>
        </pc:spChg>
        <pc:spChg chg="add del mod">
          <ac:chgData name="Sudvarg, Marion" userId="2bb9b31b-5f3c-4f72-8e1f-41eb276ee9c6" providerId="ADAL" clId="{31021B10-09B2-4437-B3BA-FE8A29831BFF}" dt="2022-05-14T03:15:03.063" v="6197"/>
          <ac:spMkLst>
            <pc:docMk/>
            <pc:sldMk cId="3005137902" sldId="303"/>
            <ac:spMk id="92" creationId="{F11A225E-84EA-209E-8211-C82C72E9C8D7}"/>
          </ac:spMkLst>
        </pc:spChg>
        <pc:spChg chg="add del mod">
          <ac:chgData name="Sudvarg, Marion" userId="2bb9b31b-5f3c-4f72-8e1f-41eb276ee9c6" providerId="ADAL" clId="{31021B10-09B2-4437-B3BA-FE8A29831BFF}" dt="2022-05-14T03:15:03.063" v="6197"/>
          <ac:spMkLst>
            <pc:docMk/>
            <pc:sldMk cId="3005137902" sldId="303"/>
            <ac:spMk id="93" creationId="{6BB5C883-7421-BC97-B9E2-1CE53B1B02BB}"/>
          </ac:spMkLst>
        </pc:spChg>
        <pc:spChg chg="add del mod">
          <ac:chgData name="Sudvarg, Marion" userId="2bb9b31b-5f3c-4f72-8e1f-41eb276ee9c6" providerId="ADAL" clId="{31021B10-09B2-4437-B3BA-FE8A29831BFF}" dt="2022-05-14T03:15:03.063" v="6197"/>
          <ac:spMkLst>
            <pc:docMk/>
            <pc:sldMk cId="3005137902" sldId="303"/>
            <ac:spMk id="94" creationId="{26885F36-13E7-576D-D8C5-0919AA67A817}"/>
          </ac:spMkLst>
        </pc:spChg>
        <pc:spChg chg="add mod">
          <ac:chgData name="Sudvarg, Marion" userId="2bb9b31b-5f3c-4f72-8e1f-41eb276ee9c6" providerId="ADAL" clId="{31021B10-09B2-4437-B3BA-FE8A29831BFF}" dt="2022-05-20T18:53:32.943" v="12029"/>
          <ac:spMkLst>
            <pc:docMk/>
            <pc:sldMk cId="3005137902" sldId="303"/>
            <ac:spMk id="102" creationId="{536B3FCA-F55D-239A-4719-C7D7C86D7656}"/>
          </ac:spMkLst>
        </pc:spChg>
        <pc:spChg chg="add mod">
          <ac:chgData name="Sudvarg, Marion" userId="2bb9b31b-5f3c-4f72-8e1f-41eb276ee9c6" providerId="ADAL" clId="{31021B10-09B2-4437-B3BA-FE8A29831BFF}" dt="2022-05-20T18:56:05.993" v="12169" actId="313"/>
          <ac:spMkLst>
            <pc:docMk/>
            <pc:sldMk cId="3005137902" sldId="303"/>
            <ac:spMk id="103" creationId="{D34ACD85-F97D-5C14-BD5B-30682FED2DD3}"/>
          </ac:spMkLst>
        </pc:spChg>
        <pc:spChg chg="add mod">
          <ac:chgData name="Sudvarg, Marion" userId="2bb9b31b-5f3c-4f72-8e1f-41eb276ee9c6" providerId="ADAL" clId="{31021B10-09B2-4437-B3BA-FE8A29831BFF}" dt="2022-05-20T18:56:06.268" v="12170" actId="313"/>
          <ac:spMkLst>
            <pc:docMk/>
            <pc:sldMk cId="3005137902" sldId="303"/>
            <ac:spMk id="104" creationId="{1F7F2E68-FF72-6E41-95C8-CB7802AACCDA}"/>
          </ac:spMkLst>
        </pc:spChg>
        <pc:spChg chg="add mod">
          <ac:chgData name="Sudvarg, Marion" userId="2bb9b31b-5f3c-4f72-8e1f-41eb276ee9c6" providerId="ADAL" clId="{31021B10-09B2-4437-B3BA-FE8A29831BFF}" dt="2022-05-20T18:56:06.445" v="12171" actId="313"/>
          <ac:spMkLst>
            <pc:docMk/>
            <pc:sldMk cId="3005137902" sldId="303"/>
            <ac:spMk id="105" creationId="{2788A534-99A2-99AF-3CB4-A29F984C4D90}"/>
          </ac:spMkLst>
        </pc:spChg>
        <pc:spChg chg="add mod">
          <ac:chgData name="Sudvarg, Marion" userId="2bb9b31b-5f3c-4f72-8e1f-41eb276ee9c6" providerId="ADAL" clId="{31021B10-09B2-4437-B3BA-FE8A29831BFF}" dt="2022-05-20T18:56:06.666" v="12172" actId="313"/>
          <ac:spMkLst>
            <pc:docMk/>
            <pc:sldMk cId="3005137902" sldId="303"/>
            <ac:spMk id="106" creationId="{2357335C-C64A-9659-58FD-F4313BFC42E0}"/>
          </ac:spMkLst>
        </pc:spChg>
        <pc:spChg chg="add mod">
          <ac:chgData name="Sudvarg, Marion" userId="2bb9b31b-5f3c-4f72-8e1f-41eb276ee9c6" providerId="ADAL" clId="{31021B10-09B2-4437-B3BA-FE8A29831BFF}" dt="2022-05-20T18:56:07.151" v="12173" actId="313"/>
          <ac:spMkLst>
            <pc:docMk/>
            <pc:sldMk cId="3005137902" sldId="303"/>
            <ac:spMk id="107" creationId="{2D1B3EBA-8592-66EE-FD00-DFD2435EE5DC}"/>
          </ac:spMkLst>
        </pc:spChg>
        <pc:spChg chg="add mod">
          <ac:chgData name="Sudvarg, Marion" userId="2bb9b31b-5f3c-4f72-8e1f-41eb276ee9c6" providerId="ADAL" clId="{31021B10-09B2-4437-B3BA-FE8A29831BFF}" dt="2022-05-20T18:56:07.297" v="12174" actId="313"/>
          <ac:spMkLst>
            <pc:docMk/>
            <pc:sldMk cId="3005137902" sldId="303"/>
            <ac:spMk id="108" creationId="{04D0DDFE-1D79-C370-D7BD-A0C5224A8349}"/>
          </ac:spMkLst>
        </pc:spChg>
        <pc:spChg chg="add mod">
          <ac:chgData name="Sudvarg, Marion" userId="2bb9b31b-5f3c-4f72-8e1f-41eb276ee9c6" providerId="ADAL" clId="{31021B10-09B2-4437-B3BA-FE8A29831BFF}" dt="2022-05-20T18:56:07.505" v="12175" actId="313"/>
          <ac:spMkLst>
            <pc:docMk/>
            <pc:sldMk cId="3005137902" sldId="303"/>
            <ac:spMk id="109" creationId="{D725196B-6AB5-5A6A-75B6-FBB8DEFCA58D}"/>
          </ac:spMkLst>
        </pc:spChg>
        <pc:spChg chg="add mod">
          <ac:chgData name="Sudvarg, Marion" userId="2bb9b31b-5f3c-4f72-8e1f-41eb276ee9c6" providerId="ADAL" clId="{31021B10-09B2-4437-B3BA-FE8A29831BFF}" dt="2022-05-20T18:56:07.676" v="12176" actId="313"/>
          <ac:spMkLst>
            <pc:docMk/>
            <pc:sldMk cId="3005137902" sldId="303"/>
            <ac:spMk id="121" creationId="{1307C4AD-1795-3C1A-8139-9DE66ECFCD21}"/>
          </ac:spMkLst>
        </pc:spChg>
        <pc:spChg chg="add mod">
          <ac:chgData name="Sudvarg, Marion" userId="2bb9b31b-5f3c-4f72-8e1f-41eb276ee9c6" providerId="ADAL" clId="{31021B10-09B2-4437-B3BA-FE8A29831BFF}" dt="2022-05-20T18:56:07.814" v="12177" actId="313"/>
          <ac:spMkLst>
            <pc:docMk/>
            <pc:sldMk cId="3005137902" sldId="303"/>
            <ac:spMk id="122" creationId="{C4D49EFF-64E3-8AC1-7542-9A2FB3020233}"/>
          </ac:spMkLst>
        </pc:spChg>
        <pc:spChg chg="add mod">
          <ac:chgData name="Sudvarg, Marion" userId="2bb9b31b-5f3c-4f72-8e1f-41eb276ee9c6" providerId="ADAL" clId="{31021B10-09B2-4437-B3BA-FE8A29831BFF}" dt="2022-05-20T18:56:08.491" v="12178" actId="313"/>
          <ac:spMkLst>
            <pc:docMk/>
            <pc:sldMk cId="3005137902" sldId="303"/>
            <ac:spMk id="123" creationId="{4F7375D1-C89C-E268-0CBF-AD9420A11ABE}"/>
          </ac:spMkLst>
        </pc:spChg>
        <pc:spChg chg="add mod">
          <ac:chgData name="Sudvarg, Marion" userId="2bb9b31b-5f3c-4f72-8e1f-41eb276ee9c6" providerId="ADAL" clId="{31021B10-09B2-4437-B3BA-FE8A29831BFF}" dt="2022-05-20T18:56:08.967" v="12179" actId="313"/>
          <ac:spMkLst>
            <pc:docMk/>
            <pc:sldMk cId="3005137902" sldId="303"/>
            <ac:spMk id="124" creationId="{B306F992-67FF-7DDF-AC56-A593332CC866}"/>
          </ac:spMkLst>
        </pc:spChg>
        <pc:spChg chg="add mod">
          <ac:chgData name="Sudvarg, Marion" userId="2bb9b31b-5f3c-4f72-8e1f-41eb276ee9c6" providerId="ADAL" clId="{31021B10-09B2-4437-B3BA-FE8A29831BFF}" dt="2022-05-20T18:56:10.398" v="12180" actId="313"/>
          <ac:spMkLst>
            <pc:docMk/>
            <pc:sldMk cId="3005137902" sldId="303"/>
            <ac:spMk id="125" creationId="{082148CB-65F7-8611-FE5E-5597E7CC144D}"/>
          </ac:spMkLst>
        </pc:spChg>
        <pc:spChg chg="add mod">
          <ac:chgData name="Sudvarg, Marion" userId="2bb9b31b-5f3c-4f72-8e1f-41eb276ee9c6" providerId="ADAL" clId="{31021B10-09B2-4437-B3BA-FE8A29831BFF}" dt="2022-05-20T18:56:10.992" v="12181" actId="313"/>
          <ac:spMkLst>
            <pc:docMk/>
            <pc:sldMk cId="3005137902" sldId="303"/>
            <ac:spMk id="126" creationId="{6AC446F7-642D-6C0C-E540-39E11DE5BD66}"/>
          </ac:spMkLst>
        </pc:spChg>
        <pc:spChg chg="add mod">
          <ac:chgData name="Sudvarg, Marion" userId="2bb9b31b-5f3c-4f72-8e1f-41eb276ee9c6" providerId="ADAL" clId="{31021B10-09B2-4437-B3BA-FE8A29831BFF}" dt="2022-05-20T18:56:11.413" v="12182" actId="313"/>
          <ac:spMkLst>
            <pc:docMk/>
            <pc:sldMk cId="3005137902" sldId="303"/>
            <ac:spMk id="127" creationId="{E27BB57B-BA00-B05C-CEB4-78360FC2592D}"/>
          </ac:spMkLst>
        </pc:spChg>
        <pc:spChg chg="add del mod">
          <ac:chgData name="Sudvarg, Marion" userId="2bb9b31b-5f3c-4f72-8e1f-41eb276ee9c6" providerId="ADAL" clId="{31021B10-09B2-4437-B3BA-FE8A29831BFF}" dt="2022-05-14T03:21:36.304" v="6280" actId="478"/>
          <ac:spMkLst>
            <pc:docMk/>
            <pc:sldMk cId="3005137902" sldId="303"/>
            <ac:spMk id="134" creationId="{0A6E534C-1A03-7DB1-4FD0-D35D674322E2}"/>
          </ac:spMkLst>
        </pc:spChg>
        <pc:spChg chg="add del mod">
          <ac:chgData name="Sudvarg, Marion" userId="2bb9b31b-5f3c-4f72-8e1f-41eb276ee9c6" providerId="ADAL" clId="{31021B10-09B2-4437-B3BA-FE8A29831BFF}" dt="2022-05-14T03:21:36.304" v="6280" actId="478"/>
          <ac:spMkLst>
            <pc:docMk/>
            <pc:sldMk cId="3005137902" sldId="303"/>
            <ac:spMk id="135" creationId="{7F87D82D-3240-036D-7A48-67EE517A5531}"/>
          </ac:spMkLst>
        </pc:spChg>
        <pc:spChg chg="add del mod">
          <ac:chgData name="Sudvarg, Marion" userId="2bb9b31b-5f3c-4f72-8e1f-41eb276ee9c6" providerId="ADAL" clId="{31021B10-09B2-4437-B3BA-FE8A29831BFF}" dt="2022-05-14T03:21:36.304" v="6280" actId="478"/>
          <ac:spMkLst>
            <pc:docMk/>
            <pc:sldMk cId="3005137902" sldId="303"/>
            <ac:spMk id="136" creationId="{C927CC4B-4E6D-094E-7A69-469AE2293863}"/>
          </ac:spMkLst>
        </pc:spChg>
        <pc:spChg chg="add del mod">
          <ac:chgData name="Sudvarg, Marion" userId="2bb9b31b-5f3c-4f72-8e1f-41eb276ee9c6" providerId="ADAL" clId="{31021B10-09B2-4437-B3BA-FE8A29831BFF}" dt="2022-05-14T03:21:36.304" v="6280" actId="478"/>
          <ac:spMkLst>
            <pc:docMk/>
            <pc:sldMk cId="3005137902" sldId="303"/>
            <ac:spMk id="137" creationId="{24786983-24A2-EBA6-3D22-AD248AD43F8C}"/>
          </ac:spMkLst>
        </pc:spChg>
        <pc:spChg chg="add del mod">
          <ac:chgData name="Sudvarg, Marion" userId="2bb9b31b-5f3c-4f72-8e1f-41eb276ee9c6" providerId="ADAL" clId="{31021B10-09B2-4437-B3BA-FE8A29831BFF}" dt="2022-05-14T03:21:36.304" v="6280" actId="478"/>
          <ac:spMkLst>
            <pc:docMk/>
            <pc:sldMk cId="3005137902" sldId="303"/>
            <ac:spMk id="138" creationId="{A1BC5FC7-C586-4542-8172-03FA06A8E886}"/>
          </ac:spMkLst>
        </pc:spChg>
        <pc:spChg chg="add del mod">
          <ac:chgData name="Sudvarg, Marion" userId="2bb9b31b-5f3c-4f72-8e1f-41eb276ee9c6" providerId="ADAL" clId="{31021B10-09B2-4437-B3BA-FE8A29831BFF}" dt="2022-05-14T03:21:36.304" v="6280" actId="478"/>
          <ac:spMkLst>
            <pc:docMk/>
            <pc:sldMk cId="3005137902" sldId="303"/>
            <ac:spMk id="139" creationId="{E158BD29-A8AF-C95F-7A3C-1FEB71E0A5F2}"/>
          </ac:spMkLst>
        </pc:spChg>
        <pc:spChg chg="add del mod">
          <ac:chgData name="Sudvarg, Marion" userId="2bb9b31b-5f3c-4f72-8e1f-41eb276ee9c6" providerId="ADAL" clId="{31021B10-09B2-4437-B3BA-FE8A29831BFF}" dt="2022-05-14T03:21:36.304" v="6280" actId="478"/>
          <ac:spMkLst>
            <pc:docMk/>
            <pc:sldMk cId="3005137902" sldId="303"/>
            <ac:spMk id="140" creationId="{82DD9EEE-E859-7A78-CC83-EA82FF47A872}"/>
          </ac:spMkLst>
        </pc:spChg>
        <pc:spChg chg="add del mod">
          <ac:chgData name="Sudvarg, Marion" userId="2bb9b31b-5f3c-4f72-8e1f-41eb276ee9c6" providerId="ADAL" clId="{31021B10-09B2-4437-B3BA-FE8A29831BFF}" dt="2022-05-14T03:21:36.304" v="6280" actId="478"/>
          <ac:spMkLst>
            <pc:docMk/>
            <pc:sldMk cId="3005137902" sldId="303"/>
            <ac:spMk id="141" creationId="{D1104D72-48C5-E3C1-05F8-2D481F11E72F}"/>
          </ac:spMkLst>
        </pc:spChg>
        <pc:spChg chg="add del mod">
          <ac:chgData name="Sudvarg, Marion" userId="2bb9b31b-5f3c-4f72-8e1f-41eb276ee9c6" providerId="ADAL" clId="{31021B10-09B2-4437-B3BA-FE8A29831BFF}" dt="2022-05-14T03:21:36.304" v="6280" actId="478"/>
          <ac:spMkLst>
            <pc:docMk/>
            <pc:sldMk cId="3005137902" sldId="303"/>
            <ac:spMk id="142" creationId="{2D95DCC9-1760-9772-E8A6-88764D6378E2}"/>
          </ac:spMkLst>
        </pc:spChg>
        <pc:spChg chg="add del mod">
          <ac:chgData name="Sudvarg, Marion" userId="2bb9b31b-5f3c-4f72-8e1f-41eb276ee9c6" providerId="ADAL" clId="{31021B10-09B2-4437-B3BA-FE8A29831BFF}" dt="2022-05-14T03:21:36.304" v="6280" actId="478"/>
          <ac:spMkLst>
            <pc:docMk/>
            <pc:sldMk cId="3005137902" sldId="303"/>
            <ac:spMk id="143" creationId="{55AAF781-EAFE-4580-9A4D-D222E73E7B7E}"/>
          </ac:spMkLst>
        </pc:spChg>
        <pc:spChg chg="add del mod">
          <ac:chgData name="Sudvarg, Marion" userId="2bb9b31b-5f3c-4f72-8e1f-41eb276ee9c6" providerId="ADAL" clId="{31021B10-09B2-4437-B3BA-FE8A29831BFF}" dt="2022-05-14T03:21:36.304" v="6280" actId="478"/>
          <ac:spMkLst>
            <pc:docMk/>
            <pc:sldMk cId="3005137902" sldId="303"/>
            <ac:spMk id="144" creationId="{CCDF6805-0E72-5D67-D3D2-13C04B0843DD}"/>
          </ac:spMkLst>
        </pc:spChg>
        <pc:spChg chg="add del mod">
          <ac:chgData name="Sudvarg, Marion" userId="2bb9b31b-5f3c-4f72-8e1f-41eb276ee9c6" providerId="ADAL" clId="{31021B10-09B2-4437-B3BA-FE8A29831BFF}" dt="2022-05-14T03:21:36.304" v="6280" actId="478"/>
          <ac:spMkLst>
            <pc:docMk/>
            <pc:sldMk cId="3005137902" sldId="303"/>
            <ac:spMk id="145" creationId="{7D87A6BB-F56C-1419-5862-0AAAD7C059A5}"/>
          </ac:spMkLst>
        </pc:spChg>
        <pc:spChg chg="add del mod">
          <ac:chgData name="Sudvarg, Marion" userId="2bb9b31b-5f3c-4f72-8e1f-41eb276ee9c6" providerId="ADAL" clId="{31021B10-09B2-4437-B3BA-FE8A29831BFF}" dt="2022-05-14T03:21:36.304" v="6280" actId="478"/>
          <ac:spMkLst>
            <pc:docMk/>
            <pc:sldMk cId="3005137902" sldId="303"/>
            <ac:spMk id="146" creationId="{1A272763-F0B5-FE66-DE15-9C76FB06F0EA}"/>
          </ac:spMkLst>
        </pc:spChg>
        <pc:spChg chg="add del mod">
          <ac:chgData name="Sudvarg, Marion" userId="2bb9b31b-5f3c-4f72-8e1f-41eb276ee9c6" providerId="ADAL" clId="{31021B10-09B2-4437-B3BA-FE8A29831BFF}" dt="2022-05-14T03:21:36.304" v="6280" actId="478"/>
          <ac:spMkLst>
            <pc:docMk/>
            <pc:sldMk cId="3005137902" sldId="303"/>
            <ac:spMk id="147" creationId="{468B5566-7ADB-DBAC-9144-1B4E51C9688A}"/>
          </ac:spMkLst>
        </pc:spChg>
        <pc:spChg chg="add del mod">
          <ac:chgData name="Sudvarg, Marion" userId="2bb9b31b-5f3c-4f72-8e1f-41eb276ee9c6" providerId="ADAL" clId="{31021B10-09B2-4437-B3BA-FE8A29831BFF}" dt="2022-05-14T03:21:36.304" v="6280" actId="478"/>
          <ac:spMkLst>
            <pc:docMk/>
            <pc:sldMk cId="3005137902" sldId="303"/>
            <ac:spMk id="148" creationId="{B907D2FD-CA10-87AE-B68E-A5F6AD24F9F2}"/>
          </ac:spMkLst>
        </pc:spChg>
        <pc:spChg chg="add del mod">
          <ac:chgData name="Sudvarg, Marion" userId="2bb9b31b-5f3c-4f72-8e1f-41eb276ee9c6" providerId="ADAL" clId="{31021B10-09B2-4437-B3BA-FE8A29831BFF}" dt="2022-05-14T03:21:36.304" v="6280" actId="478"/>
          <ac:spMkLst>
            <pc:docMk/>
            <pc:sldMk cId="3005137902" sldId="303"/>
            <ac:spMk id="149" creationId="{2BDC2D01-6BF0-081E-338E-CBB1F89C5EEF}"/>
          </ac:spMkLst>
        </pc:spChg>
        <pc:spChg chg="add del mod">
          <ac:chgData name="Sudvarg, Marion" userId="2bb9b31b-5f3c-4f72-8e1f-41eb276ee9c6" providerId="ADAL" clId="{31021B10-09B2-4437-B3BA-FE8A29831BFF}" dt="2022-05-14T03:21:36.304" v="6280" actId="478"/>
          <ac:spMkLst>
            <pc:docMk/>
            <pc:sldMk cId="3005137902" sldId="303"/>
            <ac:spMk id="150" creationId="{2DC1F1E8-F739-6F91-7B62-EECB354A028C}"/>
          </ac:spMkLst>
        </pc:spChg>
        <pc:spChg chg="add del mod">
          <ac:chgData name="Sudvarg, Marion" userId="2bb9b31b-5f3c-4f72-8e1f-41eb276ee9c6" providerId="ADAL" clId="{31021B10-09B2-4437-B3BA-FE8A29831BFF}" dt="2022-05-14T03:21:36.304" v="6280" actId="478"/>
          <ac:spMkLst>
            <pc:docMk/>
            <pc:sldMk cId="3005137902" sldId="303"/>
            <ac:spMk id="151" creationId="{36F85F5E-5723-B22C-7D50-E7A66F5EFA3D}"/>
          </ac:spMkLst>
        </pc:spChg>
        <pc:spChg chg="add del mod">
          <ac:chgData name="Sudvarg, Marion" userId="2bb9b31b-5f3c-4f72-8e1f-41eb276ee9c6" providerId="ADAL" clId="{31021B10-09B2-4437-B3BA-FE8A29831BFF}" dt="2022-05-14T03:21:36.304" v="6280" actId="478"/>
          <ac:spMkLst>
            <pc:docMk/>
            <pc:sldMk cId="3005137902" sldId="303"/>
            <ac:spMk id="152" creationId="{ACCADB6F-7239-865B-D09D-8C37132AA157}"/>
          </ac:spMkLst>
        </pc:spChg>
        <pc:spChg chg="add del mod">
          <ac:chgData name="Sudvarg, Marion" userId="2bb9b31b-5f3c-4f72-8e1f-41eb276ee9c6" providerId="ADAL" clId="{31021B10-09B2-4437-B3BA-FE8A29831BFF}" dt="2022-05-14T03:21:36.304" v="6280" actId="478"/>
          <ac:spMkLst>
            <pc:docMk/>
            <pc:sldMk cId="3005137902" sldId="303"/>
            <ac:spMk id="153" creationId="{666B3ECF-3DEF-543D-8178-71FCABCDFFF1}"/>
          </ac:spMkLst>
        </pc:spChg>
        <pc:spChg chg="add del mod">
          <ac:chgData name="Sudvarg, Marion" userId="2bb9b31b-5f3c-4f72-8e1f-41eb276ee9c6" providerId="ADAL" clId="{31021B10-09B2-4437-B3BA-FE8A29831BFF}" dt="2022-05-14T03:21:36.304" v="6280" actId="478"/>
          <ac:spMkLst>
            <pc:docMk/>
            <pc:sldMk cId="3005137902" sldId="303"/>
            <ac:spMk id="154" creationId="{9505B578-44E6-7668-C27C-A5891FC1FFA2}"/>
          </ac:spMkLst>
        </pc:spChg>
        <pc:spChg chg="add del mod">
          <ac:chgData name="Sudvarg, Marion" userId="2bb9b31b-5f3c-4f72-8e1f-41eb276ee9c6" providerId="ADAL" clId="{31021B10-09B2-4437-B3BA-FE8A29831BFF}" dt="2022-05-14T03:21:36.304" v="6280" actId="478"/>
          <ac:spMkLst>
            <pc:docMk/>
            <pc:sldMk cId="3005137902" sldId="303"/>
            <ac:spMk id="155" creationId="{5E0CB232-C368-80EE-EAAA-0B6541EB54B3}"/>
          </ac:spMkLst>
        </pc:spChg>
        <pc:spChg chg="add del mod">
          <ac:chgData name="Sudvarg, Marion" userId="2bb9b31b-5f3c-4f72-8e1f-41eb276ee9c6" providerId="ADAL" clId="{31021B10-09B2-4437-B3BA-FE8A29831BFF}" dt="2022-05-14T03:21:36.304" v="6280" actId="478"/>
          <ac:spMkLst>
            <pc:docMk/>
            <pc:sldMk cId="3005137902" sldId="303"/>
            <ac:spMk id="156" creationId="{AAA07F76-9E87-4AE5-5A83-C70E8CCF4559}"/>
          </ac:spMkLst>
        </pc:spChg>
        <pc:spChg chg="add del mod">
          <ac:chgData name="Sudvarg, Marion" userId="2bb9b31b-5f3c-4f72-8e1f-41eb276ee9c6" providerId="ADAL" clId="{31021B10-09B2-4437-B3BA-FE8A29831BFF}" dt="2022-05-14T03:21:36.304" v="6280" actId="478"/>
          <ac:spMkLst>
            <pc:docMk/>
            <pc:sldMk cId="3005137902" sldId="303"/>
            <ac:spMk id="157" creationId="{9CBB214A-4D45-5FBD-9DCC-CDB9A7C91BA5}"/>
          </ac:spMkLst>
        </pc:spChg>
        <pc:spChg chg="add del mod">
          <ac:chgData name="Sudvarg, Marion" userId="2bb9b31b-5f3c-4f72-8e1f-41eb276ee9c6" providerId="ADAL" clId="{31021B10-09B2-4437-B3BA-FE8A29831BFF}" dt="2022-05-14T03:21:36.304" v="6280" actId="478"/>
          <ac:spMkLst>
            <pc:docMk/>
            <pc:sldMk cId="3005137902" sldId="303"/>
            <ac:spMk id="158" creationId="{647FF2C4-1F47-07ED-6A17-001D5E4BC029}"/>
          </ac:spMkLst>
        </pc:spChg>
        <pc:spChg chg="add del mod">
          <ac:chgData name="Sudvarg, Marion" userId="2bb9b31b-5f3c-4f72-8e1f-41eb276ee9c6" providerId="ADAL" clId="{31021B10-09B2-4437-B3BA-FE8A29831BFF}" dt="2022-05-14T03:21:36.304" v="6280" actId="478"/>
          <ac:spMkLst>
            <pc:docMk/>
            <pc:sldMk cId="3005137902" sldId="303"/>
            <ac:spMk id="159" creationId="{FD6548E8-5F48-70EC-613F-24B06D8E6025}"/>
          </ac:spMkLst>
        </pc:spChg>
        <pc:spChg chg="add del mod">
          <ac:chgData name="Sudvarg, Marion" userId="2bb9b31b-5f3c-4f72-8e1f-41eb276ee9c6" providerId="ADAL" clId="{31021B10-09B2-4437-B3BA-FE8A29831BFF}" dt="2022-05-14T03:21:36.304" v="6280" actId="478"/>
          <ac:spMkLst>
            <pc:docMk/>
            <pc:sldMk cId="3005137902" sldId="303"/>
            <ac:spMk id="160" creationId="{191B15E9-C22B-67FE-95A5-F0A85C4C8F5C}"/>
          </ac:spMkLst>
        </pc:spChg>
        <pc:spChg chg="add del mod">
          <ac:chgData name="Sudvarg, Marion" userId="2bb9b31b-5f3c-4f72-8e1f-41eb276ee9c6" providerId="ADAL" clId="{31021B10-09B2-4437-B3BA-FE8A29831BFF}" dt="2022-05-14T03:21:36.304" v="6280" actId="478"/>
          <ac:spMkLst>
            <pc:docMk/>
            <pc:sldMk cId="3005137902" sldId="303"/>
            <ac:spMk id="161" creationId="{D464023E-EECE-DF70-B47A-09635D0BE5A7}"/>
          </ac:spMkLst>
        </pc:spChg>
        <pc:spChg chg="add del mod">
          <ac:chgData name="Sudvarg, Marion" userId="2bb9b31b-5f3c-4f72-8e1f-41eb276ee9c6" providerId="ADAL" clId="{31021B10-09B2-4437-B3BA-FE8A29831BFF}" dt="2022-05-14T03:21:36.304" v="6280" actId="478"/>
          <ac:spMkLst>
            <pc:docMk/>
            <pc:sldMk cId="3005137902" sldId="303"/>
            <ac:spMk id="162" creationId="{38820CBD-D04A-6B83-0F1D-C1A1B8DFD0C3}"/>
          </ac:spMkLst>
        </pc:spChg>
        <pc:spChg chg="add del mod">
          <ac:chgData name="Sudvarg, Marion" userId="2bb9b31b-5f3c-4f72-8e1f-41eb276ee9c6" providerId="ADAL" clId="{31021B10-09B2-4437-B3BA-FE8A29831BFF}" dt="2022-05-14T03:21:36.304" v="6280" actId="478"/>
          <ac:spMkLst>
            <pc:docMk/>
            <pc:sldMk cId="3005137902" sldId="303"/>
            <ac:spMk id="163" creationId="{A61097BC-B221-FE55-8935-EA4C98E8DB81}"/>
          </ac:spMkLst>
        </pc:spChg>
        <pc:spChg chg="add del mod">
          <ac:chgData name="Sudvarg, Marion" userId="2bb9b31b-5f3c-4f72-8e1f-41eb276ee9c6" providerId="ADAL" clId="{31021B10-09B2-4437-B3BA-FE8A29831BFF}" dt="2022-05-14T03:21:36.304" v="6280" actId="478"/>
          <ac:spMkLst>
            <pc:docMk/>
            <pc:sldMk cId="3005137902" sldId="303"/>
            <ac:spMk id="164" creationId="{ABB8C3FE-9434-B78B-2219-295CFCA075FB}"/>
          </ac:spMkLst>
        </pc:spChg>
        <pc:spChg chg="add del mod">
          <ac:chgData name="Sudvarg, Marion" userId="2bb9b31b-5f3c-4f72-8e1f-41eb276ee9c6" providerId="ADAL" clId="{31021B10-09B2-4437-B3BA-FE8A29831BFF}" dt="2022-05-14T03:21:36.304" v="6280" actId="478"/>
          <ac:spMkLst>
            <pc:docMk/>
            <pc:sldMk cId="3005137902" sldId="303"/>
            <ac:spMk id="165" creationId="{BCD9A75E-D319-FAC1-5BC2-A843D17BD661}"/>
          </ac:spMkLst>
        </pc:spChg>
        <pc:spChg chg="add del mod">
          <ac:chgData name="Sudvarg, Marion" userId="2bb9b31b-5f3c-4f72-8e1f-41eb276ee9c6" providerId="ADAL" clId="{31021B10-09B2-4437-B3BA-FE8A29831BFF}" dt="2022-05-14T03:21:36.304" v="6280" actId="478"/>
          <ac:spMkLst>
            <pc:docMk/>
            <pc:sldMk cId="3005137902" sldId="303"/>
            <ac:spMk id="166" creationId="{0B25F6A4-15BF-85AE-A341-17E2790327D9}"/>
          </ac:spMkLst>
        </pc:spChg>
        <pc:spChg chg="add del mod">
          <ac:chgData name="Sudvarg, Marion" userId="2bb9b31b-5f3c-4f72-8e1f-41eb276ee9c6" providerId="ADAL" clId="{31021B10-09B2-4437-B3BA-FE8A29831BFF}" dt="2022-05-14T03:21:36.304" v="6280" actId="478"/>
          <ac:spMkLst>
            <pc:docMk/>
            <pc:sldMk cId="3005137902" sldId="303"/>
            <ac:spMk id="167" creationId="{F120C7D8-CDA8-523A-FC98-88FB8FFCD50B}"/>
          </ac:spMkLst>
        </pc:spChg>
        <pc:spChg chg="add del mod">
          <ac:chgData name="Sudvarg, Marion" userId="2bb9b31b-5f3c-4f72-8e1f-41eb276ee9c6" providerId="ADAL" clId="{31021B10-09B2-4437-B3BA-FE8A29831BFF}" dt="2022-05-14T03:21:36.304" v="6280" actId="478"/>
          <ac:spMkLst>
            <pc:docMk/>
            <pc:sldMk cId="3005137902" sldId="303"/>
            <ac:spMk id="168" creationId="{F257FE41-9F24-75A1-1E6D-DF815900C4ED}"/>
          </ac:spMkLst>
        </pc:spChg>
        <pc:spChg chg="add del mod">
          <ac:chgData name="Sudvarg, Marion" userId="2bb9b31b-5f3c-4f72-8e1f-41eb276ee9c6" providerId="ADAL" clId="{31021B10-09B2-4437-B3BA-FE8A29831BFF}" dt="2022-05-14T03:21:36.304" v="6280" actId="478"/>
          <ac:spMkLst>
            <pc:docMk/>
            <pc:sldMk cId="3005137902" sldId="303"/>
            <ac:spMk id="169" creationId="{9A47BB03-B8E3-C150-DD26-104FE4252155}"/>
          </ac:spMkLst>
        </pc:spChg>
        <pc:spChg chg="add del mod">
          <ac:chgData name="Sudvarg, Marion" userId="2bb9b31b-5f3c-4f72-8e1f-41eb276ee9c6" providerId="ADAL" clId="{31021B10-09B2-4437-B3BA-FE8A29831BFF}" dt="2022-05-14T03:21:36.304" v="6280" actId="478"/>
          <ac:spMkLst>
            <pc:docMk/>
            <pc:sldMk cId="3005137902" sldId="303"/>
            <ac:spMk id="170" creationId="{43B908E2-8612-EC70-1AF6-6916634010E2}"/>
          </ac:spMkLst>
        </pc:spChg>
        <pc:spChg chg="add del mod">
          <ac:chgData name="Sudvarg, Marion" userId="2bb9b31b-5f3c-4f72-8e1f-41eb276ee9c6" providerId="ADAL" clId="{31021B10-09B2-4437-B3BA-FE8A29831BFF}" dt="2022-05-14T03:21:36.304" v="6280" actId="478"/>
          <ac:spMkLst>
            <pc:docMk/>
            <pc:sldMk cId="3005137902" sldId="303"/>
            <ac:spMk id="171" creationId="{04B3B44D-F0C5-2B7C-C457-398EE4DDA4E8}"/>
          </ac:spMkLst>
        </pc:spChg>
        <pc:spChg chg="add del mod">
          <ac:chgData name="Sudvarg, Marion" userId="2bb9b31b-5f3c-4f72-8e1f-41eb276ee9c6" providerId="ADAL" clId="{31021B10-09B2-4437-B3BA-FE8A29831BFF}" dt="2022-05-14T03:21:36.304" v="6280" actId="478"/>
          <ac:spMkLst>
            <pc:docMk/>
            <pc:sldMk cId="3005137902" sldId="303"/>
            <ac:spMk id="172" creationId="{E4C9FCA3-66FB-C546-183D-EC46FB31A301}"/>
          </ac:spMkLst>
        </pc:spChg>
        <pc:spChg chg="add del mod">
          <ac:chgData name="Sudvarg, Marion" userId="2bb9b31b-5f3c-4f72-8e1f-41eb276ee9c6" providerId="ADAL" clId="{31021B10-09B2-4437-B3BA-FE8A29831BFF}" dt="2022-05-14T03:21:36.304" v="6280" actId="478"/>
          <ac:spMkLst>
            <pc:docMk/>
            <pc:sldMk cId="3005137902" sldId="303"/>
            <ac:spMk id="173" creationId="{94724C05-5C11-6B17-0E7E-E6ED3155AC43}"/>
          </ac:spMkLst>
        </pc:spChg>
        <pc:spChg chg="mod">
          <ac:chgData name="Sudvarg, Marion" userId="2bb9b31b-5f3c-4f72-8e1f-41eb276ee9c6" providerId="ADAL" clId="{31021B10-09B2-4437-B3BA-FE8A29831BFF}" dt="2022-05-14T03:20:35.321" v="6227" actId="1076"/>
          <ac:spMkLst>
            <pc:docMk/>
            <pc:sldMk cId="3005137902" sldId="303"/>
            <ac:spMk id="175" creationId="{1818C5C3-BFE9-4441-E194-CA353160878A}"/>
          </ac:spMkLst>
        </pc:spChg>
        <pc:spChg chg="mod">
          <ac:chgData name="Sudvarg, Marion" userId="2bb9b31b-5f3c-4f72-8e1f-41eb276ee9c6" providerId="ADAL" clId="{31021B10-09B2-4437-B3BA-FE8A29831BFF}" dt="2022-05-14T03:20:35.321" v="6227" actId="1076"/>
          <ac:spMkLst>
            <pc:docMk/>
            <pc:sldMk cId="3005137902" sldId="303"/>
            <ac:spMk id="176" creationId="{692CC1FE-C57A-B8C6-AA1F-EA69C862B664}"/>
          </ac:spMkLst>
        </pc:spChg>
        <pc:spChg chg="mod">
          <ac:chgData name="Sudvarg, Marion" userId="2bb9b31b-5f3c-4f72-8e1f-41eb276ee9c6" providerId="ADAL" clId="{31021B10-09B2-4437-B3BA-FE8A29831BFF}" dt="2022-05-14T03:20:35.321" v="6227" actId="1076"/>
          <ac:spMkLst>
            <pc:docMk/>
            <pc:sldMk cId="3005137902" sldId="303"/>
            <ac:spMk id="178" creationId="{A6E1FD83-B50F-9A18-EA3E-39D735B4F5C8}"/>
          </ac:spMkLst>
        </pc:spChg>
        <pc:spChg chg="mod">
          <ac:chgData name="Sudvarg, Marion" userId="2bb9b31b-5f3c-4f72-8e1f-41eb276ee9c6" providerId="ADAL" clId="{31021B10-09B2-4437-B3BA-FE8A29831BFF}" dt="2022-05-14T03:20:35.321" v="6227" actId="1076"/>
          <ac:spMkLst>
            <pc:docMk/>
            <pc:sldMk cId="3005137902" sldId="303"/>
            <ac:spMk id="179" creationId="{0B1061A3-BD4B-768F-092E-E443FC6028CF}"/>
          </ac:spMkLst>
        </pc:spChg>
        <pc:spChg chg="mod">
          <ac:chgData name="Sudvarg, Marion" userId="2bb9b31b-5f3c-4f72-8e1f-41eb276ee9c6" providerId="ADAL" clId="{31021B10-09B2-4437-B3BA-FE8A29831BFF}" dt="2022-05-14T03:20:35.321" v="6227" actId="1076"/>
          <ac:spMkLst>
            <pc:docMk/>
            <pc:sldMk cId="3005137902" sldId="303"/>
            <ac:spMk id="181" creationId="{3CB051CB-EEC3-F02B-1C6C-83C62F4BEE3D}"/>
          </ac:spMkLst>
        </pc:spChg>
        <pc:spChg chg="mod">
          <ac:chgData name="Sudvarg, Marion" userId="2bb9b31b-5f3c-4f72-8e1f-41eb276ee9c6" providerId="ADAL" clId="{31021B10-09B2-4437-B3BA-FE8A29831BFF}" dt="2022-05-14T03:20:35.321" v="6227" actId="1076"/>
          <ac:spMkLst>
            <pc:docMk/>
            <pc:sldMk cId="3005137902" sldId="303"/>
            <ac:spMk id="182" creationId="{DDB48D9F-2D04-811B-D8E0-ED0257A4C273}"/>
          </ac:spMkLst>
        </pc:spChg>
        <pc:spChg chg="add del mod">
          <ac:chgData name="Sudvarg, Marion" userId="2bb9b31b-5f3c-4f72-8e1f-41eb276ee9c6" providerId="ADAL" clId="{31021B10-09B2-4437-B3BA-FE8A29831BFF}" dt="2022-05-14T03:21:36.304" v="6280" actId="478"/>
          <ac:spMkLst>
            <pc:docMk/>
            <pc:sldMk cId="3005137902" sldId="303"/>
            <ac:spMk id="183" creationId="{CE6E053A-12A8-B6A7-B41C-B58E46B5D7C2}"/>
          </ac:spMkLst>
        </pc:spChg>
        <pc:spChg chg="add mod">
          <ac:chgData name="Sudvarg, Marion" userId="2bb9b31b-5f3c-4f72-8e1f-41eb276ee9c6" providerId="ADAL" clId="{31021B10-09B2-4437-B3BA-FE8A29831BFF}" dt="2022-05-14T03:44:33.728" v="6554" actId="338"/>
          <ac:spMkLst>
            <pc:docMk/>
            <pc:sldMk cId="3005137902" sldId="303"/>
            <ac:spMk id="186" creationId="{71300ABF-9ECE-2B54-F427-7263DAC982B0}"/>
          </ac:spMkLst>
        </pc:spChg>
        <pc:spChg chg="add mod">
          <ac:chgData name="Sudvarg, Marion" userId="2bb9b31b-5f3c-4f72-8e1f-41eb276ee9c6" providerId="ADAL" clId="{31021B10-09B2-4437-B3BA-FE8A29831BFF}" dt="2022-05-14T03:44:33.728" v="6554" actId="338"/>
          <ac:spMkLst>
            <pc:docMk/>
            <pc:sldMk cId="3005137902" sldId="303"/>
            <ac:spMk id="188" creationId="{47542949-D052-2EE6-0C5A-78FF8BD23AD5}"/>
          </ac:spMkLst>
        </pc:spChg>
        <pc:spChg chg="mod topLvl">
          <ac:chgData name="Sudvarg, Marion" userId="2bb9b31b-5f3c-4f72-8e1f-41eb276ee9c6" providerId="ADAL" clId="{31021B10-09B2-4437-B3BA-FE8A29831BFF}" dt="2022-05-14T04:03:06.113" v="6655" actId="165"/>
          <ac:spMkLst>
            <pc:docMk/>
            <pc:sldMk cId="3005137902" sldId="303"/>
            <ac:spMk id="191" creationId="{F25F6B83-64EA-0A38-FF58-99C5E09A682D}"/>
          </ac:spMkLst>
        </pc:spChg>
        <pc:spChg chg="mod topLvl">
          <ac:chgData name="Sudvarg, Marion" userId="2bb9b31b-5f3c-4f72-8e1f-41eb276ee9c6" providerId="ADAL" clId="{31021B10-09B2-4437-B3BA-FE8A29831BFF}" dt="2022-05-14T04:03:06.113" v="6655" actId="165"/>
          <ac:spMkLst>
            <pc:docMk/>
            <pc:sldMk cId="3005137902" sldId="303"/>
            <ac:spMk id="192" creationId="{D04CD9FE-40CB-649C-D401-2A06164F30A8}"/>
          </ac:spMkLst>
        </pc:spChg>
        <pc:spChg chg="mod topLvl">
          <ac:chgData name="Sudvarg, Marion" userId="2bb9b31b-5f3c-4f72-8e1f-41eb276ee9c6" providerId="ADAL" clId="{31021B10-09B2-4437-B3BA-FE8A29831BFF}" dt="2022-05-14T04:03:06.113" v="6655" actId="165"/>
          <ac:spMkLst>
            <pc:docMk/>
            <pc:sldMk cId="3005137902" sldId="303"/>
            <ac:spMk id="193" creationId="{B1221EE6-1A02-18FC-4AAC-EAE0B3E876C1}"/>
          </ac:spMkLst>
        </pc:spChg>
        <pc:spChg chg="mod topLvl">
          <ac:chgData name="Sudvarg, Marion" userId="2bb9b31b-5f3c-4f72-8e1f-41eb276ee9c6" providerId="ADAL" clId="{31021B10-09B2-4437-B3BA-FE8A29831BFF}" dt="2022-05-14T04:03:06.113" v="6655" actId="165"/>
          <ac:spMkLst>
            <pc:docMk/>
            <pc:sldMk cId="3005137902" sldId="303"/>
            <ac:spMk id="194" creationId="{DC63FEB3-55F3-324F-40E0-8EEB6D574A89}"/>
          </ac:spMkLst>
        </pc:spChg>
        <pc:spChg chg="mod topLvl">
          <ac:chgData name="Sudvarg, Marion" userId="2bb9b31b-5f3c-4f72-8e1f-41eb276ee9c6" providerId="ADAL" clId="{31021B10-09B2-4437-B3BA-FE8A29831BFF}" dt="2022-05-14T04:03:06.113" v="6655" actId="165"/>
          <ac:spMkLst>
            <pc:docMk/>
            <pc:sldMk cId="3005137902" sldId="303"/>
            <ac:spMk id="195" creationId="{01179AE3-4A76-7831-505C-40C5F163B1FF}"/>
          </ac:spMkLst>
        </pc:spChg>
        <pc:spChg chg="mod topLvl">
          <ac:chgData name="Sudvarg, Marion" userId="2bb9b31b-5f3c-4f72-8e1f-41eb276ee9c6" providerId="ADAL" clId="{31021B10-09B2-4437-B3BA-FE8A29831BFF}" dt="2022-05-14T04:03:06.113" v="6655" actId="165"/>
          <ac:spMkLst>
            <pc:docMk/>
            <pc:sldMk cId="3005137902" sldId="303"/>
            <ac:spMk id="196" creationId="{CCCADA88-26C9-67E6-36D8-36DAC4389BB4}"/>
          </ac:spMkLst>
        </pc:spChg>
        <pc:spChg chg="mod topLvl">
          <ac:chgData name="Sudvarg, Marion" userId="2bb9b31b-5f3c-4f72-8e1f-41eb276ee9c6" providerId="ADAL" clId="{31021B10-09B2-4437-B3BA-FE8A29831BFF}" dt="2022-05-14T04:03:06.113" v="6655" actId="165"/>
          <ac:spMkLst>
            <pc:docMk/>
            <pc:sldMk cId="3005137902" sldId="303"/>
            <ac:spMk id="197" creationId="{047C14EA-B544-220C-86F7-62E8EE18AF69}"/>
          </ac:spMkLst>
        </pc:spChg>
        <pc:spChg chg="mod topLvl">
          <ac:chgData name="Sudvarg, Marion" userId="2bb9b31b-5f3c-4f72-8e1f-41eb276ee9c6" providerId="ADAL" clId="{31021B10-09B2-4437-B3BA-FE8A29831BFF}" dt="2022-05-14T04:03:06.113" v="6655" actId="165"/>
          <ac:spMkLst>
            <pc:docMk/>
            <pc:sldMk cId="3005137902" sldId="303"/>
            <ac:spMk id="198" creationId="{6CA2AEDE-40DA-1748-1252-11C476254ADB}"/>
          </ac:spMkLst>
        </pc:spChg>
        <pc:spChg chg="mod topLvl">
          <ac:chgData name="Sudvarg, Marion" userId="2bb9b31b-5f3c-4f72-8e1f-41eb276ee9c6" providerId="ADAL" clId="{31021B10-09B2-4437-B3BA-FE8A29831BFF}" dt="2022-05-14T04:03:06.113" v="6655" actId="165"/>
          <ac:spMkLst>
            <pc:docMk/>
            <pc:sldMk cId="3005137902" sldId="303"/>
            <ac:spMk id="199" creationId="{3AE1BB85-8312-382C-831A-C40E4369DAFA}"/>
          </ac:spMkLst>
        </pc:spChg>
        <pc:spChg chg="mod topLvl">
          <ac:chgData name="Sudvarg, Marion" userId="2bb9b31b-5f3c-4f72-8e1f-41eb276ee9c6" providerId="ADAL" clId="{31021B10-09B2-4437-B3BA-FE8A29831BFF}" dt="2022-05-14T04:03:06.113" v="6655" actId="165"/>
          <ac:spMkLst>
            <pc:docMk/>
            <pc:sldMk cId="3005137902" sldId="303"/>
            <ac:spMk id="200" creationId="{B57A3F95-8CB5-2980-5FB0-3D31F89035C4}"/>
          </ac:spMkLst>
        </pc:spChg>
        <pc:spChg chg="mod topLvl">
          <ac:chgData name="Sudvarg, Marion" userId="2bb9b31b-5f3c-4f72-8e1f-41eb276ee9c6" providerId="ADAL" clId="{31021B10-09B2-4437-B3BA-FE8A29831BFF}" dt="2022-05-14T04:03:06.113" v="6655" actId="165"/>
          <ac:spMkLst>
            <pc:docMk/>
            <pc:sldMk cId="3005137902" sldId="303"/>
            <ac:spMk id="201" creationId="{F4D760FB-418F-3095-1503-AB3F42C31808}"/>
          </ac:spMkLst>
        </pc:spChg>
        <pc:spChg chg="mod topLvl">
          <ac:chgData name="Sudvarg, Marion" userId="2bb9b31b-5f3c-4f72-8e1f-41eb276ee9c6" providerId="ADAL" clId="{31021B10-09B2-4437-B3BA-FE8A29831BFF}" dt="2022-05-14T04:03:06.113" v="6655" actId="165"/>
          <ac:spMkLst>
            <pc:docMk/>
            <pc:sldMk cId="3005137902" sldId="303"/>
            <ac:spMk id="202" creationId="{6AE67D0B-20AF-777E-4E02-C51625101382}"/>
          </ac:spMkLst>
        </pc:spChg>
        <pc:spChg chg="mod topLvl">
          <ac:chgData name="Sudvarg, Marion" userId="2bb9b31b-5f3c-4f72-8e1f-41eb276ee9c6" providerId="ADAL" clId="{31021B10-09B2-4437-B3BA-FE8A29831BFF}" dt="2022-05-14T04:03:06.113" v="6655" actId="165"/>
          <ac:spMkLst>
            <pc:docMk/>
            <pc:sldMk cId="3005137902" sldId="303"/>
            <ac:spMk id="203" creationId="{5B317DEA-7A44-BC5B-A303-8D270F7AF331}"/>
          </ac:spMkLst>
        </pc:spChg>
        <pc:spChg chg="mod topLvl">
          <ac:chgData name="Sudvarg, Marion" userId="2bb9b31b-5f3c-4f72-8e1f-41eb276ee9c6" providerId="ADAL" clId="{31021B10-09B2-4437-B3BA-FE8A29831BFF}" dt="2022-05-14T04:03:06.113" v="6655" actId="165"/>
          <ac:spMkLst>
            <pc:docMk/>
            <pc:sldMk cId="3005137902" sldId="303"/>
            <ac:spMk id="204" creationId="{5FF4EA91-1E9E-779C-979E-285EF8DCFF25}"/>
          </ac:spMkLst>
        </pc:spChg>
        <pc:spChg chg="mod topLvl">
          <ac:chgData name="Sudvarg, Marion" userId="2bb9b31b-5f3c-4f72-8e1f-41eb276ee9c6" providerId="ADAL" clId="{31021B10-09B2-4437-B3BA-FE8A29831BFF}" dt="2022-05-14T04:03:06.113" v="6655" actId="165"/>
          <ac:spMkLst>
            <pc:docMk/>
            <pc:sldMk cId="3005137902" sldId="303"/>
            <ac:spMk id="205" creationId="{EAD0BFA4-856D-6096-5C94-FEEA87C0353C}"/>
          </ac:spMkLst>
        </pc:spChg>
        <pc:spChg chg="mod topLvl">
          <ac:chgData name="Sudvarg, Marion" userId="2bb9b31b-5f3c-4f72-8e1f-41eb276ee9c6" providerId="ADAL" clId="{31021B10-09B2-4437-B3BA-FE8A29831BFF}" dt="2022-05-14T04:03:06.113" v="6655" actId="165"/>
          <ac:spMkLst>
            <pc:docMk/>
            <pc:sldMk cId="3005137902" sldId="303"/>
            <ac:spMk id="206" creationId="{1D9CBA76-CB4F-6890-DA15-C9F2E26DF095}"/>
          </ac:spMkLst>
        </pc:spChg>
        <pc:spChg chg="mod topLvl">
          <ac:chgData name="Sudvarg, Marion" userId="2bb9b31b-5f3c-4f72-8e1f-41eb276ee9c6" providerId="ADAL" clId="{31021B10-09B2-4437-B3BA-FE8A29831BFF}" dt="2022-05-14T04:03:06.113" v="6655" actId="165"/>
          <ac:spMkLst>
            <pc:docMk/>
            <pc:sldMk cId="3005137902" sldId="303"/>
            <ac:spMk id="207" creationId="{DA925F9E-04DA-EF1A-7138-96EBC9132EC7}"/>
          </ac:spMkLst>
        </pc:spChg>
        <pc:spChg chg="mod topLvl">
          <ac:chgData name="Sudvarg, Marion" userId="2bb9b31b-5f3c-4f72-8e1f-41eb276ee9c6" providerId="ADAL" clId="{31021B10-09B2-4437-B3BA-FE8A29831BFF}" dt="2022-05-14T04:03:06.113" v="6655" actId="165"/>
          <ac:spMkLst>
            <pc:docMk/>
            <pc:sldMk cId="3005137902" sldId="303"/>
            <ac:spMk id="208" creationId="{F18D8FEE-CF0B-C11F-847E-E7A4152F7E63}"/>
          </ac:spMkLst>
        </pc:spChg>
        <pc:spChg chg="mod topLvl">
          <ac:chgData name="Sudvarg, Marion" userId="2bb9b31b-5f3c-4f72-8e1f-41eb276ee9c6" providerId="ADAL" clId="{31021B10-09B2-4437-B3BA-FE8A29831BFF}" dt="2022-05-14T04:03:06.113" v="6655" actId="165"/>
          <ac:spMkLst>
            <pc:docMk/>
            <pc:sldMk cId="3005137902" sldId="303"/>
            <ac:spMk id="209" creationId="{267C3F06-B463-F9AF-A389-B5B1E45D0ACB}"/>
          </ac:spMkLst>
        </pc:spChg>
        <pc:spChg chg="mod topLvl">
          <ac:chgData name="Sudvarg, Marion" userId="2bb9b31b-5f3c-4f72-8e1f-41eb276ee9c6" providerId="ADAL" clId="{31021B10-09B2-4437-B3BA-FE8A29831BFF}" dt="2022-05-14T04:03:06.113" v="6655" actId="165"/>
          <ac:spMkLst>
            <pc:docMk/>
            <pc:sldMk cId="3005137902" sldId="303"/>
            <ac:spMk id="210" creationId="{520ED5F9-736E-E932-D4F6-5E3814F28C39}"/>
          </ac:spMkLst>
        </pc:spChg>
        <pc:spChg chg="mod topLvl">
          <ac:chgData name="Sudvarg, Marion" userId="2bb9b31b-5f3c-4f72-8e1f-41eb276ee9c6" providerId="ADAL" clId="{31021B10-09B2-4437-B3BA-FE8A29831BFF}" dt="2022-05-14T04:03:06.113" v="6655" actId="165"/>
          <ac:spMkLst>
            <pc:docMk/>
            <pc:sldMk cId="3005137902" sldId="303"/>
            <ac:spMk id="211" creationId="{4D6D7C97-7DA0-F744-3C35-598F844773A2}"/>
          </ac:spMkLst>
        </pc:spChg>
        <pc:spChg chg="mod topLvl">
          <ac:chgData name="Sudvarg, Marion" userId="2bb9b31b-5f3c-4f72-8e1f-41eb276ee9c6" providerId="ADAL" clId="{31021B10-09B2-4437-B3BA-FE8A29831BFF}" dt="2022-05-14T04:03:06.113" v="6655" actId="165"/>
          <ac:spMkLst>
            <pc:docMk/>
            <pc:sldMk cId="3005137902" sldId="303"/>
            <ac:spMk id="212" creationId="{4E4F3B60-DEB4-C82A-E5FB-C4753FBBBDE8}"/>
          </ac:spMkLst>
        </pc:spChg>
        <pc:spChg chg="mod topLvl">
          <ac:chgData name="Sudvarg, Marion" userId="2bb9b31b-5f3c-4f72-8e1f-41eb276ee9c6" providerId="ADAL" clId="{31021B10-09B2-4437-B3BA-FE8A29831BFF}" dt="2022-05-14T04:03:06.113" v="6655" actId="165"/>
          <ac:spMkLst>
            <pc:docMk/>
            <pc:sldMk cId="3005137902" sldId="303"/>
            <ac:spMk id="213" creationId="{1FB26AB4-08D9-FA69-769E-AFC7695CD574}"/>
          </ac:spMkLst>
        </pc:spChg>
        <pc:spChg chg="mod topLvl">
          <ac:chgData name="Sudvarg, Marion" userId="2bb9b31b-5f3c-4f72-8e1f-41eb276ee9c6" providerId="ADAL" clId="{31021B10-09B2-4437-B3BA-FE8A29831BFF}" dt="2022-05-14T04:03:06.113" v="6655" actId="165"/>
          <ac:spMkLst>
            <pc:docMk/>
            <pc:sldMk cId="3005137902" sldId="303"/>
            <ac:spMk id="214" creationId="{09E6BC67-CBB2-BBF5-6704-BEB03C7C4CE6}"/>
          </ac:spMkLst>
        </pc:spChg>
        <pc:spChg chg="mod topLvl">
          <ac:chgData name="Sudvarg, Marion" userId="2bb9b31b-5f3c-4f72-8e1f-41eb276ee9c6" providerId="ADAL" clId="{31021B10-09B2-4437-B3BA-FE8A29831BFF}" dt="2022-05-14T04:03:06.113" v="6655" actId="165"/>
          <ac:spMkLst>
            <pc:docMk/>
            <pc:sldMk cId="3005137902" sldId="303"/>
            <ac:spMk id="215" creationId="{343725E0-A143-9B36-F9D9-EE29928FB663}"/>
          </ac:spMkLst>
        </pc:spChg>
        <pc:spChg chg="mod topLvl">
          <ac:chgData name="Sudvarg, Marion" userId="2bb9b31b-5f3c-4f72-8e1f-41eb276ee9c6" providerId="ADAL" clId="{31021B10-09B2-4437-B3BA-FE8A29831BFF}" dt="2022-05-14T04:03:06.113" v="6655" actId="165"/>
          <ac:spMkLst>
            <pc:docMk/>
            <pc:sldMk cId="3005137902" sldId="303"/>
            <ac:spMk id="216" creationId="{BEE130AF-572D-0659-0DE9-690E6C46EA14}"/>
          </ac:spMkLst>
        </pc:spChg>
        <pc:spChg chg="mod topLvl">
          <ac:chgData name="Sudvarg, Marion" userId="2bb9b31b-5f3c-4f72-8e1f-41eb276ee9c6" providerId="ADAL" clId="{31021B10-09B2-4437-B3BA-FE8A29831BFF}" dt="2022-05-14T04:03:06.113" v="6655" actId="165"/>
          <ac:spMkLst>
            <pc:docMk/>
            <pc:sldMk cId="3005137902" sldId="303"/>
            <ac:spMk id="217" creationId="{75E6605F-CDCC-6C2F-5351-F1C287D55210}"/>
          </ac:spMkLst>
        </pc:spChg>
        <pc:spChg chg="mod topLvl">
          <ac:chgData name="Sudvarg, Marion" userId="2bb9b31b-5f3c-4f72-8e1f-41eb276ee9c6" providerId="ADAL" clId="{31021B10-09B2-4437-B3BA-FE8A29831BFF}" dt="2022-05-14T04:03:06.113" v="6655" actId="165"/>
          <ac:spMkLst>
            <pc:docMk/>
            <pc:sldMk cId="3005137902" sldId="303"/>
            <ac:spMk id="218" creationId="{51DC6E04-A89C-A2FA-3C7D-D9E862A31C9F}"/>
          </ac:spMkLst>
        </pc:spChg>
        <pc:spChg chg="mod topLvl">
          <ac:chgData name="Sudvarg, Marion" userId="2bb9b31b-5f3c-4f72-8e1f-41eb276ee9c6" providerId="ADAL" clId="{31021B10-09B2-4437-B3BA-FE8A29831BFF}" dt="2022-05-14T04:03:06.113" v="6655" actId="165"/>
          <ac:spMkLst>
            <pc:docMk/>
            <pc:sldMk cId="3005137902" sldId="303"/>
            <ac:spMk id="219" creationId="{D3678011-20A0-7B47-BECA-C06CE9AAE028}"/>
          </ac:spMkLst>
        </pc:spChg>
        <pc:spChg chg="mod topLvl">
          <ac:chgData name="Sudvarg, Marion" userId="2bb9b31b-5f3c-4f72-8e1f-41eb276ee9c6" providerId="ADAL" clId="{31021B10-09B2-4437-B3BA-FE8A29831BFF}" dt="2022-05-14T04:03:06.113" v="6655" actId="165"/>
          <ac:spMkLst>
            <pc:docMk/>
            <pc:sldMk cId="3005137902" sldId="303"/>
            <ac:spMk id="220" creationId="{2DC7999D-B3C3-E9FE-6D75-9A3FB409A353}"/>
          </ac:spMkLst>
        </pc:spChg>
        <pc:spChg chg="mod topLvl">
          <ac:chgData name="Sudvarg, Marion" userId="2bb9b31b-5f3c-4f72-8e1f-41eb276ee9c6" providerId="ADAL" clId="{31021B10-09B2-4437-B3BA-FE8A29831BFF}" dt="2022-05-14T04:03:06.113" v="6655" actId="165"/>
          <ac:spMkLst>
            <pc:docMk/>
            <pc:sldMk cId="3005137902" sldId="303"/>
            <ac:spMk id="221" creationId="{24534F92-D1EB-49F0-BEB9-10CDDE67D6C6}"/>
          </ac:spMkLst>
        </pc:spChg>
        <pc:spChg chg="mod topLvl">
          <ac:chgData name="Sudvarg, Marion" userId="2bb9b31b-5f3c-4f72-8e1f-41eb276ee9c6" providerId="ADAL" clId="{31021B10-09B2-4437-B3BA-FE8A29831BFF}" dt="2022-05-14T04:03:06.113" v="6655" actId="165"/>
          <ac:spMkLst>
            <pc:docMk/>
            <pc:sldMk cId="3005137902" sldId="303"/>
            <ac:spMk id="222" creationId="{1F322421-903F-F162-4A57-915CDFB5CD07}"/>
          </ac:spMkLst>
        </pc:spChg>
        <pc:spChg chg="mod topLvl">
          <ac:chgData name="Sudvarg, Marion" userId="2bb9b31b-5f3c-4f72-8e1f-41eb276ee9c6" providerId="ADAL" clId="{31021B10-09B2-4437-B3BA-FE8A29831BFF}" dt="2022-05-14T04:03:06.113" v="6655" actId="165"/>
          <ac:spMkLst>
            <pc:docMk/>
            <pc:sldMk cId="3005137902" sldId="303"/>
            <ac:spMk id="223" creationId="{574C8CB0-A031-4162-9D32-3E60164283E7}"/>
          </ac:spMkLst>
        </pc:spChg>
        <pc:spChg chg="mod topLvl">
          <ac:chgData name="Sudvarg, Marion" userId="2bb9b31b-5f3c-4f72-8e1f-41eb276ee9c6" providerId="ADAL" clId="{31021B10-09B2-4437-B3BA-FE8A29831BFF}" dt="2022-05-14T04:03:06.113" v="6655" actId="165"/>
          <ac:spMkLst>
            <pc:docMk/>
            <pc:sldMk cId="3005137902" sldId="303"/>
            <ac:spMk id="224" creationId="{A7169BB6-E6C8-C5B8-6AC6-7C87EB16AD1F}"/>
          </ac:spMkLst>
        </pc:spChg>
        <pc:spChg chg="mod topLvl">
          <ac:chgData name="Sudvarg, Marion" userId="2bb9b31b-5f3c-4f72-8e1f-41eb276ee9c6" providerId="ADAL" clId="{31021B10-09B2-4437-B3BA-FE8A29831BFF}" dt="2022-05-14T04:03:06.113" v="6655" actId="165"/>
          <ac:spMkLst>
            <pc:docMk/>
            <pc:sldMk cId="3005137902" sldId="303"/>
            <ac:spMk id="225" creationId="{DB522EB2-BE32-4E48-1CD5-72BD2C70A8D8}"/>
          </ac:spMkLst>
        </pc:spChg>
        <pc:spChg chg="mod topLvl">
          <ac:chgData name="Sudvarg, Marion" userId="2bb9b31b-5f3c-4f72-8e1f-41eb276ee9c6" providerId="ADAL" clId="{31021B10-09B2-4437-B3BA-FE8A29831BFF}" dt="2022-05-14T04:03:06.113" v="6655" actId="165"/>
          <ac:spMkLst>
            <pc:docMk/>
            <pc:sldMk cId="3005137902" sldId="303"/>
            <ac:spMk id="226" creationId="{88043F36-3A05-AB22-4F6D-DF25BE33E366}"/>
          </ac:spMkLst>
        </pc:spChg>
        <pc:spChg chg="mod topLvl">
          <ac:chgData name="Sudvarg, Marion" userId="2bb9b31b-5f3c-4f72-8e1f-41eb276ee9c6" providerId="ADAL" clId="{31021B10-09B2-4437-B3BA-FE8A29831BFF}" dt="2022-05-14T04:03:06.113" v="6655" actId="165"/>
          <ac:spMkLst>
            <pc:docMk/>
            <pc:sldMk cId="3005137902" sldId="303"/>
            <ac:spMk id="227" creationId="{AD50A0BF-9CDA-4FFF-7B08-FA1F3C479804}"/>
          </ac:spMkLst>
        </pc:spChg>
        <pc:spChg chg="mod topLvl">
          <ac:chgData name="Sudvarg, Marion" userId="2bb9b31b-5f3c-4f72-8e1f-41eb276ee9c6" providerId="ADAL" clId="{31021B10-09B2-4437-B3BA-FE8A29831BFF}" dt="2022-05-14T04:03:06.113" v="6655" actId="165"/>
          <ac:spMkLst>
            <pc:docMk/>
            <pc:sldMk cId="3005137902" sldId="303"/>
            <ac:spMk id="228" creationId="{4C9A835B-2E2E-F399-2D49-95C7205A9116}"/>
          </ac:spMkLst>
        </pc:spChg>
        <pc:spChg chg="mod topLvl">
          <ac:chgData name="Sudvarg, Marion" userId="2bb9b31b-5f3c-4f72-8e1f-41eb276ee9c6" providerId="ADAL" clId="{31021B10-09B2-4437-B3BA-FE8A29831BFF}" dt="2022-05-14T04:03:06.113" v="6655" actId="165"/>
          <ac:spMkLst>
            <pc:docMk/>
            <pc:sldMk cId="3005137902" sldId="303"/>
            <ac:spMk id="229" creationId="{4D6CE6BD-58E6-2BBC-DA10-A338576748B9}"/>
          </ac:spMkLst>
        </pc:spChg>
        <pc:spChg chg="mod topLvl">
          <ac:chgData name="Sudvarg, Marion" userId="2bb9b31b-5f3c-4f72-8e1f-41eb276ee9c6" providerId="ADAL" clId="{31021B10-09B2-4437-B3BA-FE8A29831BFF}" dt="2022-05-14T04:03:06.113" v="6655" actId="165"/>
          <ac:spMkLst>
            <pc:docMk/>
            <pc:sldMk cId="3005137902" sldId="303"/>
            <ac:spMk id="230" creationId="{BB00D6A5-D397-E182-6844-7911AAB642CA}"/>
          </ac:spMkLst>
        </pc:spChg>
        <pc:spChg chg="mod topLvl">
          <ac:chgData name="Sudvarg, Marion" userId="2bb9b31b-5f3c-4f72-8e1f-41eb276ee9c6" providerId="ADAL" clId="{31021B10-09B2-4437-B3BA-FE8A29831BFF}" dt="2022-05-14T04:03:06.113" v="6655" actId="165"/>
          <ac:spMkLst>
            <pc:docMk/>
            <pc:sldMk cId="3005137902" sldId="303"/>
            <ac:spMk id="231" creationId="{FB7C6B9E-897D-3DC6-541E-7FCBE18C4A1F}"/>
          </ac:spMkLst>
        </pc:spChg>
        <pc:spChg chg="mod topLvl">
          <ac:chgData name="Sudvarg, Marion" userId="2bb9b31b-5f3c-4f72-8e1f-41eb276ee9c6" providerId="ADAL" clId="{31021B10-09B2-4437-B3BA-FE8A29831BFF}" dt="2022-05-14T04:03:06.113" v="6655" actId="165"/>
          <ac:spMkLst>
            <pc:docMk/>
            <pc:sldMk cId="3005137902" sldId="303"/>
            <ac:spMk id="232" creationId="{A7D9638F-3E3D-B3AE-4D60-E1CFCBD8EA41}"/>
          </ac:spMkLst>
        </pc:spChg>
        <pc:spChg chg="mod topLvl">
          <ac:chgData name="Sudvarg, Marion" userId="2bb9b31b-5f3c-4f72-8e1f-41eb276ee9c6" providerId="ADAL" clId="{31021B10-09B2-4437-B3BA-FE8A29831BFF}" dt="2022-05-14T04:03:06.113" v="6655" actId="165"/>
          <ac:spMkLst>
            <pc:docMk/>
            <pc:sldMk cId="3005137902" sldId="303"/>
            <ac:spMk id="233" creationId="{39AA5941-8171-0E25-1A14-68BB4D0520BB}"/>
          </ac:spMkLst>
        </pc:spChg>
        <pc:spChg chg="mod topLvl">
          <ac:chgData name="Sudvarg, Marion" userId="2bb9b31b-5f3c-4f72-8e1f-41eb276ee9c6" providerId="ADAL" clId="{31021B10-09B2-4437-B3BA-FE8A29831BFF}" dt="2022-05-14T04:03:06.113" v="6655" actId="165"/>
          <ac:spMkLst>
            <pc:docMk/>
            <pc:sldMk cId="3005137902" sldId="303"/>
            <ac:spMk id="234" creationId="{C2629F13-823C-2F5D-9D63-C92DEF6471BA}"/>
          </ac:spMkLst>
        </pc:spChg>
        <pc:spChg chg="mod topLvl">
          <ac:chgData name="Sudvarg, Marion" userId="2bb9b31b-5f3c-4f72-8e1f-41eb276ee9c6" providerId="ADAL" clId="{31021B10-09B2-4437-B3BA-FE8A29831BFF}" dt="2022-05-14T04:03:06.113" v="6655" actId="165"/>
          <ac:spMkLst>
            <pc:docMk/>
            <pc:sldMk cId="3005137902" sldId="303"/>
            <ac:spMk id="235" creationId="{DDDC0DD8-70F8-4654-1B92-08667E0F7E4E}"/>
          </ac:spMkLst>
        </pc:spChg>
        <pc:spChg chg="mod topLvl">
          <ac:chgData name="Sudvarg, Marion" userId="2bb9b31b-5f3c-4f72-8e1f-41eb276ee9c6" providerId="ADAL" clId="{31021B10-09B2-4437-B3BA-FE8A29831BFF}" dt="2022-05-14T04:03:06.113" v="6655" actId="165"/>
          <ac:spMkLst>
            <pc:docMk/>
            <pc:sldMk cId="3005137902" sldId="303"/>
            <ac:spMk id="236" creationId="{433872EA-9EA0-B2D8-8ACA-D488857C66E2}"/>
          </ac:spMkLst>
        </pc:spChg>
        <pc:spChg chg="mod topLvl">
          <ac:chgData name="Sudvarg, Marion" userId="2bb9b31b-5f3c-4f72-8e1f-41eb276ee9c6" providerId="ADAL" clId="{31021B10-09B2-4437-B3BA-FE8A29831BFF}" dt="2022-05-14T04:03:06.113" v="6655" actId="165"/>
          <ac:spMkLst>
            <pc:docMk/>
            <pc:sldMk cId="3005137902" sldId="303"/>
            <ac:spMk id="237" creationId="{6FD025F2-BE8B-F756-6675-7F0620F34D1C}"/>
          </ac:spMkLst>
        </pc:spChg>
        <pc:spChg chg="mod topLvl">
          <ac:chgData name="Sudvarg, Marion" userId="2bb9b31b-5f3c-4f72-8e1f-41eb276ee9c6" providerId="ADAL" clId="{31021B10-09B2-4437-B3BA-FE8A29831BFF}" dt="2022-05-14T04:03:06.113" v="6655" actId="165"/>
          <ac:spMkLst>
            <pc:docMk/>
            <pc:sldMk cId="3005137902" sldId="303"/>
            <ac:spMk id="238" creationId="{C3EDC4F4-6C14-8ABB-9DD5-4834DC43DE0D}"/>
          </ac:spMkLst>
        </pc:spChg>
        <pc:spChg chg="mod topLvl">
          <ac:chgData name="Sudvarg, Marion" userId="2bb9b31b-5f3c-4f72-8e1f-41eb276ee9c6" providerId="ADAL" clId="{31021B10-09B2-4437-B3BA-FE8A29831BFF}" dt="2022-05-14T04:03:25.487" v="6659" actId="164"/>
          <ac:spMkLst>
            <pc:docMk/>
            <pc:sldMk cId="3005137902" sldId="303"/>
            <ac:spMk id="239" creationId="{C3462449-80CC-43F0-043E-4132B70772C5}"/>
          </ac:spMkLst>
        </pc:spChg>
        <pc:spChg chg="mod topLvl">
          <ac:chgData name="Sudvarg, Marion" userId="2bb9b31b-5f3c-4f72-8e1f-41eb276ee9c6" providerId="ADAL" clId="{31021B10-09B2-4437-B3BA-FE8A29831BFF}" dt="2022-05-14T04:03:25.487" v="6659" actId="164"/>
          <ac:spMkLst>
            <pc:docMk/>
            <pc:sldMk cId="3005137902" sldId="303"/>
            <ac:spMk id="240" creationId="{32A91465-0D71-9FB8-A9A8-EB9CA9721B3C}"/>
          </ac:spMkLst>
        </pc:spChg>
        <pc:spChg chg="mod topLvl">
          <ac:chgData name="Sudvarg, Marion" userId="2bb9b31b-5f3c-4f72-8e1f-41eb276ee9c6" providerId="ADAL" clId="{31021B10-09B2-4437-B3BA-FE8A29831BFF}" dt="2022-05-14T04:03:29.145" v="6660" actId="164"/>
          <ac:spMkLst>
            <pc:docMk/>
            <pc:sldMk cId="3005137902" sldId="303"/>
            <ac:spMk id="241" creationId="{E83E58D7-A0D4-2950-2790-B0FB78A01CEF}"/>
          </ac:spMkLst>
        </pc:spChg>
        <pc:spChg chg="mod topLvl">
          <ac:chgData name="Sudvarg, Marion" userId="2bb9b31b-5f3c-4f72-8e1f-41eb276ee9c6" providerId="ADAL" clId="{31021B10-09B2-4437-B3BA-FE8A29831BFF}" dt="2022-05-14T04:03:29.145" v="6660" actId="164"/>
          <ac:spMkLst>
            <pc:docMk/>
            <pc:sldMk cId="3005137902" sldId="303"/>
            <ac:spMk id="242" creationId="{F96601C1-B76F-BAB1-B98D-ABA50883AB94}"/>
          </ac:spMkLst>
        </pc:spChg>
        <pc:spChg chg="mod topLvl">
          <ac:chgData name="Sudvarg, Marion" userId="2bb9b31b-5f3c-4f72-8e1f-41eb276ee9c6" providerId="ADAL" clId="{31021B10-09B2-4437-B3BA-FE8A29831BFF}" dt="2022-05-14T04:03:32.988" v="6661" actId="164"/>
          <ac:spMkLst>
            <pc:docMk/>
            <pc:sldMk cId="3005137902" sldId="303"/>
            <ac:spMk id="243" creationId="{DB9759C8-D808-81BA-D42E-AE10390252CD}"/>
          </ac:spMkLst>
        </pc:spChg>
        <pc:spChg chg="mod topLvl">
          <ac:chgData name="Sudvarg, Marion" userId="2bb9b31b-5f3c-4f72-8e1f-41eb276ee9c6" providerId="ADAL" clId="{31021B10-09B2-4437-B3BA-FE8A29831BFF}" dt="2022-05-14T04:03:32.988" v="6661" actId="164"/>
          <ac:spMkLst>
            <pc:docMk/>
            <pc:sldMk cId="3005137902" sldId="303"/>
            <ac:spMk id="244" creationId="{4DF96B0A-2DA6-B771-3DAB-DDA8A0654F31}"/>
          </ac:spMkLst>
        </pc:spChg>
        <pc:spChg chg="mod topLvl">
          <ac:chgData name="Sudvarg, Marion" userId="2bb9b31b-5f3c-4f72-8e1f-41eb276ee9c6" providerId="ADAL" clId="{31021B10-09B2-4437-B3BA-FE8A29831BFF}" dt="2022-05-14T04:03:36.268" v="6662" actId="164"/>
          <ac:spMkLst>
            <pc:docMk/>
            <pc:sldMk cId="3005137902" sldId="303"/>
            <ac:spMk id="245" creationId="{A657FAB7-A707-5C50-2F4A-844CA45A4784}"/>
          </ac:spMkLst>
        </pc:spChg>
        <pc:spChg chg="mod topLvl">
          <ac:chgData name="Sudvarg, Marion" userId="2bb9b31b-5f3c-4f72-8e1f-41eb276ee9c6" providerId="ADAL" clId="{31021B10-09B2-4437-B3BA-FE8A29831BFF}" dt="2022-05-14T04:03:36.268" v="6662" actId="164"/>
          <ac:spMkLst>
            <pc:docMk/>
            <pc:sldMk cId="3005137902" sldId="303"/>
            <ac:spMk id="246" creationId="{AB09C6BA-42C3-D431-D04C-EB903ECBA57E}"/>
          </ac:spMkLst>
        </pc:spChg>
        <pc:spChg chg="mod topLvl">
          <ac:chgData name="Sudvarg, Marion" userId="2bb9b31b-5f3c-4f72-8e1f-41eb276ee9c6" providerId="ADAL" clId="{31021B10-09B2-4437-B3BA-FE8A29831BFF}" dt="2022-05-14T04:03:42.955" v="6663" actId="164"/>
          <ac:spMkLst>
            <pc:docMk/>
            <pc:sldMk cId="3005137902" sldId="303"/>
            <ac:spMk id="247" creationId="{37F7BF25-BB80-F74F-1E82-78115D419D8C}"/>
          </ac:spMkLst>
        </pc:spChg>
        <pc:spChg chg="mod topLvl">
          <ac:chgData name="Sudvarg, Marion" userId="2bb9b31b-5f3c-4f72-8e1f-41eb276ee9c6" providerId="ADAL" clId="{31021B10-09B2-4437-B3BA-FE8A29831BFF}" dt="2022-05-14T04:03:42.955" v="6663" actId="164"/>
          <ac:spMkLst>
            <pc:docMk/>
            <pc:sldMk cId="3005137902" sldId="303"/>
            <ac:spMk id="248" creationId="{2B3ECC9A-1C3A-FF66-EEB0-049B383C6A06}"/>
          </ac:spMkLst>
        </pc:spChg>
        <pc:spChg chg="mod topLvl">
          <ac:chgData name="Sudvarg, Marion" userId="2bb9b31b-5f3c-4f72-8e1f-41eb276ee9c6" providerId="ADAL" clId="{31021B10-09B2-4437-B3BA-FE8A29831BFF}" dt="2022-05-14T04:03:06.113" v="6655" actId="165"/>
          <ac:spMkLst>
            <pc:docMk/>
            <pc:sldMk cId="3005137902" sldId="303"/>
            <ac:spMk id="249" creationId="{1BAF7E91-A574-6AD4-245B-8F157D34DCD4}"/>
          </ac:spMkLst>
        </pc:spChg>
        <pc:spChg chg="mod topLvl">
          <ac:chgData name="Sudvarg, Marion" userId="2bb9b31b-5f3c-4f72-8e1f-41eb276ee9c6" providerId="ADAL" clId="{31021B10-09B2-4437-B3BA-FE8A29831BFF}" dt="2022-05-14T04:03:25.487" v="6659" actId="164"/>
          <ac:spMkLst>
            <pc:docMk/>
            <pc:sldMk cId="3005137902" sldId="303"/>
            <ac:spMk id="250" creationId="{78C11AC5-2697-2146-AE68-3796FD64782C}"/>
          </ac:spMkLst>
        </pc:spChg>
        <pc:spChg chg="mod topLvl">
          <ac:chgData name="Sudvarg, Marion" userId="2bb9b31b-5f3c-4f72-8e1f-41eb276ee9c6" providerId="ADAL" clId="{31021B10-09B2-4437-B3BA-FE8A29831BFF}" dt="2022-05-14T04:03:25.487" v="6659" actId="164"/>
          <ac:spMkLst>
            <pc:docMk/>
            <pc:sldMk cId="3005137902" sldId="303"/>
            <ac:spMk id="251" creationId="{1CDD3F2F-1A6C-1C41-A5C8-E2893BD63330}"/>
          </ac:spMkLst>
        </pc:spChg>
        <pc:spChg chg="mod topLvl">
          <ac:chgData name="Sudvarg, Marion" userId="2bb9b31b-5f3c-4f72-8e1f-41eb276ee9c6" providerId="ADAL" clId="{31021B10-09B2-4437-B3BA-FE8A29831BFF}" dt="2022-05-14T04:03:29.145" v="6660" actId="164"/>
          <ac:spMkLst>
            <pc:docMk/>
            <pc:sldMk cId="3005137902" sldId="303"/>
            <ac:spMk id="252" creationId="{1B530942-1BFC-6832-A5D3-372BF20C758F}"/>
          </ac:spMkLst>
        </pc:spChg>
        <pc:spChg chg="mod topLvl">
          <ac:chgData name="Sudvarg, Marion" userId="2bb9b31b-5f3c-4f72-8e1f-41eb276ee9c6" providerId="ADAL" clId="{31021B10-09B2-4437-B3BA-FE8A29831BFF}" dt="2022-05-14T04:03:29.145" v="6660" actId="164"/>
          <ac:spMkLst>
            <pc:docMk/>
            <pc:sldMk cId="3005137902" sldId="303"/>
            <ac:spMk id="253" creationId="{F221462E-2E9E-8E9D-57FD-492AD36C19E1}"/>
          </ac:spMkLst>
        </pc:spChg>
        <pc:spChg chg="mod topLvl">
          <ac:chgData name="Sudvarg, Marion" userId="2bb9b31b-5f3c-4f72-8e1f-41eb276ee9c6" providerId="ADAL" clId="{31021B10-09B2-4437-B3BA-FE8A29831BFF}" dt="2022-05-14T04:03:32.988" v="6661" actId="164"/>
          <ac:spMkLst>
            <pc:docMk/>
            <pc:sldMk cId="3005137902" sldId="303"/>
            <ac:spMk id="254" creationId="{0107CF49-A4DC-F073-238B-6FDA3F0630CB}"/>
          </ac:spMkLst>
        </pc:spChg>
        <pc:spChg chg="mod topLvl">
          <ac:chgData name="Sudvarg, Marion" userId="2bb9b31b-5f3c-4f72-8e1f-41eb276ee9c6" providerId="ADAL" clId="{31021B10-09B2-4437-B3BA-FE8A29831BFF}" dt="2022-05-14T04:03:32.988" v="6661" actId="164"/>
          <ac:spMkLst>
            <pc:docMk/>
            <pc:sldMk cId="3005137902" sldId="303"/>
            <ac:spMk id="255" creationId="{1517FFA7-F25B-1EE8-AEB7-FE36F8098446}"/>
          </ac:spMkLst>
        </pc:spChg>
        <pc:spChg chg="mod topLvl">
          <ac:chgData name="Sudvarg, Marion" userId="2bb9b31b-5f3c-4f72-8e1f-41eb276ee9c6" providerId="ADAL" clId="{31021B10-09B2-4437-B3BA-FE8A29831BFF}" dt="2022-05-14T04:03:36.268" v="6662" actId="164"/>
          <ac:spMkLst>
            <pc:docMk/>
            <pc:sldMk cId="3005137902" sldId="303"/>
            <ac:spMk id="256" creationId="{A3D89BD3-095F-0BA7-DF05-73FF44E0378B}"/>
          </ac:spMkLst>
        </pc:spChg>
        <pc:spChg chg="mod topLvl">
          <ac:chgData name="Sudvarg, Marion" userId="2bb9b31b-5f3c-4f72-8e1f-41eb276ee9c6" providerId="ADAL" clId="{31021B10-09B2-4437-B3BA-FE8A29831BFF}" dt="2022-05-14T04:03:36.268" v="6662" actId="164"/>
          <ac:spMkLst>
            <pc:docMk/>
            <pc:sldMk cId="3005137902" sldId="303"/>
            <ac:spMk id="257" creationId="{7B5BA04B-0C55-1735-3577-60EB0D8F083E}"/>
          </ac:spMkLst>
        </pc:spChg>
        <pc:spChg chg="mod topLvl">
          <ac:chgData name="Sudvarg, Marion" userId="2bb9b31b-5f3c-4f72-8e1f-41eb276ee9c6" providerId="ADAL" clId="{31021B10-09B2-4437-B3BA-FE8A29831BFF}" dt="2022-05-14T04:03:42.955" v="6663" actId="164"/>
          <ac:spMkLst>
            <pc:docMk/>
            <pc:sldMk cId="3005137902" sldId="303"/>
            <ac:spMk id="258" creationId="{99340C15-7742-0A54-6830-C15586E7D1D8}"/>
          </ac:spMkLst>
        </pc:spChg>
        <pc:spChg chg="mod topLvl">
          <ac:chgData name="Sudvarg, Marion" userId="2bb9b31b-5f3c-4f72-8e1f-41eb276ee9c6" providerId="ADAL" clId="{31021B10-09B2-4437-B3BA-FE8A29831BFF}" dt="2022-05-14T04:03:42.955" v="6663" actId="164"/>
          <ac:spMkLst>
            <pc:docMk/>
            <pc:sldMk cId="3005137902" sldId="303"/>
            <ac:spMk id="259" creationId="{998523CF-CBFA-CB28-7A3D-11E7A164B56A}"/>
          </ac:spMkLst>
        </pc:spChg>
        <pc:spChg chg="mod topLvl">
          <ac:chgData name="Sudvarg, Marion" userId="2bb9b31b-5f3c-4f72-8e1f-41eb276ee9c6" providerId="ADAL" clId="{31021B10-09B2-4437-B3BA-FE8A29831BFF}" dt="2022-05-14T04:03:06.113" v="6655" actId="165"/>
          <ac:spMkLst>
            <pc:docMk/>
            <pc:sldMk cId="3005137902" sldId="303"/>
            <ac:spMk id="260" creationId="{7228B82A-DF84-EF40-8078-12F4CE036719}"/>
          </ac:spMkLst>
        </pc:spChg>
        <pc:spChg chg="mod topLvl">
          <ac:chgData name="Sudvarg, Marion" userId="2bb9b31b-5f3c-4f72-8e1f-41eb276ee9c6" providerId="ADAL" clId="{31021B10-09B2-4437-B3BA-FE8A29831BFF}" dt="2022-05-14T04:03:25.487" v="6659" actId="164"/>
          <ac:spMkLst>
            <pc:docMk/>
            <pc:sldMk cId="3005137902" sldId="303"/>
            <ac:spMk id="261" creationId="{8FFF72FD-F134-0263-18ED-3EBA657DDD4C}"/>
          </ac:spMkLst>
        </pc:spChg>
        <pc:spChg chg="mod topLvl">
          <ac:chgData name="Sudvarg, Marion" userId="2bb9b31b-5f3c-4f72-8e1f-41eb276ee9c6" providerId="ADAL" clId="{31021B10-09B2-4437-B3BA-FE8A29831BFF}" dt="2022-05-14T04:03:25.487" v="6659" actId="164"/>
          <ac:spMkLst>
            <pc:docMk/>
            <pc:sldMk cId="3005137902" sldId="303"/>
            <ac:spMk id="262" creationId="{2B71162F-C36A-7C3D-EBD5-01373E0598B6}"/>
          </ac:spMkLst>
        </pc:spChg>
        <pc:spChg chg="mod topLvl">
          <ac:chgData name="Sudvarg, Marion" userId="2bb9b31b-5f3c-4f72-8e1f-41eb276ee9c6" providerId="ADAL" clId="{31021B10-09B2-4437-B3BA-FE8A29831BFF}" dt="2022-05-14T04:03:29.145" v="6660" actId="164"/>
          <ac:spMkLst>
            <pc:docMk/>
            <pc:sldMk cId="3005137902" sldId="303"/>
            <ac:spMk id="263" creationId="{366995E9-A9E9-4B5B-C544-20D742675F44}"/>
          </ac:spMkLst>
        </pc:spChg>
        <pc:spChg chg="mod topLvl">
          <ac:chgData name="Sudvarg, Marion" userId="2bb9b31b-5f3c-4f72-8e1f-41eb276ee9c6" providerId="ADAL" clId="{31021B10-09B2-4437-B3BA-FE8A29831BFF}" dt="2022-05-14T04:03:29.145" v="6660" actId="164"/>
          <ac:spMkLst>
            <pc:docMk/>
            <pc:sldMk cId="3005137902" sldId="303"/>
            <ac:spMk id="264" creationId="{10376D3C-103C-53E9-F72A-BC100BB3AF04}"/>
          </ac:spMkLst>
        </pc:spChg>
        <pc:spChg chg="mod topLvl">
          <ac:chgData name="Sudvarg, Marion" userId="2bb9b31b-5f3c-4f72-8e1f-41eb276ee9c6" providerId="ADAL" clId="{31021B10-09B2-4437-B3BA-FE8A29831BFF}" dt="2022-05-14T04:03:36.268" v="6662" actId="164"/>
          <ac:spMkLst>
            <pc:docMk/>
            <pc:sldMk cId="3005137902" sldId="303"/>
            <ac:spMk id="265" creationId="{3FE8C06F-1169-9507-65D0-5AF8583086CD}"/>
          </ac:spMkLst>
        </pc:spChg>
        <pc:spChg chg="mod topLvl">
          <ac:chgData name="Sudvarg, Marion" userId="2bb9b31b-5f3c-4f72-8e1f-41eb276ee9c6" providerId="ADAL" clId="{31021B10-09B2-4437-B3BA-FE8A29831BFF}" dt="2022-05-14T04:03:36.268" v="6662" actId="164"/>
          <ac:spMkLst>
            <pc:docMk/>
            <pc:sldMk cId="3005137902" sldId="303"/>
            <ac:spMk id="266" creationId="{FEBEBB98-2107-07F1-2E9F-BB5CABA9774D}"/>
          </ac:spMkLst>
        </pc:spChg>
        <pc:spChg chg="mod topLvl">
          <ac:chgData name="Sudvarg, Marion" userId="2bb9b31b-5f3c-4f72-8e1f-41eb276ee9c6" providerId="ADAL" clId="{31021B10-09B2-4437-B3BA-FE8A29831BFF}" dt="2022-05-14T04:03:42.955" v="6663" actId="164"/>
          <ac:spMkLst>
            <pc:docMk/>
            <pc:sldMk cId="3005137902" sldId="303"/>
            <ac:spMk id="267" creationId="{81D812E8-6077-BDC5-A0C9-FE65B7BCB031}"/>
          </ac:spMkLst>
        </pc:spChg>
        <pc:spChg chg="mod topLvl">
          <ac:chgData name="Sudvarg, Marion" userId="2bb9b31b-5f3c-4f72-8e1f-41eb276ee9c6" providerId="ADAL" clId="{31021B10-09B2-4437-B3BA-FE8A29831BFF}" dt="2022-05-14T04:03:42.955" v="6663" actId="164"/>
          <ac:spMkLst>
            <pc:docMk/>
            <pc:sldMk cId="3005137902" sldId="303"/>
            <ac:spMk id="268" creationId="{D309FCD8-190A-7119-A31F-D6F6BCC10E70}"/>
          </ac:spMkLst>
        </pc:spChg>
        <pc:spChg chg="mod topLvl">
          <ac:chgData name="Sudvarg, Marion" userId="2bb9b31b-5f3c-4f72-8e1f-41eb276ee9c6" providerId="ADAL" clId="{31021B10-09B2-4437-B3BA-FE8A29831BFF}" dt="2022-05-14T04:03:09.705" v="6656" actId="165"/>
          <ac:spMkLst>
            <pc:docMk/>
            <pc:sldMk cId="3005137902" sldId="303"/>
            <ac:spMk id="272" creationId="{08305A2E-D328-1118-DB0F-9F2146235C32}"/>
          </ac:spMkLst>
        </pc:spChg>
        <pc:spChg chg="mod topLvl">
          <ac:chgData name="Sudvarg, Marion" userId="2bb9b31b-5f3c-4f72-8e1f-41eb276ee9c6" providerId="ADAL" clId="{31021B10-09B2-4437-B3BA-FE8A29831BFF}" dt="2022-05-14T04:03:09.705" v="6656" actId="165"/>
          <ac:spMkLst>
            <pc:docMk/>
            <pc:sldMk cId="3005137902" sldId="303"/>
            <ac:spMk id="273" creationId="{2223A18B-7E14-9F1B-A8FB-073F84C2976C}"/>
          </ac:spMkLst>
        </pc:spChg>
        <pc:spChg chg="mod topLvl">
          <ac:chgData name="Sudvarg, Marion" userId="2bb9b31b-5f3c-4f72-8e1f-41eb276ee9c6" providerId="ADAL" clId="{31021B10-09B2-4437-B3BA-FE8A29831BFF}" dt="2022-05-14T04:03:09.705" v="6656" actId="165"/>
          <ac:spMkLst>
            <pc:docMk/>
            <pc:sldMk cId="3005137902" sldId="303"/>
            <ac:spMk id="274" creationId="{1F6164D5-CB96-D55F-C920-C145A9B03B6F}"/>
          </ac:spMkLst>
        </pc:spChg>
        <pc:spChg chg="mod topLvl">
          <ac:chgData name="Sudvarg, Marion" userId="2bb9b31b-5f3c-4f72-8e1f-41eb276ee9c6" providerId="ADAL" clId="{31021B10-09B2-4437-B3BA-FE8A29831BFF}" dt="2022-05-14T04:03:09.705" v="6656" actId="165"/>
          <ac:spMkLst>
            <pc:docMk/>
            <pc:sldMk cId="3005137902" sldId="303"/>
            <ac:spMk id="275" creationId="{97A1E046-5E18-9496-D707-565CD59EFBDB}"/>
          </ac:spMkLst>
        </pc:spChg>
        <pc:spChg chg="mod topLvl">
          <ac:chgData name="Sudvarg, Marion" userId="2bb9b31b-5f3c-4f72-8e1f-41eb276ee9c6" providerId="ADAL" clId="{31021B10-09B2-4437-B3BA-FE8A29831BFF}" dt="2022-05-14T04:03:09.705" v="6656" actId="165"/>
          <ac:spMkLst>
            <pc:docMk/>
            <pc:sldMk cId="3005137902" sldId="303"/>
            <ac:spMk id="276" creationId="{120F3A4A-DF58-E196-F3E8-395819947A6D}"/>
          </ac:spMkLst>
        </pc:spChg>
        <pc:spChg chg="mod topLvl">
          <ac:chgData name="Sudvarg, Marion" userId="2bb9b31b-5f3c-4f72-8e1f-41eb276ee9c6" providerId="ADAL" clId="{31021B10-09B2-4437-B3BA-FE8A29831BFF}" dt="2022-05-14T04:03:09.705" v="6656" actId="165"/>
          <ac:spMkLst>
            <pc:docMk/>
            <pc:sldMk cId="3005137902" sldId="303"/>
            <ac:spMk id="277" creationId="{D7BEE1B3-2411-6F19-ED3F-AE44EC58D953}"/>
          </ac:spMkLst>
        </pc:spChg>
        <pc:spChg chg="mod topLvl">
          <ac:chgData name="Sudvarg, Marion" userId="2bb9b31b-5f3c-4f72-8e1f-41eb276ee9c6" providerId="ADAL" clId="{31021B10-09B2-4437-B3BA-FE8A29831BFF}" dt="2022-05-14T04:03:09.705" v="6656" actId="165"/>
          <ac:spMkLst>
            <pc:docMk/>
            <pc:sldMk cId="3005137902" sldId="303"/>
            <ac:spMk id="278" creationId="{7366511A-ED3D-5A0D-5048-EEAA87587352}"/>
          </ac:spMkLst>
        </pc:spChg>
        <pc:spChg chg="mod topLvl">
          <ac:chgData name="Sudvarg, Marion" userId="2bb9b31b-5f3c-4f72-8e1f-41eb276ee9c6" providerId="ADAL" clId="{31021B10-09B2-4437-B3BA-FE8A29831BFF}" dt="2022-05-14T04:03:09.705" v="6656" actId="165"/>
          <ac:spMkLst>
            <pc:docMk/>
            <pc:sldMk cId="3005137902" sldId="303"/>
            <ac:spMk id="279" creationId="{0DE3A9E9-CAFB-1B41-0921-B8A647F48FC2}"/>
          </ac:spMkLst>
        </pc:spChg>
        <pc:spChg chg="mod topLvl">
          <ac:chgData name="Sudvarg, Marion" userId="2bb9b31b-5f3c-4f72-8e1f-41eb276ee9c6" providerId="ADAL" clId="{31021B10-09B2-4437-B3BA-FE8A29831BFF}" dt="2022-05-14T04:03:09.705" v="6656" actId="165"/>
          <ac:spMkLst>
            <pc:docMk/>
            <pc:sldMk cId="3005137902" sldId="303"/>
            <ac:spMk id="280" creationId="{5CA7977A-2D0D-1C82-70C2-B09E9F39BB04}"/>
          </ac:spMkLst>
        </pc:spChg>
        <pc:spChg chg="mod topLvl">
          <ac:chgData name="Sudvarg, Marion" userId="2bb9b31b-5f3c-4f72-8e1f-41eb276ee9c6" providerId="ADAL" clId="{31021B10-09B2-4437-B3BA-FE8A29831BFF}" dt="2022-05-14T04:03:09.705" v="6656" actId="165"/>
          <ac:spMkLst>
            <pc:docMk/>
            <pc:sldMk cId="3005137902" sldId="303"/>
            <ac:spMk id="281" creationId="{3F3A7821-7B69-D66C-9DDF-4389B4B40CB5}"/>
          </ac:spMkLst>
        </pc:spChg>
        <pc:spChg chg="mod topLvl">
          <ac:chgData name="Sudvarg, Marion" userId="2bb9b31b-5f3c-4f72-8e1f-41eb276ee9c6" providerId="ADAL" clId="{31021B10-09B2-4437-B3BA-FE8A29831BFF}" dt="2022-05-14T04:03:09.705" v="6656" actId="165"/>
          <ac:spMkLst>
            <pc:docMk/>
            <pc:sldMk cId="3005137902" sldId="303"/>
            <ac:spMk id="282" creationId="{0339C027-D69B-C893-6D7B-DFC973F34F89}"/>
          </ac:spMkLst>
        </pc:spChg>
        <pc:spChg chg="mod topLvl">
          <ac:chgData name="Sudvarg, Marion" userId="2bb9b31b-5f3c-4f72-8e1f-41eb276ee9c6" providerId="ADAL" clId="{31021B10-09B2-4437-B3BA-FE8A29831BFF}" dt="2022-05-14T04:03:09.705" v="6656" actId="165"/>
          <ac:spMkLst>
            <pc:docMk/>
            <pc:sldMk cId="3005137902" sldId="303"/>
            <ac:spMk id="283" creationId="{2948A518-0980-CA0A-8BD2-C7A49FB6FF7E}"/>
          </ac:spMkLst>
        </pc:spChg>
        <pc:spChg chg="mod topLvl">
          <ac:chgData name="Sudvarg, Marion" userId="2bb9b31b-5f3c-4f72-8e1f-41eb276ee9c6" providerId="ADAL" clId="{31021B10-09B2-4437-B3BA-FE8A29831BFF}" dt="2022-05-14T04:03:09.705" v="6656" actId="165"/>
          <ac:spMkLst>
            <pc:docMk/>
            <pc:sldMk cId="3005137902" sldId="303"/>
            <ac:spMk id="284" creationId="{BE55478E-46DC-CA0A-E13F-466E965009F9}"/>
          </ac:spMkLst>
        </pc:spChg>
        <pc:spChg chg="mod topLvl">
          <ac:chgData name="Sudvarg, Marion" userId="2bb9b31b-5f3c-4f72-8e1f-41eb276ee9c6" providerId="ADAL" clId="{31021B10-09B2-4437-B3BA-FE8A29831BFF}" dt="2022-05-14T04:03:09.705" v="6656" actId="165"/>
          <ac:spMkLst>
            <pc:docMk/>
            <pc:sldMk cId="3005137902" sldId="303"/>
            <ac:spMk id="285" creationId="{FEC22E89-2CCD-6EF7-CC01-F1F357DA43C8}"/>
          </ac:spMkLst>
        </pc:spChg>
        <pc:spChg chg="mod topLvl">
          <ac:chgData name="Sudvarg, Marion" userId="2bb9b31b-5f3c-4f72-8e1f-41eb276ee9c6" providerId="ADAL" clId="{31021B10-09B2-4437-B3BA-FE8A29831BFF}" dt="2022-05-14T04:03:09.705" v="6656" actId="165"/>
          <ac:spMkLst>
            <pc:docMk/>
            <pc:sldMk cId="3005137902" sldId="303"/>
            <ac:spMk id="286" creationId="{67C45F54-129F-E5EE-28F4-030CE199B01E}"/>
          </ac:spMkLst>
        </pc:spChg>
        <pc:spChg chg="mod topLvl">
          <ac:chgData name="Sudvarg, Marion" userId="2bb9b31b-5f3c-4f72-8e1f-41eb276ee9c6" providerId="ADAL" clId="{31021B10-09B2-4437-B3BA-FE8A29831BFF}" dt="2022-05-14T04:03:09.705" v="6656" actId="165"/>
          <ac:spMkLst>
            <pc:docMk/>
            <pc:sldMk cId="3005137902" sldId="303"/>
            <ac:spMk id="287" creationId="{E749DE8A-B12C-098B-CA0E-FCC8E6762350}"/>
          </ac:spMkLst>
        </pc:spChg>
        <pc:spChg chg="mod topLvl">
          <ac:chgData name="Sudvarg, Marion" userId="2bb9b31b-5f3c-4f72-8e1f-41eb276ee9c6" providerId="ADAL" clId="{31021B10-09B2-4437-B3BA-FE8A29831BFF}" dt="2022-05-14T04:03:09.705" v="6656" actId="165"/>
          <ac:spMkLst>
            <pc:docMk/>
            <pc:sldMk cId="3005137902" sldId="303"/>
            <ac:spMk id="288" creationId="{0B0F13EF-E053-B92F-D130-2517F9B283ED}"/>
          </ac:spMkLst>
        </pc:spChg>
        <pc:spChg chg="mod topLvl">
          <ac:chgData name="Sudvarg, Marion" userId="2bb9b31b-5f3c-4f72-8e1f-41eb276ee9c6" providerId="ADAL" clId="{31021B10-09B2-4437-B3BA-FE8A29831BFF}" dt="2022-05-14T04:03:09.705" v="6656" actId="165"/>
          <ac:spMkLst>
            <pc:docMk/>
            <pc:sldMk cId="3005137902" sldId="303"/>
            <ac:spMk id="289" creationId="{A389875E-856A-7214-7963-270A0D7A8550}"/>
          </ac:spMkLst>
        </pc:spChg>
        <pc:spChg chg="mod topLvl">
          <ac:chgData name="Sudvarg, Marion" userId="2bb9b31b-5f3c-4f72-8e1f-41eb276ee9c6" providerId="ADAL" clId="{31021B10-09B2-4437-B3BA-FE8A29831BFF}" dt="2022-05-14T04:03:09.705" v="6656" actId="165"/>
          <ac:spMkLst>
            <pc:docMk/>
            <pc:sldMk cId="3005137902" sldId="303"/>
            <ac:spMk id="290" creationId="{3320BE37-E25E-307E-841A-C3F32CA1FDC4}"/>
          </ac:spMkLst>
        </pc:spChg>
        <pc:spChg chg="mod topLvl">
          <ac:chgData name="Sudvarg, Marion" userId="2bb9b31b-5f3c-4f72-8e1f-41eb276ee9c6" providerId="ADAL" clId="{31021B10-09B2-4437-B3BA-FE8A29831BFF}" dt="2022-05-14T04:03:09.705" v="6656" actId="165"/>
          <ac:spMkLst>
            <pc:docMk/>
            <pc:sldMk cId="3005137902" sldId="303"/>
            <ac:spMk id="291" creationId="{05539D0D-AF5A-AE27-ADF0-630AAB8E0871}"/>
          </ac:spMkLst>
        </pc:spChg>
        <pc:spChg chg="mod topLvl">
          <ac:chgData name="Sudvarg, Marion" userId="2bb9b31b-5f3c-4f72-8e1f-41eb276ee9c6" providerId="ADAL" clId="{31021B10-09B2-4437-B3BA-FE8A29831BFF}" dt="2022-05-14T04:03:09.705" v="6656" actId="165"/>
          <ac:spMkLst>
            <pc:docMk/>
            <pc:sldMk cId="3005137902" sldId="303"/>
            <ac:spMk id="292" creationId="{58D3168C-CCA2-2B8B-1C27-3807B4EB5262}"/>
          </ac:spMkLst>
        </pc:spChg>
        <pc:spChg chg="mod topLvl">
          <ac:chgData name="Sudvarg, Marion" userId="2bb9b31b-5f3c-4f72-8e1f-41eb276ee9c6" providerId="ADAL" clId="{31021B10-09B2-4437-B3BA-FE8A29831BFF}" dt="2022-05-14T04:03:09.705" v="6656" actId="165"/>
          <ac:spMkLst>
            <pc:docMk/>
            <pc:sldMk cId="3005137902" sldId="303"/>
            <ac:spMk id="293" creationId="{EC0A32CB-9D0B-2945-A6CD-A6703B3E072F}"/>
          </ac:spMkLst>
        </pc:spChg>
        <pc:spChg chg="mod topLvl">
          <ac:chgData name="Sudvarg, Marion" userId="2bb9b31b-5f3c-4f72-8e1f-41eb276ee9c6" providerId="ADAL" clId="{31021B10-09B2-4437-B3BA-FE8A29831BFF}" dt="2022-05-14T04:03:09.705" v="6656" actId="165"/>
          <ac:spMkLst>
            <pc:docMk/>
            <pc:sldMk cId="3005137902" sldId="303"/>
            <ac:spMk id="294" creationId="{F350722C-0E55-1468-D9F1-1582111F7A43}"/>
          </ac:spMkLst>
        </pc:spChg>
        <pc:spChg chg="mod topLvl">
          <ac:chgData name="Sudvarg, Marion" userId="2bb9b31b-5f3c-4f72-8e1f-41eb276ee9c6" providerId="ADAL" clId="{31021B10-09B2-4437-B3BA-FE8A29831BFF}" dt="2022-05-14T04:03:09.705" v="6656" actId="165"/>
          <ac:spMkLst>
            <pc:docMk/>
            <pc:sldMk cId="3005137902" sldId="303"/>
            <ac:spMk id="295" creationId="{D670B82A-2773-3157-EB7F-2FFA19F84EC5}"/>
          </ac:spMkLst>
        </pc:spChg>
        <pc:spChg chg="mod topLvl">
          <ac:chgData name="Sudvarg, Marion" userId="2bb9b31b-5f3c-4f72-8e1f-41eb276ee9c6" providerId="ADAL" clId="{31021B10-09B2-4437-B3BA-FE8A29831BFF}" dt="2022-05-14T04:03:09.705" v="6656" actId="165"/>
          <ac:spMkLst>
            <pc:docMk/>
            <pc:sldMk cId="3005137902" sldId="303"/>
            <ac:spMk id="296" creationId="{973BEC14-3FEF-26BA-AE6E-F729F6BF2920}"/>
          </ac:spMkLst>
        </pc:spChg>
        <pc:spChg chg="mod topLvl">
          <ac:chgData name="Sudvarg, Marion" userId="2bb9b31b-5f3c-4f72-8e1f-41eb276ee9c6" providerId="ADAL" clId="{31021B10-09B2-4437-B3BA-FE8A29831BFF}" dt="2022-05-14T04:03:09.705" v="6656" actId="165"/>
          <ac:spMkLst>
            <pc:docMk/>
            <pc:sldMk cId="3005137902" sldId="303"/>
            <ac:spMk id="297" creationId="{A69FD657-0135-8942-E0A8-BCBCB5951AA0}"/>
          </ac:spMkLst>
        </pc:spChg>
        <pc:spChg chg="mod topLvl">
          <ac:chgData name="Sudvarg, Marion" userId="2bb9b31b-5f3c-4f72-8e1f-41eb276ee9c6" providerId="ADAL" clId="{31021B10-09B2-4437-B3BA-FE8A29831BFF}" dt="2022-05-14T04:03:09.705" v="6656" actId="165"/>
          <ac:spMkLst>
            <pc:docMk/>
            <pc:sldMk cId="3005137902" sldId="303"/>
            <ac:spMk id="298" creationId="{68CA74F2-9D14-BCF5-7ACD-3B4A11425D28}"/>
          </ac:spMkLst>
        </pc:spChg>
        <pc:spChg chg="mod topLvl">
          <ac:chgData name="Sudvarg, Marion" userId="2bb9b31b-5f3c-4f72-8e1f-41eb276ee9c6" providerId="ADAL" clId="{31021B10-09B2-4437-B3BA-FE8A29831BFF}" dt="2022-05-14T04:03:09.705" v="6656" actId="165"/>
          <ac:spMkLst>
            <pc:docMk/>
            <pc:sldMk cId="3005137902" sldId="303"/>
            <ac:spMk id="299" creationId="{28DFCE2D-E8B8-8102-7AB0-4B600AB74CA4}"/>
          </ac:spMkLst>
        </pc:spChg>
        <pc:spChg chg="mod topLvl">
          <ac:chgData name="Sudvarg, Marion" userId="2bb9b31b-5f3c-4f72-8e1f-41eb276ee9c6" providerId="ADAL" clId="{31021B10-09B2-4437-B3BA-FE8A29831BFF}" dt="2022-05-14T04:03:09.705" v="6656" actId="165"/>
          <ac:spMkLst>
            <pc:docMk/>
            <pc:sldMk cId="3005137902" sldId="303"/>
            <ac:spMk id="300" creationId="{693D19F6-49E7-D49E-4BD0-14D4E863D1E2}"/>
          </ac:spMkLst>
        </pc:spChg>
        <pc:spChg chg="mod topLvl">
          <ac:chgData name="Sudvarg, Marion" userId="2bb9b31b-5f3c-4f72-8e1f-41eb276ee9c6" providerId="ADAL" clId="{31021B10-09B2-4437-B3BA-FE8A29831BFF}" dt="2022-05-14T04:03:09.705" v="6656" actId="165"/>
          <ac:spMkLst>
            <pc:docMk/>
            <pc:sldMk cId="3005137902" sldId="303"/>
            <ac:spMk id="301" creationId="{AA199D03-27B6-A0BF-CDE8-6E1402A1FDAF}"/>
          </ac:spMkLst>
        </pc:spChg>
        <pc:spChg chg="mod topLvl">
          <ac:chgData name="Sudvarg, Marion" userId="2bb9b31b-5f3c-4f72-8e1f-41eb276ee9c6" providerId="ADAL" clId="{31021B10-09B2-4437-B3BA-FE8A29831BFF}" dt="2022-05-14T04:03:09.705" v="6656" actId="165"/>
          <ac:spMkLst>
            <pc:docMk/>
            <pc:sldMk cId="3005137902" sldId="303"/>
            <ac:spMk id="302" creationId="{D8EE119F-4B2F-24D6-1D7E-A2ED7BF248ED}"/>
          </ac:spMkLst>
        </pc:spChg>
        <pc:spChg chg="mod topLvl">
          <ac:chgData name="Sudvarg, Marion" userId="2bb9b31b-5f3c-4f72-8e1f-41eb276ee9c6" providerId="ADAL" clId="{31021B10-09B2-4437-B3BA-FE8A29831BFF}" dt="2022-05-14T04:03:09.705" v="6656" actId="165"/>
          <ac:spMkLst>
            <pc:docMk/>
            <pc:sldMk cId="3005137902" sldId="303"/>
            <ac:spMk id="303" creationId="{07706C0E-58F7-38CC-F1BF-09B2A23939E4}"/>
          </ac:spMkLst>
        </pc:spChg>
        <pc:spChg chg="mod topLvl">
          <ac:chgData name="Sudvarg, Marion" userId="2bb9b31b-5f3c-4f72-8e1f-41eb276ee9c6" providerId="ADAL" clId="{31021B10-09B2-4437-B3BA-FE8A29831BFF}" dt="2022-05-14T04:03:09.705" v="6656" actId="165"/>
          <ac:spMkLst>
            <pc:docMk/>
            <pc:sldMk cId="3005137902" sldId="303"/>
            <ac:spMk id="304" creationId="{890754F5-26BE-67BA-2A84-2EBBD32BFC90}"/>
          </ac:spMkLst>
        </pc:spChg>
        <pc:spChg chg="mod topLvl">
          <ac:chgData name="Sudvarg, Marion" userId="2bb9b31b-5f3c-4f72-8e1f-41eb276ee9c6" providerId="ADAL" clId="{31021B10-09B2-4437-B3BA-FE8A29831BFF}" dt="2022-05-14T04:03:09.705" v="6656" actId="165"/>
          <ac:spMkLst>
            <pc:docMk/>
            <pc:sldMk cId="3005137902" sldId="303"/>
            <ac:spMk id="305" creationId="{47AE2479-1CB0-3DD6-381A-B4576F5DFE02}"/>
          </ac:spMkLst>
        </pc:spChg>
        <pc:spChg chg="mod topLvl">
          <ac:chgData name="Sudvarg, Marion" userId="2bb9b31b-5f3c-4f72-8e1f-41eb276ee9c6" providerId="ADAL" clId="{31021B10-09B2-4437-B3BA-FE8A29831BFF}" dt="2022-05-14T04:03:09.705" v="6656" actId="165"/>
          <ac:spMkLst>
            <pc:docMk/>
            <pc:sldMk cId="3005137902" sldId="303"/>
            <ac:spMk id="306" creationId="{7241D1DB-903D-C9C0-E602-2E53E343C4A4}"/>
          </ac:spMkLst>
        </pc:spChg>
        <pc:spChg chg="mod topLvl">
          <ac:chgData name="Sudvarg, Marion" userId="2bb9b31b-5f3c-4f72-8e1f-41eb276ee9c6" providerId="ADAL" clId="{31021B10-09B2-4437-B3BA-FE8A29831BFF}" dt="2022-05-14T04:03:09.705" v="6656" actId="165"/>
          <ac:spMkLst>
            <pc:docMk/>
            <pc:sldMk cId="3005137902" sldId="303"/>
            <ac:spMk id="307" creationId="{E99FD35F-D474-B4C2-6D50-6DA1402B73D3}"/>
          </ac:spMkLst>
        </pc:spChg>
        <pc:spChg chg="mod topLvl">
          <ac:chgData name="Sudvarg, Marion" userId="2bb9b31b-5f3c-4f72-8e1f-41eb276ee9c6" providerId="ADAL" clId="{31021B10-09B2-4437-B3BA-FE8A29831BFF}" dt="2022-05-14T04:03:09.705" v="6656" actId="165"/>
          <ac:spMkLst>
            <pc:docMk/>
            <pc:sldMk cId="3005137902" sldId="303"/>
            <ac:spMk id="308" creationId="{E2BFE8CE-A931-0F8C-A32C-8C7F615510D2}"/>
          </ac:spMkLst>
        </pc:spChg>
        <pc:spChg chg="mod topLvl">
          <ac:chgData name="Sudvarg, Marion" userId="2bb9b31b-5f3c-4f72-8e1f-41eb276ee9c6" providerId="ADAL" clId="{31021B10-09B2-4437-B3BA-FE8A29831BFF}" dt="2022-05-14T04:03:09.705" v="6656" actId="165"/>
          <ac:spMkLst>
            <pc:docMk/>
            <pc:sldMk cId="3005137902" sldId="303"/>
            <ac:spMk id="309" creationId="{449D554D-C750-07CA-AC7C-E2ED34ECC923}"/>
          </ac:spMkLst>
        </pc:spChg>
        <pc:spChg chg="mod topLvl">
          <ac:chgData name="Sudvarg, Marion" userId="2bb9b31b-5f3c-4f72-8e1f-41eb276ee9c6" providerId="ADAL" clId="{31021B10-09B2-4437-B3BA-FE8A29831BFF}" dt="2022-05-14T04:03:09.705" v="6656" actId="165"/>
          <ac:spMkLst>
            <pc:docMk/>
            <pc:sldMk cId="3005137902" sldId="303"/>
            <ac:spMk id="310" creationId="{EAED4566-D78C-1A71-2913-12A44A2A8AA1}"/>
          </ac:spMkLst>
        </pc:spChg>
        <pc:spChg chg="mod topLvl">
          <ac:chgData name="Sudvarg, Marion" userId="2bb9b31b-5f3c-4f72-8e1f-41eb276ee9c6" providerId="ADAL" clId="{31021B10-09B2-4437-B3BA-FE8A29831BFF}" dt="2022-05-14T04:03:09.705" v="6656" actId="165"/>
          <ac:spMkLst>
            <pc:docMk/>
            <pc:sldMk cId="3005137902" sldId="303"/>
            <ac:spMk id="311" creationId="{13352DD3-D69A-15CB-11C7-1D0BA20FDDD5}"/>
          </ac:spMkLst>
        </pc:spChg>
        <pc:spChg chg="mod topLvl">
          <ac:chgData name="Sudvarg, Marion" userId="2bb9b31b-5f3c-4f72-8e1f-41eb276ee9c6" providerId="ADAL" clId="{31021B10-09B2-4437-B3BA-FE8A29831BFF}" dt="2022-05-14T04:03:09.705" v="6656" actId="165"/>
          <ac:spMkLst>
            <pc:docMk/>
            <pc:sldMk cId="3005137902" sldId="303"/>
            <ac:spMk id="312" creationId="{6B986AF5-A1BF-4BFD-B662-8412A199D5D0}"/>
          </ac:spMkLst>
        </pc:spChg>
        <pc:spChg chg="mod topLvl">
          <ac:chgData name="Sudvarg, Marion" userId="2bb9b31b-5f3c-4f72-8e1f-41eb276ee9c6" providerId="ADAL" clId="{31021B10-09B2-4437-B3BA-FE8A29831BFF}" dt="2022-05-14T04:03:09.705" v="6656" actId="165"/>
          <ac:spMkLst>
            <pc:docMk/>
            <pc:sldMk cId="3005137902" sldId="303"/>
            <ac:spMk id="313" creationId="{C3A54C95-27B0-B1B6-FDF8-BEEEA68D376F}"/>
          </ac:spMkLst>
        </pc:spChg>
        <pc:spChg chg="mod topLvl">
          <ac:chgData name="Sudvarg, Marion" userId="2bb9b31b-5f3c-4f72-8e1f-41eb276ee9c6" providerId="ADAL" clId="{31021B10-09B2-4437-B3BA-FE8A29831BFF}" dt="2022-05-14T04:03:09.705" v="6656" actId="165"/>
          <ac:spMkLst>
            <pc:docMk/>
            <pc:sldMk cId="3005137902" sldId="303"/>
            <ac:spMk id="314" creationId="{3B55A436-1147-F375-3B60-74C6003A56A0}"/>
          </ac:spMkLst>
        </pc:spChg>
        <pc:spChg chg="mod topLvl">
          <ac:chgData name="Sudvarg, Marion" userId="2bb9b31b-5f3c-4f72-8e1f-41eb276ee9c6" providerId="ADAL" clId="{31021B10-09B2-4437-B3BA-FE8A29831BFF}" dt="2022-05-14T04:03:09.705" v="6656" actId="165"/>
          <ac:spMkLst>
            <pc:docMk/>
            <pc:sldMk cId="3005137902" sldId="303"/>
            <ac:spMk id="315" creationId="{11E04940-6002-EB89-E273-0D6E71D74D3F}"/>
          </ac:spMkLst>
        </pc:spChg>
        <pc:spChg chg="mod topLvl">
          <ac:chgData name="Sudvarg, Marion" userId="2bb9b31b-5f3c-4f72-8e1f-41eb276ee9c6" providerId="ADAL" clId="{31021B10-09B2-4437-B3BA-FE8A29831BFF}" dt="2022-05-14T04:03:09.705" v="6656" actId="165"/>
          <ac:spMkLst>
            <pc:docMk/>
            <pc:sldMk cId="3005137902" sldId="303"/>
            <ac:spMk id="316" creationId="{8386D17E-B30F-FDD4-DFE1-0DD1968BD113}"/>
          </ac:spMkLst>
        </pc:spChg>
        <pc:spChg chg="mod topLvl">
          <ac:chgData name="Sudvarg, Marion" userId="2bb9b31b-5f3c-4f72-8e1f-41eb276ee9c6" providerId="ADAL" clId="{31021B10-09B2-4437-B3BA-FE8A29831BFF}" dt="2022-05-14T04:03:09.705" v="6656" actId="165"/>
          <ac:spMkLst>
            <pc:docMk/>
            <pc:sldMk cId="3005137902" sldId="303"/>
            <ac:spMk id="317" creationId="{36185414-F88F-CBE4-CD2E-FD40377BB2A9}"/>
          </ac:spMkLst>
        </pc:spChg>
        <pc:spChg chg="mod topLvl">
          <ac:chgData name="Sudvarg, Marion" userId="2bb9b31b-5f3c-4f72-8e1f-41eb276ee9c6" providerId="ADAL" clId="{31021B10-09B2-4437-B3BA-FE8A29831BFF}" dt="2022-05-14T04:03:09.705" v="6656" actId="165"/>
          <ac:spMkLst>
            <pc:docMk/>
            <pc:sldMk cId="3005137902" sldId="303"/>
            <ac:spMk id="318" creationId="{A513F141-796C-5F55-6360-6010351C9391}"/>
          </ac:spMkLst>
        </pc:spChg>
        <pc:spChg chg="mod topLvl">
          <ac:chgData name="Sudvarg, Marion" userId="2bb9b31b-5f3c-4f72-8e1f-41eb276ee9c6" providerId="ADAL" clId="{31021B10-09B2-4437-B3BA-FE8A29831BFF}" dt="2022-05-14T04:03:09.705" v="6656" actId="165"/>
          <ac:spMkLst>
            <pc:docMk/>
            <pc:sldMk cId="3005137902" sldId="303"/>
            <ac:spMk id="319" creationId="{BF04A106-41C9-2EC5-705A-D306C012D1F4}"/>
          </ac:spMkLst>
        </pc:spChg>
        <pc:spChg chg="mod topLvl">
          <ac:chgData name="Sudvarg, Marion" userId="2bb9b31b-5f3c-4f72-8e1f-41eb276ee9c6" providerId="ADAL" clId="{31021B10-09B2-4437-B3BA-FE8A29831BFF}" dt="2022-05-14T04:03:56.682" v="6664" actId="164"/>
          <ac:spMkLst>
            <pc:docMk/>
            <pc:sldMk cId="3005137902" sldId="303"/>
            <ac:spMk id="320" creationId="{645A666F-57BA-AF75-FD67-E2411171947D}"/>
          </ac:spMkLst>
        </pc:spChg>
        <pc:spChg chg="mod topLvl">
          <ac:chgData name="Sudvarg, Marion" userId="2bb9b31b-5f3c-4f72-8e1f-41eb276ee9c6" providerId="ADAL" clId="{31021B10-09B2-4437-B3BA-FE8A29831BFF}" dt="2022-05-14T04:03:56.682" v="6664" actId="164"/>
          <ac:spMkLst>
            <pc:docMk/>
            <pc:sldMk cId="3005137902" sldId="303"/>
            <ac:spMk id="321" creationId="{44316E94-9DAD-B6BE-7A1E-3D751A866BFF}"/>
          </ac:spMkLst>
        </pc:spChg>
        <pc:spChg chg="mod topLvl">
          <ac:chgData name="Sudvarg, Marion" userId="2bb9b31b-5f3c-4f72-8e1f-41eb276ee9c6" providerId="ADAL" clId="{31021B10-09B2-4437-B3BA-FE8A29831BFF}" dt="2022-05-14T04:04:07.455" v="6665" actId="164"/>
          <ac:spMkLst>
            <pc:docMk/>
            <pc:sldMk cId="3005137902" sldId="303"/>
            <ac:spMk id="322" creationId="{DE9405BB-CC0E-28C8-458E-CD228DB29990}"/>
          </ac:spMkLst>
        </pc:spChg>
        <pc:spChg chg="mod topLvl">
          <ac:chgData name="Sudvarg, Marion" userId="2bb9b31b-5f3c-4f72-8e1f-41eb276ee9c6" providerId="ADAL" clId="{31021B10-09B2-4437-B3BA-FE8A29831BFF}" dt="2022-05-14T04:04:07.455" v="6665" actId="164"/>
          <ac:spMkLst>
            <pc:docMk/>
            <pc:sldMk cId="3005137902" sldId="303"/>
            <ac:spMk id="323" creationId="{22407BA7-5C5C-7DCD-95E6-D443027EF7CF}"/>
          </ac:spMkLst>
        </pc:spChg>
        <pc:spChg chg="mod topLvl">
          <ac:chgData name="Sudvarg, Marion" userId="2bb9b31b-5f3c-4f72-8e1f-41eb276ee9c6" providerId="ADAL" clId="{31021B10-09B2-4437-B3BA-FE8A29831BFF}" dt="2022-05-14T04:03:09.705" v="6656" actId="165"/>
          <ac:spMkLst>
            <pc:docMk/>
            <pc:sldMk cId="3005137902" sldId="303"/>
            <ac:spMk id="324" creationId="{F0150B6D-C889-9057-CB1D-2C419306CC67}"/>
          </ac:spMkLst>
        </pc:spChg>
        <pc:spChg chg="mod topLvl">
          <ac:chgData name="Sudvarg, Marion" userId="2bb9b31b-5f3c-4f72-8e1f-41eb276ee9c6" providerId="ADAL" clId="{31021B10-09B2-4437-B3BA-FE8A29831BFF}" dt="2022-05-14T04:03:56.682" v="6664" actId="164"/>
          <ac:spMkLst>
            <pc:docMk/>
            <pc:sldMk cId="3005137902" sldId="303"/>
            <ac:spMk id="325" creationId="{F4C3944D-8424-3D99-9F02-0B6474790D4D}"/>
          </ac:spMkLst>
        </pc:spChg>
        <pc:spChg chg="mod topLvl">
          <ac:chgData name="Sudvarg, Marion" userId="2bb9b31b-5f3c-4f72-8e1f-41eb276ee9c6" providerId="ADAL" clId="{31021B10-09B2-4437-B3BA-FE8A29831BFF}" dt="2022-05-14T04:03:56.682" v="6664" actId="164"/>
          <ac:spMkLst>
            <pc:docMk/>
            <pc:sldMk cId="3005137902" sldId="303"/>
            <ac:spMk id="326" creationId="{9FB69B8F-E63A-5C20-7071-207D9A25C0A6}"/>
          </ac:spMkLst>
        </pc:spChg>
        <pc:spChg chg="mod topLvl">
          <ac:chgData name="Sudvarg, Marion" userId="2bb9b31b-5f3c-4f72-8e1f-41eb276ee9c6" providerId="ADAL" clId="{31021B10-09B2-4437-B3BA-FE8A29831BFF}" dt="2022-05-14T04:04:07.455" v="6665" actId="164"/>
          <ac:spMkLst>
            <pc:docMk/>
            <pc:sldMk cId="3005137902" sldId="303"/>
            <ac:spMk id="327" creationId="{F9A7EE94-C0D7-DBB0-67D4-9A95A373D126}"/>
          </ac:spMkLst>
        </pc:spChg>
        <pc:spChg chg="mod topLvl">
          <ac:chgData name="Sudvarg, Marion" userId="2bb9b31b-5f3c-4f72-8e1f-41eb276ee9c6" providerId="ADAL" clId="{31021B10-09B2-4437-B3BA-FE8A29831BFF}" dt="2022-05-14T04:04:07.455" v="6665" actId="164"/>
          <ac:spMkLst>
            <pc:docMk/>
            <pc:sldMk cId="3005137902" sldId="303"/>
            <ac:spMk id="328" creationId="{51719B98-ED16-E125-932B-7294EB87C778}"/>
          </ac:spMkLst>
        </pc:spChg>
        <pc:spChg chg="mod topLvl">
          <ac:chgData name="Sudvarg, Marion" userId="2bb9b31b-5f3c-4f72-8e1f-41eb276ee9c6" providerId="ADAL" clId="{31021B10-09B2-4437-B3BA-FE8A29831BFF}" dt="2022-05-14T04:03:09.705" v="6656" actId="165"/>
          <ac:spMkLst>
            <pc:docMk/>
            <pc:sldMk cId="3005137902" sldId="303"/>
            <ac:spMk id="329" creationId="{5375348F-DA8B-1455-C3C7-0E270118F380}"/>
          </ac:spMkLst>
        </pc:spChg>
        <pc:spChg chg="mod topLvl">
          <ac:chgData name="Sudvarg, Marion" userId="2bb9b31b-5f3c-4f72-8e1f-41eb276ee9c6" providerId="ADAL" clId="{31021B10-09B2-4437-B3BA-FE8A29831BFF}" dt="2022-05-14T04:03:56.682" v="6664" actId="164"/>
          <ac:spMkLst>
            <pc:docMk/>
            <pc:sldMk cId="3005137902" sldId="303"/>
            <ac:spMk id="330" creationId="{CF41F083-AE07-5A07-C133-6095682608F3}"/>
          </ac:spMkLst>
        </pc:spChg>
        <pc:spChg chg="mod topLvl">
          <ac:chgData name="Sudvarg, Marion" userId="2bb9b31b-5f3c-4f72-8e1f-41eb276ee9c6" providerId="ADAL" clId="{31021B10-09B2-4437-B3BA-FE8A29831BFF}" dt="2022-05-14T04:03:56.682" v="6664" actId="164"/>
          <ac:spMkLst>
            <pc:docMk/>
            <pc:sldMk cId="3005137902" sldId="303"/>
            <ac:spMk id="331" creationId="{6DF838E2-7EDB-2F3B-28D1-14FC041AB83B}"/>
          </ac:spMkLst>
        </pc:spChg>
        <pc:spChg chg="mod topLvl">
          <ac:chgData name="Sudvarg, Marion" userId="2bb9b31b-5f3c-4f72-8e1f-41eb276ee9c6" providerId="ADAL" clId="{31021B10-09B2-4437-B3BA-FE8A29831BFF}" dt="2022-05-14T04:04:07.455" v="6665" actId="164"/>
          <ac:spMkLst>
            <pc:docMk/>
            <pc:sldMk cId="3005137902" sldId="303"/>
            <ac:spMk id="332" creationId="{719E6C4B-2E2A-468C-D0FA-8C44D0D5DF03}"/>
          </ac:spMkLst>
        </pc:spChg>
        <pc:spChg chg="mod topLvl">
          <ac:chgData name="Sudvarg, Marion" userId="2bb9b31b-5f3c-4f72-8e1f-41eb276ee9c6" providerId="ADAL" clId="{31021B10-09B2-4437-B3BA-FE8A29831BFF}" dt="2022-05-14T04:04:07.455" v="6665" actId="164"/>
          <ac:spMkLst>
            <pc:docMk/>
            <pc:sldMk cId="3005137902" sldId="303"/>
            <ac:spMk id="333" creationId="{DF31E7CC-FB75-8320-A91E-105A2B51E232}"/>
          </ac:spMkLst>
        </pc:spChg>
        <pc:spChg chg="add del mod">
          <ac:chgData name="Sudvarg, Marion" userId="2bb9b31b-5f3c-4f72-8e1f-41eb276ee9c6" providerId="ADAL" clId="{31021B10-09B2-4437-B3BA-FE8A29831BFF}" dt="2022-05-14T05:24:15.499" v="7681"/>
          <ac:spMkLst>
            <pc:docMk/>
            <pc:sldMk cId="3005137902" sldId="303"/>
            <ac:spMk id="341" creationId="{3CE3472A-C403-4328-6A77-D0DD1F24B74B}"/>
          </ac:spMkLst>
        </pc:spChg>
        <pc:spChg chg="add mod">
          <ac:chgData name="Sudvarg, Marion" userId="2bb9b31b-5f3c-4f72-8e1f-41eb276ee9c6" providerId="ADAL" clId="{31021B10-09B2-4437-B3BA-FE8A29831BFF}" dt="2022-05-14T05:24:54.749" v="7717" actId="14100"/>
          <ac:spMkLst>
            <pc:docMk/>
            <pc:sldMk cId="3005137902" sldId="303"/>
            <ac:spMk id="342" creationId="{FAC274EA-F5D8-0EAC-7AD1-C030A01551BF}"/>
          </ac:spMkLst>
        </pc:spChg>
        <pc:grpChg chg="mod">
          <ac:chgData name="Sudvarg, Marion" userId="2bb9b31b-5f3c-4f72-8e1f-41eb276ee9c6" providerId="ADAL" clId="{31021B10-09B2-4437-B3BA-FE8A29831BFF}" dt="2022-05-14T03:44:33.728" v="6554" actId="338"/>
          <ac:grpSpMkLst>
            <pc:docMk/>
            <pc:sldMk cId="3005137902" sldId="303"/>
            <ac:grpSpMk id="1" creationId="{00000000-0000-0000-0000-000000000000}"/>
          </ac:grpSpMkLst>
        </pc:grpChg>
        <pc:grpChg chg="add del mod">
          <ac:chgData name="Sudvarg, Marion" userId="2bb9b31b-5f3c-4f72-8e1f-41eb276ee9c6" providerId="ADAL" clId="{31021B10-09B2-4437-B3BA-FE8A29831BFF}" dt="2022-05-14T03:15:04.895" v="6198" actId="478"/>
          <ac:grpSpMkLst>
            <pc:docMk/>
            <pc:sldMk cId="3005137902" sldId="303"/>
            <ac:grpSpMk id="48" creationId="{167A22E6-2546-4C0D-1333-CFBC860CE2A4}"/>
          </ac:grpSpMkLst>
        </pc:grpChg>
        <pc:grpChg chg="add del mod">
          <ac:chgData name="Sudvarg, Marion" userId="2bb9b31b-5f3c-4f72-8e1f-41eb276ee9c6" providerId="ADAL" clId="{31021B10-09B2-4437-B3BA-FE8A29831BFF}" dt="2022-05-14T03:15:04.895" v="6198" actId="478"/>
          <ac:grpSpMkLst>
            <pc:docMk/>
            <pc:sldMk cId="3005137902" sldId="303"/>
            <ac:grpSpMk id="51" creationId="{98CB4EDD-83DA-F9EE-976B-B8BCB2FF4A11}"/>
          </ac:grpSpMkLst>
        </pc:grpChg>
        <pc:grpChg chg="add del mod">
          <ac:chgData name="Sudvarg, Marion" userId="2bb9b31b-5f3c-4f72-8e1f-41eb276ee9c6" providerId="ADAL" clId="{31021B10-09B2-4437-B3BA-FE8A29831BFF}" dt="2022-05-14T03:15:04.895" v="6198" actId="478"/>
          <ac:grpSpMkLst>
            <pc:docMk/>
            <pc:sldMk cId="3005137902" sldId="303"/>
            <ac:grpSpMk id="54" creationId="{31D9E021-81A2-14BA-1B1B-6BE5C6A2F9B2}"/>
          </ac:grpSpMkLst>
        </pc:grpChg>
        <pc:grpChg chg="add del mod">
          <ac:chgData name="Sudvarg, Marion" userId="2bb9b31b-5f3c-4f72-8e1f-41eb276ee9c6" providerId="ADAL" clId="{31021B10-09B2-4437-B3BA-FE8A29831BFF}" dt="2022-05-14T03:15:04.895" v="6198" actId="478"/>
          <ac:grpSpMkLst>
            <pc:docMk/>
            <pc:sldMk cId="3005137902" sldId="303"/>
            <ac:grpSpMk id="58" creationId="{33F52F07-5ACC-1D7E-E926-7F06134A3879}"/>
          </ac:grpSpMkLst>
        </pc:grpChg>
        <pc:grpChg chg="add del mod">
          <ac:chgData name="Sudvarg, Marion" userId="2bb9b31b-5f3c-4f72-8e1f-41eb276ee9c6" providerId="ADAL" clId="{31021B10-09B2-4437-B3BA-FE8A29831BFF}" dt="2022-05-14T03:15:04.895" v="6198" actId="478"/>
          <ac:grpSpMkLst>
            <pc:docMk/>
            <pc:sldMk cId="3005137902" sldId="303"/>
            <ac:grpSpMk id="63" creationId="{4B12CD49-E0F6-3AB0-9FF0-2DF1980B4A16}"/>
          </ac:grpSpMkLst>
        </pc:grpChg>
        <pc:grpChg chg="add del mod">
          <ac:chgData name="Sudvarg, Marion" userId="2bb9b31b-5f3c-4f72-8e1f-41eb276ee9c6" providerId="ADAL" clId="{31021B10-09B2-4437-B3BA-FE8A29831BFF}" dt="2022-05-14T03:21:36.304" v="6280" actId="478"/>
          <ac:grpSpMkLst>
            <pc:docMk/>
            <pc:sldMk cId="3005137902" sldId="303"/>
            <ac:grpSpMk id="174" creationId="{1E94EF4C-551C-F622-8DC9-C49D1AA60D58}"/>
          </ac:grpSpMkLst>
        </pc:grpChg>
        <pc:grpChg chg="add del mod">
          <ac:chgData name="Sudvarg, Marion" userId="2bb9b31b-5f3c-4f72-8e1f-41eb276ee9c6" providerId="ADAL" clId="{31021B10-09B2-4437-B3BA-FE8A29831BFF}" dt="2022-05-14T03:21:36.304" v="6280" actId="478"/>
          <ac:grpSpMkLst>
            <pc:docMk/>
            <pc:sldMk cId="3005137902" sldId="303"/>
            <ac:grpSpMk id="177" creationId="{F5C35705-A9EE-0D1D-2493-488DFEFA9E9C}"/>
          </ac:grpSpMkLst>
        </pc:grpChg>
        <pc:grpChg chg="add del mod">
          <ac:chgData name="Sudvarg, Marion" userId="2bb9b31b-5f3c-4f72-8e1f-41eb276ee9c6" providerId="ADAL" clId="{31021B10-09B2-4437-B3BA-FE8A29831BFF}" dt="2022-05-14T03:21:36.304" v="6280" actId="478"/>
          <ac:grpSpMkLst>
            <pc:docMk/>
            <pc:sldMk cId="3005137902" sldId="303"/>
            <ac:grpSpMk id="180" creationId="{B9B24065-4A76-A06E-A8AA-271DD94498CA}"/>
          </ac:grpSpMkLst>
        </pc:grpChg>
        <pc:grpChg chg="del mod">
          <ac:chgData name="Sudvarg, Marion" userId="2bb9b31b-5f3c-4f72-8e1f-41eb276ee9c6" providerId="ADAL" clId="{31021B10-09B2-4437-B3BA-FE8A29831BFF}" dt="2022-05-14T04:03:06.113" v="6655" actId="165"/>
          <ac:grpSpMkLst>
            <pc:docMk/>
            <pc:sldMk cId="3005137902" sldId="303"/>
            <ac:grpSpMk id="190" creationId="{53BB9704-3504-B72C-691E-FED2C45D09F7}"/>
          </ac:grpSpMkLst>
        </pc:grpChg>
        <pc:grpChg chg="del mod">
          <ac:chgData name="Sudvarg, Marion" userId="2bb9b31b-5f3c-4f72-8e1f-41eb276ee9c6" providerId="ADAL" clId="{31021B10-09B2-4437-B3BA-FE8A29831BFF}" dt="2022-05-14T04:03:09.705" v="6656" actId="165"/>
          <ac:grpSpMkLst>
            <pc:docMk/>
            <pc:sldMk cId="3005137902" sldId="303"/>
            <ac:grpSpMk id="271" creationId="{F445E6EF-1CDB-835E-F3F3-D6EBDFC3472E}"/>
          </ac:grpSpMkLst>
        </pc:grpChg>
        <pc:grpChg chg="add mod">
          <ac:chgData name="Sudvarg, Marion" userId="2bb9b31b-5f3c-4f72-8e1f-41eb276ee9c6" providerId="ADAL" clId="{31021B10-09B2-4437-B3BA-FE8A29831BFF}" dt="2022-05-14T04:03:25.487" v="6659" actId="164"/>
          <ac:grpSpMkLst>
            <pc:docMk/>
            <pc:sldMk cId="3005137902" sldId="303"/>
            <ac:grpSpMk id="334" creationId="{1EFC1130-E0E6-8383-6B4B-F326E6D904EA}"/>
          </ac:grpSpMkLst>
        </pc:grpChg>
        <pc:grpChg chg="add mod">
          <ac:chgData name="Sudvarg, Marion" userId="2bb9b31b-5f3c-4f72-8e1f-41eb276ee9c6" providerId="ADAL" clId="{31021B10-09B2-4437-B3BA-FE8A29831BFF}" dt="2022-05-14T04:03:29.145" v="6660" actId="164"/>
          <ac:grpSpMkLst>
            <pc:docMk/>
            <pc:sldMk cId="3005137902" sldId="303"/>
            <ac:grpSpMk id="335" creationId="{8EB26B47-59A3-173F-3A7B-85148D372AC4}"/>
          </ac:grpSpMkLst>
        </pc:grpChg>
        <pc:grpChg chg="add mod">
          <ac:chgData name="Sudvarg, Marion" userId="2bb9b31b-5f3c-4f72-8e1f-41eb276ee9c6" providerId="ADAL" clId="{31021B10-09B2-4437-B3BA-FE8A29831BFF}" dt="2022-05-14T04:03:32.988" v="6661" actId="164"/>
          <ac:grpSpMkLst>
            <pc:docMk/>
            <pc:sldMk cId="3005137902" sldId="303"/>
            <ac:grpSpMk id="336" creationId="{7612EBF3-1ABE-4711-0997-222959060D3A}"/>
          </ac:grpSpMkLst>
        </pc:grpChg>
        <pc:grpChg chg="add mod">
          <ac:chgData name="Sudvarg, Marion" userId="2bb9b31b-5f3c-4f72-8e1f-41eb276ee9c6" providerId="ADAL" clId="{31021B10-09B2-4437-B3BA-FE8A29831BFF}" dt="2022-05-14T04:03:36.268" v="6662" actId="164"/>
          <ac:grpSpMkLst>
            <pc:docMk/>
            <pc:sldMk cId="3005137902" sldId="303"/>
            <ac:grpSpMk id="337" creationId="{44746907-1240-D1E7-4812-AE48F5480C85}"/>
          </ac:grpSpMkLst>
        </pc:grpChg>
        <pc:grpChg chg="add mod">
          <ac:chgData name="Sudvarg, Marion" userId="2bb9b31b-5f3c-4f72-8e1f-41eb276ee9c6" providerId="ADAL" clId="{31021B10-09B2-4437-B3BA-FE8A29831BFF}" dt="2022-05-14T04:03:42.955" v="6663" actId="164"/>
          <ac:grpSpMkLst>
            <pc:docMk/>
            <pc:sldMk cId="3005137902" sldId="303"/>
            <ac:grpSpMk id="338" creationId="{5BBCF6A5-6CD7-21B4-9523-ABD1613D5EA7}"/>
          </ac:grpSpMkLst>
        </pc:grpChg>
        <pc:grpChg chg="add mod">
          <ac:chgData name="Sudvarg, Marion" userId="2bb9b31b-5f3c-4f72-8e1f-41eb276ee9c6" providerId="ADAL" clId="{31021B10-09B2-4437-B3BA-FE8A29831BFF}" dt="2022-05-14T04:03:56.682" v="6664" actId="164"/>
          <ac:grpSpMkLst>
            <pc:docMk/>
            <pc:sldMk cId="3005137902" sldId="303"/>
            <ac:grpSpMk id="339" creationId="{25675094-A2D0-049A-8DDB-DCB0FA1FEEA4}"/>
          </ac:grpSpMkLst>
        </pc:grpChg>
        <pc:grpChg chg="add mod">
          <ac:chgData name="Sudvarg, Marion" userId="2bb9b31b-5f3c-4f72-8e1f-41eb276ee9c6" providerId="ADAL" clId="{31021B10-09B2-4437-B3BA-FE8A29831BFF}" dt="2022-05-14T04:04:07.455" v="6665" actId="164"/>
          <ac:grpSpMkLst>
            <pc:docMk/>
            <pc:sldMk cId="3005137902" sldId="303"/>
            <ac:grpSpMk id="340" creationId="{EFFAE6D3-FDA0-5FD9-0C64-2469FAF22326}"/>
          </ac:grpSpMkLst>
        </pc:grpChg>
        <pc:graphicFrameChg chg="add del">
          <ac:chgData name="Sudvarg, Marion" userId="2bb9b31b-5f3c-4f72-8e1f-41eb276ee9c6" providerId="ADAL" clId="{31021B10-09B2-4437-B3BA-FE8A29831BFF}" dt="2022-05-14T03:21:06.104" v="6229" actId="3680"/>
          <ac:graphicFrameMkLst>
            <pc:docMk/>
            <pc:sldMk cId="3005137902" sldId="303"/>
            <ac:graphicFrameMk id="184" creationId="{BF1E105D-0EF6-39FA-1D63-FF10BDC89446}"/>
          </ac:graphicFrameMkLst>
        </pc:graphicFrameChg>
        <pc:graphicFrameChg chg="add del mod modGraphic">
          <ac:chgData name="Sudvarg, Marion" userId="2bb9b31b-5f3c-4f72-8e1f-41eb276ee9c6" providerId="ADAL" clId="{31021B10-09B2-4437-B3BA-FE8A29831BFF}" dt="2022-05-14T03:44:16.285" v="6552" actId="478"/>
          <ac:graphicFrameMkLst>
            <pc:docMk/>
            <pc:sldMk cId="3005137902" sldId="303"/>
            <ac:graphicFrameMk id="185" creationId="{222F6974-C2F2-F784-1D18-590BC9DD71BE}"/>
          </ac:graphicFrameMkLst>
        </pc:graphicFrameChg>
        <pc:graphicFrameChg chg="add del mod modGraphic">
          <ac:chgData name="Sudvarg, Marion" userId="2bb9b31b-5f3c-4f72-8e1f-41eb276ee9c6" providerId="ADAL" clId="{31021B10-09B2-4437-B3BA-FE8A29831BFF}" dt="2022-05-14T03:43:52.678" v="6547" actId="478"/>
          <ac:graphicFrameMkLst>
            <pc:docMk/>
            <pc:sldMk cId="3005137902" sldId="303"/>
            <ac:graphicFrameMk id="187" creationId="{6E5AB6FA-3B34-0E67-4767-5E61E32B6127}"/>
          </ac:graphicFrameMkLst>
        </pc:graphicFrameChg>
        <pc:graphicFrameChg chg="add del mod">
          <ac:chgData name="Sudvarg, Marion" userId="2bb9b31b-5f3c-4f72-8e1f-41eb276ee9c6" providerId="ADAL" clId="{31021B10-09B2-4437-B3BA-FE8A29831BFF}" dt="2022-05-14T03:44:14.739" v="6551"/>
          <ac:graphicFrameMkLst>
            <pc:docMk/>
            <pc:sldMk cId="3005137902" sldId="303"/>
            <ac:graphicFrameMk id="269" creationId="{EEE6AF3A-29FA-3AE5-838B-842A8617F091}"/>
          </ac:graphicFrameMkLst>
        </pc:graphicFrameChg>
        <pc:picChg chg="add del mod">
          <ac:chgData name="Sudvarg, Marion" userId="2bb9b31b-5f3c-4f72-8e1f-41eb276ee9c6" providerId="ADAL" clId="{31021B10-09B2-4437-B3BA-FE8A29831BFF}" dt="2022-05-14T03:11:04.093" v="6159" actId="478"/>
          <ac:picMkLst>
            <pc:docMk/>
            <pc:sldMk cId="3005137902" sldId="303"/>
            <ac:picMk id="6" creationId="{9613776D-6D3B-6E55-11A5-04A095D3B3F5}"/>
          </ac:picMkLst>
        </pc:picChg>
        <pc:picChg chg="del mod">
          <ac:chgData name="Sudvarg, Marion" userId="2bb9b31b-5f3c-4f72-8e1f-41eb276ee9c6" providerId="ADAL" clId="{31021B10-09B2-4437-B3BA-FE8A29831BFF}" dt="2022-05-14T03:44:10.271" v="6549" actId="338"/>
          <ac:picMkLst>
            <pc:docMk/>
            <pc:sldMk cId="3005137902" sldId="303"/>
            <ac:picMk id="189" creationId="{0C3CADEE-5F03-59AF-F232-01B6A500C953}"/>
          </ac:picMkLst>
        </pc:picChg>
        <pc:picChg chg="del mod">
          <ac:chgData name="Sudvarg, Marion" userId="2bb9b31b-5f3c-4f72-8e1f-41eb276ee9c6" providerId="ADAL" clId="{31021B10-09B2-4437-B3BA-FE8A29831BFF}" dt="2022-05-14T03:44:33.728" v="6554" actId="338"/>
          <ac:picMkLst>
            <pc:docMk/>
            <pc:sldMk cId="3005137902" sldId="303"/>
            <ac:picMk id="270" creationId="{9E6EF7C9-37F7-3D48-6F88-EF195E2F965A}"/>
          </ac:picMkLst>
        </pc:picChg>
        <pc:cxnChg chg="add del mod">
          <ac:chgData name="Sudvarg, Marion" userId="2bb9b31b-5f3c-4f72-8e1f-41eb276ee9c6" providerId="ADAL" clId="{31021B10-09B2-4437-B3BA-FE8A29831BFF}" dt="2022-05-14T03:15:03.063" v="6197"/>
          <ac:cxnSpMkLst>
            <pc:docMk/>
            <pc:sldMk cId="3005137902" sldId="303"/>
            <ac:cxnSpMk id="68" creationId="{A13A75C3-684B-B1FF-513A-C37425C7981B}"/>
          </ac:cxnSpMkLst>
        </pc:cxnChg>
        <pc:cxnChg chg="add del mod">
          <ac:chgData name="Sudvarg, Marion" userId="2bb9b31b-5f3c-4f72-8e1f-41eb276ee9c6" providerId="ADAL" clId="{31021B10-09B2-4437-B3BA-FE8A29831BFF}" dt="2022-05-14T03:15:03.063" v="6197"/>
          <ac:cxnSpMkLst>
            <pc:docMk/>
            <pc:sldMk cId="3005137902" sldId="303"/>
            <ac:cxnSpMk id="77" creationId="{B5B85832-2F0D-9602-FC28-CDCCB38EC6E2}"/>
          </ac:cxnSpMkLst>
        </pc:cxnChg>
        <pc:cxnChg chg="add del mod">
          <ac:chgData name="Sudvarg, Marion" userId="2bb9b31b-5f3c-4f72-8e1f-41eb276ee9c6" providerId="ADAL" clId="{31021B10-09B2-4437-B3BA-FE8A29831BFF}" dt="2022-05-14T03:15:03.063" v="6197"/>
          <ac:cxnSpMkLst>
            <pc:docMk/>
            <pc:sldMk cId="3005137902" sldId="303"/>
            <ac:cxnSpMk id="78" creationId="{D8D5FF88-1FFF-AA52-26D6-0C05B412B4A4}"/>
          </ac:cxnSpMkLst>
        </pc:cxnChg>
        <pc:cxnChg chg="add del mod">
          <ac:chgData name="Sudvarg, Marion" userId="2bb9b31b-5f3c-4f72-8e1f-41eb276ee9c6" providerId="ADAL" clId="{31021B10-09B2-4437-B3BA-FE8A29831BFF}" dt="2022-05-14T03:15:03.063" v="6197"/>
          <ac:cxnSpMkLst>
            <pc:docMk/>
            <pc:sldMk cId="3005137902" sldId="303"/>
            <ac:cxnSpMk id="79" creationId="{50A43A3B-1B4F-5547-C504-01F1FBFB380B}"/>
          </ac:cxnSpMkLst>
        </pc:cxnChg>
        <pc:cxnChg chg="add del mod">
          <ac:chgData name="Sudvarg, Marion" userId="2bb9b31b-5f3c-4f72-8e1f-41eb276ee9c6" providerId="ADAL" clId="{31021B10-09B2-4437-B3BA-FE8A29831BFF}" dt="2022-05-14T03:15:03.063" v="6197"/>
          <ac:cxnSpMkLst>
            <pc:docMk/>
            <pc:sldMk cId="3005137902" sldId="303"/>
            <ac:cxnSpMk id="80" creationId="{13D1FF76-C8DC-96F2-AE08-A3AE21E551EE}"/>
          </ac:cxnSpMkLst>
        </pc:cxnChg>
        <pc:cxnChg chg="add del mod">
          <ac:chgData name="Sudvarg, Marion" userId="2bb9b31b-5f3c-4f72-8e1f-41eb276ee9c6" providerId="ADAL" clId="{31021B10-09B2-4437-B3BA-FE8A29831BFF}" dt="2022-05-14T03:15:03.063" v="6197"/>
          <ac:cxnSpMkLst>
            <pc:docMk/>
            <pc:sldMk cId="3005137902" sldId="303"/>
            <ac:cxnSpMk id="81" creationId="{EA297338-CF23-EB7F-C985-4E2949777349}"/>
          </ac:cxnSpMkLst>
        </pc:cxnChg>
        <pc:cxnChg chg="add del mod">
          <ac:chgData name="Sudvarg, Marion" userId="2bb9b31b-5f3c-4f72-8e1f-41eb276ee9c6" providerId="ADAL" clId="{31021B10-09B2-4437-B3BA-FE8A29831BFF}" dt="2022-05-14T03:15:03.063" v="6197"/>
          <ac:cxnSpMkLst>
            <pc:docMk/>
            <pc:sldMk cId="3005137902" sldId="303"/>
            <ac:cxnSpMk id="82" creationId="{592D17B5-64B4-E812-682A-0BCF75A47648}"/>
          </ac:cxnSpMkLst>
        </pc:cxnChg>
        <pc:cxnChg chg="add del mod">
          <ac:chgData name="Sudvarg, Marion" userId="2bb9b31b-5f3c-4f72-8e1f-41eb276ee9c6" providerId="ADAL" clId="{31021B10-09B2-4437-B3BA-FE8A29831BFF}" dt="2022-05-14T03:15:03.063" v="6197"/>
          <ac:cxnSpMkLst>
            <pc:docMk/>
            <pc:sldMk cId="3005137902" sldId="303"/>
            <ac:cxnSpMk id="83" creationId="{0F6F52A6-4355-BD7C-A32D-C872D71D4AC9}"/>
          </ac:cxnSpMkLst>
        </pc:cxnChg>
        <pc:cxnChg chg="add del mod">
          <ac:chgData name="Sudvarg, Marion" userId="2bb9b31b-5f3c-4f72-8e1f-41eb276ee9c6" providerId="ADAL" clId="{31021B10-09B2-4437-B3BA-FE8A29831BFF}" dt="2022-05-14T03:15:03.063" v="6197"/>
          <ac:cxnSpMkLst>
            <pc:docMk/>
            <pc:sldMk cId="3005137902" sldId="303"/>
            <ac:cxnSpMk id="84" creationId="{368E665B-C7F9-5834-7E6B-0A852D0E231A}"/>
          </ac:cxnSpMkLst>
        </pc:cxnChg>
        <pc:cxnChg chg="add del mod">
          <ac:chgData name="Sudvarg, Marion" userId="2bb9b31b-5f3c-4f72-8e1f-41eb276ee9c6" providerId="ADAL" clId="{31021B10-09B2-4437-B3BA-FE8A29831BFF}" dt="2022-05-14T03:15:03.063" v="6197"/>
          <ac:cxnSpMkLst>
            <pc:docMk/>
            <pc:sldMk cId="3005137902" sldId="303"/>
            <ac:cxnSpMk id="85" creationId="{2692E9DF-C4EC-6CAB-7976-B4F0C37C3A68}"/>
          </ac:cxnSpMkLst>
        </pc:cxnChg>
        <pc:cxnChg chg="add del mod">
          <ac:chgData name="Sudvarg, Marion" userId="2bb9b31b-5f3c-4f72-8e1f-41eb276ee9c6" providerId="ADAL" clId="{31021B10-09B2-4437-B3BA-FE8A29831BFF}" dt="2022-05-14T03:15:03.063" v="6197"/>
          <ac:cxnSpMkLst>
            <pc:docMk/>
            <pc:sldMk cId="3005137902" sldId="303"/>
            <ac:cxnSpMk id="86" creationId="{A78E7073-B8E9-04AD-7F72-DACBCF3BE6DA}"/>
          </ac:cxnSpMkLst>
        </pc:cxnChg>
        <pc:cxnChg chg="add del mod">
          <ac:chgData name="Sudvarg, Marion" userId="2bb9b31b-5f3c-4f72-8e1f-41eb276ee9c6" providerId="ADAL" clId="{31021B10-09B2-4437-B3BA-FE8A29831BFF}" dt="2022-05-14T03:15:03.063" v="6197"/>
          <ac:cxnSpMkLst>
            <pc:docMk/>
            <pc:sldMk cId="3005137902" sldId="303"/>
            <ac:cxnSpMk id="87" creationId="{3124C5DE-A280-3B80-3CCF-C2C081325B38}"/>
          </ac:cxnSpMkLst>
        </pc:cxnChg>
        <pc:cxnChg chg="add del mod">
          <ac:chgData name="Sudvarg, Marion" userId="2bb9b31b-5f3c-4f72-8e1f-41eb276ee9c6" providerId="ADAL" clId="{31021B10-09B2-4437-B3BA-FE8A29831BFF}" dt="2022-05-14T03:15:03.063" v="6197"/>
          <ac:cxnSpMkLst>
            <pc:docMk/>
            <pc:sldMk cId="3005137902" sldId="303"/>
            <ac:cxnSpMk id="95" creationId="{128BCD43-EB3F-7619-7151-9B15BE404D4C}"/>
          </ac:cxnSpMkLst>
        </pc:cxnChg>
        <pc:cxnChg chg="add del mod">
          <ac:chgData name="Sudvarg, Marion" userId="2bb9b31b-5f3c-4f72-8e1f-41eb276ee9c6" providerId="ADAL" clId="{31021B10-09B2-4437-B3BA-FE8A29831BFF}" dt="2022-05-14T03:15:03.063" v="6197"/>
          <ac:cxnSpMkLst>
            <pc:docMk/>
            <pc:sldMk cId="3005137902" sldId="303"/>
            <ac:cxnSpMk id="96" creationId="{E730EB46-02EC-85E9-6B7D-225BE969069D}"/>
          </ac:cxnSpMkLst>
        </pc:cxnChg>
        <pc:cxnChg chg="add del mod">
          <ac:chgData name="Sudvarg, Marion" userId="2bb9b31b-5f3c-4f72-8e1f-41eb276ee9c6" providerId="ADAL" clId="{31021B10-09B2-4437-B3BA-FE8A29831BFF}" dt="2022-05-14T03:15:03.063" v="6197"/>
          <ac:cxnSpMkLst>
            <pc:docMk/>
            <pc:sldMk cId="3005137902" sldId="303"/>
            <ac:cxnSpMk id="97" creationId="{4E259839-A1C9-07EA-6889-08B20FE92811}"/>
          </ac:cxnSpMkLst>
        </pc:cxnChg>
        <pc:cxnChg chg="add del mod">
          <ac:chgData name="Sudvarg, Marion" userId="2bb9b31b-5f3c-4f72-8e1f-41eb276ee9c6" providerId="ADAL" clId="{31021B10-09B2-4437-B3BA-FE8A29831BFF}" dt="2022-05-14T03:15:03.063" v="6197"/>
          <ac:cxnSpMkLst>
            <pc:docMk/>
            <pc:sldMk cId="3005137902" sldId="303"/>
            <ac:cxnSpMk id="98" creationId="{9CA72227-50AE-D948-50DA-07ABF6D70D88}"/>
          </ac:cxnSpMkLst>
        </pc:cxnChg>
        <pc:cxnChg chg="add del mod">
          <ac:chgData name="Sudvarg, Marion" userId="2bb9b31b-5f3c-4f72-8e1f-41eb276ee9c6" providerId="ADAL" clId="{31021B10-09B2-4437-B3BA-FE8A29831BFF}" dt="2022-05-14T03:15:03.063" v="6197"/>
          <ac:cxnSpMkLst>
            <pc:docMk/>
            <pc:sldMk cId="3005137902" sldId="303"/>
            <ac:cxnSpMk id="99" creationId="{7B8ADF5A-0CF6-AAF6-E488-CFEB50495E68}"/>
          </ac:cxnSpMkLst>
        </pc:cxnChg>
        <pc:cxnChg chg="add del mod">
          <ac:chgData name="Sudvarg, Marion" userId="2bb9b31b-5f3c-4f72-8e1f-41eb276ee9c6" providerId="ADAL" clId="{31021B10-09B2-4437-B3BA-FE8A29831BFF}" dt="2022-05-14T03:15:03.063" v="6197"/>
          <ac:cxnSpMkLst>
            <pc:docMk/>
            <pc:sldMk cId="3005137902" sldId="303"/>
            <ac:cxnSpMk id="100" creationId="{89F5B12C-4085-DB24-A21C-193A7DC7FDEF}"/>
          </ac:cxnSpMkLst>
        </pc:cxnChg>
        <pc:cxnChg chg="add mod">
          <ac:chgData name="Sudvarg, Marion" userId="2bb9b31b-5f3c-4f72-8e1f-41eb276ee9c6" providerId="ADAL" clId="{31021B10-09B2-4437-B3BA-FE8A29831BFF}" dt="2022-05-14T03:44:33.728" v="6554" actId="338"/>
          <ac:cxnSpMkLst>
            <pc:docMk/>
            <pc:sldMk cId="3005137902" sldId="303"/>
            <ac:cxnSpMk id="101" creationId="{CB9AA839-5365-0E69-C90C-CF5575768B36}"/>
          </ac:cxnSpMkLst>
        </pc:cxnChg>
        <pc:cxnChg chg="add mod">
          <ac:chgData name="Sudvarg, Marion" userId="2bb9b31b-5f3c-4f72-8e1f-41eb276ee9c6" providerId="ADAL" clId="{31021B10-09B2-4437-B3BA-FE8A29831BFF}" dt="2022-05-14T03:44:33.728" v="6554" actId="338"/>
          <ac:cxnSpMkLst>
            <pc:docMk/>
            <pc:sldMk cId="3005137902" sldId="303"/>
            <ac:cxnSpMk id="110" creationId="{4D67117F-9DF5-7077-EAA5-440C4B90AD61}"/>
          </ac:cxnSpMkLst>
        </pc:cxnChg>
        <pc:cxnChg chg="add mod">
          <ac:chgData name="Sudvarg, Marion" userId="2bb9b31b-5f3c-4f72-8e1f-41eb276ee9c6" providerId="ADAL" clId="{31021B10-09B2-4437-B3BA-FE8A29831BFF}" dt="2022-05-14T03:44:33.728" v="6554" actId="338"/>
          <ac:cxnSpMkLst>
            <pc:docMk/>
            <pc:sldMk cId="3005137902" sldId="303"/>
            <ac:cxnSpMk id="111" creationId="{2718DC13-5B01-9398-6B6E-C48A23957747}"/>
          </ac:cxnSpMkLst>
        </pc:cxnChg>
        <pc:cxnChg chg="add mod">
          <ac:chgData name="Sudvarg, Marion" userId="2bb9b31b-5f3c-4f72-8e1f-41eb276ee9c6" providerId="ADAL" clId="{31021B10-09B2-4437-B3BA-FE8A29831BFF}" dt="2022-05-14T03:44:33.728" v="6554" actId="338"/>
          <ac:cxnSpMkLst>
            <pc:docMk/>
            <pc:sldMk cId="3005137902" sldId="303"/>
            <ac:cxnSpMk id="112" creationId="{2D534F9A-342E-3495-EBF8-A7F6960081A7}"/>
          </ac:cxnSpMkLst>
        </pc:cxnChg>
        <pc:cxnChg chg="add mod">
          <ac:chgData name="Sudvarg, Marion" userId="2bb9b31b-5f3c-4f72-8e1f-41eb276ee9c6" providerId="ADAL" clId="{31021B10-09B2-4437-B3BA-FE8A29831BFF}" dt="2022-05-14T03:44:33.728" v="6554" actId="338"/>
          <ac:cxnSpMkLst>
            <pc:docMk/>
            <pc:sldMk cId="3005137902" sldId="303"/>
            <ac:cxnSpMk id="113" creationId="{C8FA7657-6C42-731F-8EB2-C18822F7D09F}"/>
          </ac:cxnSpMkLst>
        </pc:cxnChg>
        <pc:cxnChg chg="add mod">
          <ac:chgData name="Sudvarg, Marion" userId="2bb9b31b-5f3c-4f72-8e1f-41eb276ee9c6" providerId="ADAL" clId="{31021B10-09B2-4437-B3BA-FE8A29831BFF}" dt="2022-05-14T03:44:33.728" v="6554" actId="338"/>
          <ac:cxnSpMkLst>
            <pc:docMk/>
            <pc:sldMk cId="3005137902" sldId="303"/>
            <ac:cxnSpMk id="114" creationId="{91BC1BE8-23F4-C739-799A-F3F8EBE8AF91}"/>
          </ac:cxnSpMkLst>
        </pc:cxnChg>
        <pc:cxnChg chg="add mod">
          <ac:chgData name="Sudvarg, Marion" userId="2bb9b31b-5f3c-4f72-8e1f-41eb276ee9c6" providerId="ADAL" clId="{31021B10-09B2-4437-B3BA-FE8A29831BFF}" dt="2022-05-14T03:44:33.728" v="6554" actId="338"/>
          <ac:cxnSpMkLst>
            <pc:docMk/>
            <pc:sldMk cId="3005137902" sldId="303"/>
            <ac:cxnSpMk id="115" creationId="{DF1728A5-6270-7D2A-A3E1-E3B9DB0696E3}"/>
          </ac:cxnSpMkLst>
        </pc:cxnChg>
        <pc:cxnChg chg="add mod">
          <ac:chgData name="Sudvarg, Marion" userId="2bb9b31b-5f3c-4f72-8e1f-41eb276ee9c6" providerId="ADAL" clId="{31021B10-09B2-4437-B3BA-FE8A29831BFF}" dt="2022-05-14T03:44:33.728" v="6554" actId="338"/>
          <ac:cxnSpMkLst>
            <pc:docMk/>
            <pc:sldMk cId="3005137902" sldId="303"/>
            <ac:cxnSpMk id="116" creationId="{32B41B6D-ECBD-EED2-EDA6-1D1287E407F5}"/>
          </ac:cxnSpMkLst>
        </pc:cxnChg>
        <pc:cxnChg chg="add mod">
          <ac:chgData name="Sudvarg, Marion" userId="2bb9b31b-5f3c-4f72-8e1f-41eb276ee9c6" providerId="ADAL" clId="{31021B10-09B2-4437-B3BA-FE8A29831BFF}" dt="2022-05-14T03:44:33.728" v="6554" actId="338"/>
          <ac:cxnSpMkLst>
            <pc:docMk/>
            <pc:sldMk cId="3005137902" sldId="303"/>
            <ac:cxnSpMk id="117" creationId="{C34A237E-CE92-DBE0-CD43-42484CD1D863}"/>
          </ac:cxnSpMkLst>
        </pc:cxnChg>
        <pc:cxnChg chg="add mod">
          <ac:chgData name="Sudvarg, Marion" userId="2bb9b31b-5f3c-4f72-8e1f-41eb276ee9c6" providerId="ADAL" clId="{31021B10-09B2-4437-B3BA-FE8A29831BFF}" dt="2022-05-14T03:44:33.728" v="6554" actId="338"/>
          <ac:cxnSpMkLst>
            <pc:docMk/>
            <pc:sldMk cId="3005137902" sldId="303"/>
            <ac:cxnSpMk id="118" creationId="{295593C7-6C1E-EDD8-2593-001C7F9947B2}"/>
          </ac:cxnSpMkLst>
        </pc:cxnChg>
        <pc:cxnChg chg="add mod">
          <ac:chgData name="Sudvarg, Marion" userId="2bb9b31b-5f3c-4f72-8e1f-41eb276ee9c6" providerId="ADAL" clId="{31021B10-09B2-4437-B3BA-FE8A29831BFF}" dt="2022-05-14T03:44:33.728" v="6554" actId="338"/>
          <ac:cxnSpMkLst>
            <pc:docMk/>
            <pc:sldMk cId="3005137902" sldId="303"/>
            <ac:cxnSpMk id="119" creationId="{4477E0AE-B16A-2B96-D15C-7ABA6DC2770B}"/>
          </ac:cxnSpMkLst>
        </pc:cxnChg>
        <pc:cxnChg chg="add mod">
          <ac:chgData name="Sudvarg, Marion" userId="2bb9b31b-5f3c-4f72-8e1f-41eb276ee9c6" providerId="ADAL" clId="{31021B10-09B2-4437-B3BA-FE8A29831BFF}" dt="2022-05-14T03:44:33.728" v="6554" actId="338"/>
          <ac:cxnSpMkLst>
            <pc:docMk/>
            <pc:sldMk cId="3005137902" sldId="303"/>
            <ac:cxnSpMk id="120" creationId="{776F6DB1-8B27-2635-88D8-37E28DD4A551}"/>
          </ac:cxnSpMkLst>
        </pc:cxnChg>
        <pc:cxnChg chg="add mod">
          <ac:chgData name="Sudvarg, Marion" userId="2bb9b31b-5f3c-4f72-8e1f-41eb276ee9c6" providerId="ADAL" clId="{31021B10-09B2-4437-B3BA-FE8A29831BFF}" dt="2022-05-14T03:44:33.728" v="6554" actId="338"/>
          <ac:cxnSpMkLst>
            <pc:docMk/>
            <pc:sldMk cId="3005137902" sldId="303"/>
            <ac:cxnSpMk id="128" creationId="{520C47F3-07A0-65EE-7C56-253582C40A9A}"/>
          </ac:cxnSpMkLst>
        </pc:cxnChg>
        <pc:cxnChg chg="add mod">
          <ac:chgData name="Sudvarg, Marion" userId="2bb9b31b-5f3c-4f72-8e1f-41eb276ee9c6" providerId="ADAL" clId="{31021B10-09B2-4437-B3BA-FE8A29831BFF}" dt="2022-05-14T03:44:33.728" v="6554" actId="338"/>
          <ac:cxnSpMkLst>
            <pc:docMk/>
            <pc:sldMk cId="3005137902" sldId="303"/>
            <ac:cxnSpMk id="129" creationId="{4823B42E-7895-8C83-B0CA-FF719900C1D9}"/>
          </ac:cxnSpMkLst>
        </pc:cxnChg>
        <pc:cxnChg chg="add mod">
          <ac:chgData name="Sudvarg, Marion" userId="2bb9b31b-5f3c-4f72-8e1f-41eb276ee9c6" providerId="ADAL" clId="{31021B10-09B2-4437-B3BA-FE8A29831BFF}" dt="2022-05-14T03:44:33.728" v="6554" actId="338"/>
          <ac:cxnSpMkLst>
            <pc:docMk/>
            <pc:sldMk cId="3005137902" sldId="303"/>
            <ac:cxnSpMk id="130" creationId="{E5F32C21-2B16-6140-B035-DA4F68E4C40C}"/>
          </ac:cxnSpMkLst>
        </pc:cxnChg>
        <pc:cxnChg chg="add mod">
          <ac:chgData name="Sudvarg, Marion" userId="2bb9b31b-5f3c-4f72-8e1f-41eb276ee9c6" providerId="ADAL" clId="{31021B10-09B2-4437-B3BA-FE8A29831BFF}" dt="2022-05-14T03:44:33.728" v="6554" actId="338"/>
          <ac:cxnSpMkLst>
            <pc:docMk/>
            <pc:sldMk cId="3005137902" sldId="303"/>
            <ac:cxnSpMk id="131" creationId="{6691C5AA-CDF2-82F8-F546-28260546F9A9}"/>
          </ac:cxnSpMkLst>
        </pc:cxnChg>
        <pc:cxnChg chg="add mod">
          <ac:chgData name="Sudvarg, Marion" userId="2bb9b31b-5f3c-4f72-8e1f-41eb276ee9c6" providerId="ADAL" clId="{31021B10-09B2-4437-B3BA-FE8A29831BFF}" dt="2022-05-14T03:44:33.728" v="6554" actId="338"/>
          <ac:cxnSpMkLst>
            <pc:docMk/>
            <pc:sldMk cId="3005137902" sldId="303"/>
            <ac:cxnSpMk id="132" creationId="{3B22BAD5-C067-F00D-567B-81826961107E}"/>
          </ac:cxnSpMkLst>
        </pc:cxnChg>
        <pc:cxnChg chg="add mod">
          <ac:chgData name="Sudvarg, Marion" userId="2bb9b31b-5f3c-4f72-8e1f-41eb276ee9c6" providerId="ADAL" clId="{31021B10-09B2-4437-B3BA-FE8A29831BFF}" dt="2022-05-14T03:44:33.728" v="6554" actId="338"/>
          <ac:cxnSpMkLst>
            <pc:docMk/>
            <pc:sldMk cId="3005137902" sldId="303"/>
            <ac:cxnSpMk id="133" creationId="{6AF49FD3-7F52-EEFE-6C5E-AE38EBFB2A25}"/>
          </ac:cxnSpMkLst>
        </pc:cxnChg>
      </pc:sldChg>
      <pc:sldChg chg="modSp new del mod">
        <pc:chgData name="Sudvarg, Marion" userId="2bb9b31b-5f3c-4f72-8e1f-41eb276ee9c6" providerId="ADAL" clId="{31021B10-09B2-4437-B3BA-FE8A29831BFF}" dt="2022-05-14T03:15:35.369" v="6214" actId="47"/>
        <pc:sldMkLst>
          <pc:docMk/>
          <pc:sldMk cId="2445170493" sldId="304"/>
        </pc:sldMkLst>
        <pc:spChg chg="mod">
          <ac:chgData name="Sudvarg, Marion" userId="2bb9b31b-5f3c-4f72-8e1f-41eb276ee9c6" providerId="ADAL" clId="{31021B10-09B2-4437-B3BA-FE8A29831BFF}" dt="2022-05-14T03:07:27.292" v="6080" actId="20577"/>
          <ac:spMkLst>
            <pc:docMk/>
            <pc:sldMk cId="2445170493" sldId="304"/>
            <ac:spMk id="2" creationId="{C09CC89A-9156-13D3-A879-40CF388A312B}"/>
          </ac:spMkLst>
        </pc:spChg>
      </pc:sldChg>
      <pc:sldChg chg="addSp delSp modSp new add del mod modClrScheme modAnim chgLayout modNotesTx">
        <pc:chgData name="Sudvarg, Marion" userId="2bb9b31b-5f3c-4f72-8e1f-41eb276ee9c6" providerId="ADAL" clId="{31021B10-09B2-4437-B3BA-FE8A29831BFF}" dt="2022-05-31T21:36:26.267" v="18130" actId="20577"/>
        <pc:sldMkLst>
          <pc:docMk/>
          <pc:sldMk cId="3370095073" sldId="305"/>
        </pc:sldMkLst>
        <pc:spChg chg="mod ord">
          <ac:chgData name="Sudvarg, Marion" userId="2bb9b31b-5f3c-4f72-8e1f-41eb276ee9c6" providerId="ADAL" clId="{31021B10-09B2-4437-B3BA-FE8A29831BFF}" dt="2022-05-14T03:08:53.959" v="6107" actId="700"/>
          <ac:spMkLst>
            <pc:docMk/>
            <pc:sldMk cId="3370095073" sldId="305"/>
            <ac:spMk id="2" creationId="{14666EC7-F7B7-7343-A9C8-6761F9B1CD49}"/>
          </ac:spMkLst>
        </pc:spChg>
        <pc:spChg chg="del mod ord">
          <ac:chgData name="Sudvarg, Marion" userId="2bb9b31b-5f3c-4f72-8e1f-41eb276ee9c6" providerId="ADAL" clId="{31021B10-09B2-4437-B3BA-FE8A29831BFF}" dt="2022-05-14T03:08:53.959" v="6107" actId="700"/>
          <ac:spMkLst>
            <pc:docMk/>
            <pc:sldMk cId="3370095073" sldId="305"/>
            <ac:spMk id="3" creationId="{DD590CBB-4ED2-06FD-3607-DC4196F6B3BB}"/>
          </ac:spMkLst>
        </pc:spChg>
        <pc:spChg chg="del">
          <ac:chgData name="Sudvarg, Marion" userId="2bb9b31b-5f3c-4f72-8e1f-41eb276ee9c6" providerId="ADAL" clId="{31021B10-09B2-4437-B3BA-FE8A29831BFF}" dt="2022-05-14T03:08:53.959" v="6107" actId="700"/>
          <ac:spMkLst>
            <pc:docMk/>
            <pc:sldMk cId="3370095073" sldId="305"/>
            <ac:spMk id="4" creationId="{F129AA69-559A-B84B-A90E-91072E832DDC}"/>
          </ac:spMkLst>
        </pc:spChg>
        <pc:spChg chg="mod ord">
          <ac:chgData name="Sudvarg, Marion" userId="2bb9b31b-5f3c-4f72-8e1f-41eb276ee9c6" providerId="ADAL" clId="{31021B10-09B2-4437-B3BA-FE8A29831BFF}" dt="2022-05-14T03:08:53.959" v="6107" actId="700"/>
          <ac:spMkLst>
            <pc:docMk/>
            <pc:sldMk cId="3370095073" sldId="305"/>
            <ac:spMk id="5" creationId="{261E630C-16BA-835F-2D62-A544377872ED}"/>
          </ac:spMkLst>
        </pc:spChg>
        <pc:spChg chg="mod ord">
          <ac:chgData name="Sudvarg, Marion" userId="2bb9b31b-5f3c-4f72-8e1f-41eb276ee9c6" providerId="ADAL" clId="{31021B10-09B2-4437-B3BA-FE8A29831BFF}" dt="2022-05-14T03:08:53.959" v="6107" actId="700"/>
          <ac:spMkLst>
            <pc:docMk/>
            <pc:sldMk cId="3370095073" sldId="305"/>
            <ac:spMk id="6" creationId="{BBDD28C5-0A0C-8C12-ED87-80CE64C10538}"/>
          </ac:spMkLst>
        </pc:spChg>
        <pc:spChg chg="add mod ord">
          <ac:chgData name="Sudvarg, Marion" userId="2bb9b31b-5f3c-4f72-8e1f-41eb276ee9c6" providerId="ADAL" clId="{31021B10-09B2-4437-B3BA-FE8A29831BFF}" dt="2022-05-31T21:34:04.627" v="18061" actId="313"/>
          <ac:spMkLst>
            <pc:docMk/>
            <pc:sldMk cId="3370095073" sldId="305"/>
            <ac:spMk id="7" creationId="{1C01892A-DAB2-B380-CD65-412E36185761}"/>
          </ac:spMkLst>
        </pc:spChg>
        <pc:spChg chg="add mod">
          <ac:chgData name="Sudvarg, Marion" userId="2bb9b31b-5f3c-4f72-8e1f-41eb276ee9c6" providerId="ADAL" clId="{31021B10-09B2-4437-B3BA-FE8A29831BFF}" dt="2022-05-31T21:35:28.046" v="18074" actId="255"/>
          <ac:spMkLst>
            <pc:docMk/>
            <pc:sldMk cId="3370095073" sldId="305"/>
            <ac:spMk id="8" creationId="{B0B43BA4-94B9-7A99-A2E1-D2B19EB1CF4A}"/>
          </ac:spMkLst>
        </pc:spChg>
        <pc:spChg chg="add mod">
          <ac:chgData name="Sudvarg, Marion" userId="2bb9b31b-5f3c-4f72-8e1f-41eb276ee9c6" providerId="ADAL" clId="{31021B10-09B2-4437-B3BA-FE8A29831BFF}" dt="2022-05-31T21:35:22.405" v="18073" actId="255"/>
          <ac:spMkLst>
            <pc:docMk/>
            <pc:sldMk cId="3370095073" sldId="305"/>
            <ac:spMk id="9" creationId="{EF4FE5E9-803A-4A50-488C-AF116706CBE1}"/>
          </ac:spMkLst>
        </pc:spChg>
      </pc:sldChg>
      <pc:sldChg chg="addSp delSp modSp add mod ord modAnim">
        <pc:chgData name="Sudvarg, Marion" userId="2bb9b31b-5f3c-4f72-8e1f-41eb276ee9c6" providerId="ADAL" clId="{31021B10-09B2-4437-B3BA-FE8A29831BFF}" dt="2022-05-20T19:28:23.038" v="12958"/>
        <pc:sldMkLst>
          <pc:docMk/>
          <pc:sldMk cId="2605612142" sldId="306"/>
        </pc:sldMkLst>
        <pc:spChg chg="mod">
          <ac:chgData name="Sudvarg, Marion" userId="2bb9b31b-5f3c-4f72-8e1f-41eb276ee9c6" providerId="ADAL" clId="{31021B10-09B2-4437-B3BA-FE8A29831BFF}" dt="2022-05-14T03:44:51.734" v="6555" actId="20577"/>
          <ac:spMkLst>
            <pc:docMk/>
            <pc:sldMk cId="2605612142" sldId="306"/>
            <ac:spMk id="2" creationId="{6B61E41F-C428-D238-9F15-21C3C6FF5294}"/>
          </ac:spMkLst>
        </pc:spChg>
        <pc:spChg chg="mod">
          <ac:chgData name="Sudvarg, Marion" userId="2bb9b31b-5f3c-4f72-8e1f-41eb276ee9c6" providerId="ADAL" clId="{31021B10-09B2-4437-B3BA-FE8A29831BFF}" dt="2022-05-14T03:42:44.971" v="6546" actId="338"/>
          <ac:spMkLst>
            <pc:docMk/>
            <pc:sldMk cId="2605612142" sldId="306"/>
            <ac:spMk id="4" creationId="{5D8AF452-E626-996B-282A-E2F1946C185A}"/>
          </ac:spMkLst>
        </pc:spChg>
        <pc:spChg chg="mod">
          <ac:chgData name="Sudvarg, Marion" userId="2bb9b31b-5f3c-4f72-8e1f-41eb276ee9c6" providerId="ADAL" clId="{31021B10-09B2-4437-B3BA-FE8A29831BFF}" dt="2022-05-14T03:42:44.971" v="6546" actId="338"/>
          <ac:spMkLst>
            <pc:docMk/>
            <pc:sldMk cId="2605612142" sldId="306"/>
            <ac:spMk id="5" creationId="{C46B54BD-7514-A6A4-EBEE-B1301663F40E}"/>
          </ac:spMkLst>
        </pc:spChg>
        <pc:spChg chg="mod">
          <ac:chgData name="Sudvarg, Marion" userId="2bb9b31b-5f3c-4f72-8e1f-41eb276ee9c6" providerId="ADAL" clId="{31021B10-09B2-4437-B3BA-FE8A29831BFF}" dt="2022-05-14T03:42:44.971" v="6546" actId="338"/>
          <ac:spMkLst>
            <pc:docMk/>
            <pc:sldMk cId="2605612142" sldId="306"/>
            <ac:spMk id="7" creationId="{B4243377-8195-E5D2-6306-1B3D47DA4029}"/>
          </ac:spMkLst>
        </pc:spChg>
        <pc:spChg chg="mod">
          <ac:chgData name="Sudvarg, Marion" userId="2bb9b31b-5f3c-4f72-8e1f-41eb276ee9c6" providerId="ADAL" clId="{31021B10-09B2-4437-B3BA-FE8A29831BFF}" dt="2022-05-14T03:42:44.971" v="6546" actId="338"/>
          <ac:spMkLst>
            <pc:docMk/>
            <pc:sldMk cId="2605612142" sldId="306"/>
            <ac:spMk id="8" creationId="{90018FC7-52E5-D313-B7D0-3C5CBB3F0A37}"/>
          </ac:spMkLst>
        </pc:spChg>
        <pc:spChg chg="mod">
          <ac:chgData name="Sudvarg, Marion" userId="2bb9b31b-5f3c-4f72-8e1f-41eb276ee9c6" providerId="ADAL" clId="{31021B10-09B2-4437-B3BA-FE8A29831BFF}" dt="2022-05-14T03:42:44.971" v="6546" actId="338"/>
          <ac:spMkLst>
            <pc:docMk/>
            <pc:sldMk cId="2605612142" sldId="306"/>
            <ac:spMk id="9" creationId="{596B9D66-1947-71CA-3B0E-3A6B7A27645E}"/>
          </ac:spMkLst>
        </pc:spChg>
        <pc:spChg chg="mod">
          <ac:chgData name="Sudvarg, Marion" userId="2bb9b31b-5f3c-4f72-8e1f-41eb276ee9c6" providerId="ADAL" clId="{31021B10-09B2-4437-B3BA-FE8A29831BFF}" dt="2022-05-14T03:42:44.971" v="6546" actId="338"/>
          <ac:spMkLst>
            <pc:docMk/>
            <pc:sldMk cId="2605612142" sldId="306"/>
            <ac:spMk id="10" creationId="{98E76ADC-40B7-3013-0179-E7DD58830627}"/>
          </ac:spMkLst>
        </pc:spChg>
        <pc:spChg chg="mod">
          <ac:chgData name="Sudvarg, Marion" userId="2bb9b31b-5f3c-4f72-8e1f-41eb276ee9c6" providerId="ADAL" clId="{31021B10-09B2-4437-B3BA-FE8A29831BFF}" dt="2022-05-14T03:42:44.971" v="6546" actId="338"/>
          <ac:spMkLst>
            <pc:docMk/>
            <pc:sldMk cId="2605612142" sldId="306"/>
            <ac:spMk id="11" creationId="{670F509B-F380-3DBF-849A-24B047FB9B64}"/>
          </ac:spMkLst>
        </pc:spChg>
        <pc:spChg chg="mod">
          <ac:chgData name="Sudvarg, Marion" userId="2bb9b31b-5f3c-4f72-8e1f-41eb276ee9c6" providerId="ADAL" clId="{31021B10-09B2-4437-B3BA-FE8A29831BFF}" dt="2022-05-14T03:42:44.971" v="6546" actId="338"/>
          <ac:spMkLst>
            <pc:docMk/>
            <pc:sldMk cId="2605612142" sldId="306"/>
            <ac:spMk id="12" creationId="{4FBD736F-38BD-7436-9D0B-8C3463FC7691}"/>
          </ac:spMkLst>
        </pc:spChg>
        <pc:spChg chg="mod">
          <ac:chgData name="Sudvarg, Marion" userId="2bb9b31b-5f3c-4f72-8e1f-41eb276ee9c6" providerId="ADAL" clId="{31021B10-09B2-4437-B3BA-FE8A29831BFF}" dt="2022-05-14T03:42:44.971" v="6546" actId="338"/>
          <ac:spMkLst>
            <pc:docMk/>
            <pc:sldMk cId="2605612142" sldId="306"/>
            <ac:spMk id="13" creationId="{D7BB00BB-F1C2-E41D-F83F-809969FAC37A}"/>
          </ac:spMkLst>
        </pc:spChg>
        <pc:spChg chg="mod">
          <ac:chgData name="Sudvarg, Marion" userId="2bb9b31b-5f3c-4f72-8e1f-41eb276ee9c6" providerId="ADAL" clId="{31021B10-09B2-4437-B3BA-FE8A29831BFF}" dt="2022-05-14T03:42:44.971" v="6546" actId="338"/>
          <ac:spMkLst>
            <pc:docMk/>
            <pc:sldMk cId="2605612142" sldId="306"/>
            <ac:spMk id="14" creationId="{79C3EA46-4EE7-F770-7E19-450853A689BB}"/>
          </ac:spMkLst>
        </pc:spChg>
        <pc:spChg chg="mod">
          <ac:chgData name="Sudvarg, Marion" userId="2bb9b31b-5f3c-4f72-8e1f-41eb276ee9c6" providerId="ADAL" clId="{31021B10-09B2-4437-B3BA-FE8A29831BFF}" dt="2022-05-14T03:42:44.971" v="6546" actId="338"/>
          <ac:spMkLst>
            <pc:docMk/>
            <pc:sldMk cId="2605612142" sldId="306"/>
            <ac:spMk id="15" creationId="{F350AFE9-29CF-1A84-3803-95E567F047D5}"/>
          </ac:spMkLst>
        </pc:spChg>
        <pc:spChg chg="mod">
          <ac:chgData name="Sudvarg, Marion" userId="2bb9b31b-5f3c-4f72-8e1f-41eb276ee9c6" providerId="ADAL" clId="{31021B10-09B2-4437-B3BA-FE8A29831BFF}" dt="2022-05-14T03:42:44.971" v="6546" actId="338"/>
          <ac:spMkLst>
            <pc:docMk/>
            <pc:sldMk cId="2605612142" sldId="306"/>
            <ac:spMk id="16" creationId="{88A1C467-F513-4675-15E1-0AF0D09A8DB6}"/>
          </ac:spMkLst>
        </pc:spChg>
        <pc:spChg chg="mod">
          <ac:chgData name="Sudvarg, Marion" userId="2bb9b31b-5f3c-4f72-8e1f-41eb276ee9c6" providerId="ADAL" clId="{31021B10-09B2-4437-B3BA-FE8A29831BFF}" dt="2022-05-14T03:42:44.971" v="6546" actId="338"/>
          <ac:spMkLst>
            <pc:docMk/>
            <pc:sldMk cId="2605612142" sldId="306"/>
            <ac:spMk id="17" creationId="{5A4B8085-8789-E138-9B50-AF50EFDB12F0}"/>
          </ac:spMkLst>
        </pc:spChg>
        <pc:spChg chg="mod">
          <ac:chgData name="Sudvarg, Marion" userId="2bb9b31b-5f3c-4f72-8e1f-41eb276ee9c6" providerId="ADAL" clId="{31021B10-09B2-4437-B3BA-FE8A29831BFF}" dt="2022-05-14T03:42:44.971" v="6546" actId="338"/>
          <ac:spMkLst>
            <pc:docMk/>
            <pc:sldMk cId="2605612142" sldId="306"/>
            <ac:spMk id="18" creationId="{843A9BB0-76A0-EB4E-AAB6-E72C3F445A3E}"/>
          </ac:spMkLst>
        </pc:spChg>
        <pc:spChg chg="mod">
          <ac:chgData name="Sudvarg, Marion" userId="2bb9b31b-5f3c-4f72-8e1f-41eb276ee9c6" providerId="ADAL" clId="{31021B10-09B2-4437-B3BA-FE8A29831BFF}" dt="2022-05-14T03:42:44.971" v="6546" actId="338"/>
          <ac:spMkLst>
            <pc:docMk/>
            <pc:sldMk cId="2605612142" sldId="306"/>
            <ac:spMk id="19" creationId="{BBAA9AB3-8D25-2FC4-6919-81C3C30AFC96}"/>
          </ac:spMkLst>
        </pc:spChg>
        <pc:spChg chg="mod">
          <ac:chgData name="Sudvarg, Marion" userId="2bb9b31b-5f3c-4f72-8e1f-41eb276ee9c6" providerId="ADAL" clId="{31021B10-09B2-4437-B3BA-FE8A29831BFF}" dt="2022-05-14T03:42:44.971" v="6546" actId="338"/>
          <ac:spMkLst>
            <pc:docMk/>
            <pc:sldMk cId="2605612142" sldId="306"/>
            <ac:spMk id="20" creationId="{60870A45-826D-8820-3577-8463586D823A}"/>
          </ac:spMkLst>
        </pc:spChg>
        <pc:spChg chg="mod">
          <ac:chgData name="Sudvarg, Marion" userId="2bb9b31b-5f3c-4f72-8e1f-41eb276ee9c6" providerId="ADAL" clId="{31021B10-09B2-4437-B3BA-FE8A29831BFF}" dt="2022-05-14T03:42:44.971" v="6546" actId="338"/>
          <ac:spMkLst>
            <pc:docMk/>
            <pc:sldMk cId="2605612142" sldId="306"/>
            <ac:spMk id="21" creationId="{90D401C9-6750-FFF5-A75A-256A53267DB0}"/>
          </ac:spMkLst>
        </pc:spChg>
        <pc:spChg chg="mod">
          <ac:chgData name="Sudvarg, Marion" userId="2bb9b31b-5f3c-4f72-8e1f-41eb276ee9c6" providerId="ADAL" clId="{31021B10-09B2-4437-B3BA-FE8A29831BFF}" dt="2022-05-14T03:42:44.971" v="6546" actId="338"/>
          <ac:spMkLst>
            <pc:docMk/>
            <pc:sldMk cId="2605612142" sldId="306"/>
            <ac:spMk id="22" creationId="{8F093D49-E2EC-BDAE-29B1-52FB4D242525}"/>
          </ac:spMkLst>
        </pc:spChg>
        <pc:spChg chg="mod">
          <ac:chgData name="Sudvarg, Marion" userId="2bb9b31b-5f3c-4f72-8e1f-41eb276ee9c6" providerId="ADAL" clId="{31021B10-09B2-4437-B3BA-FE8A29831BFF}" dt="2022-05-14T03:42:44.971" v="6546" actId="338"/>
          <ac:spMkLst>
            <pc:docMk/>
            <pc:sldMk cId="2605612142" sldId="306"/>
            <ac:spMk id="23" creationId="{4E748A01-499B-1EAF-FD52-71873D63F37B}"/>
          </ac:spMkLst>
        </pc:spChg>
        <pc:spChg chg="mod">
          <ac:chgData name="Sudvarg, Marion" userId="2bb9b31b-5f3c-4f72-8e1f-41eb276ee9c6" providerId="ADAL" clId="{31021B10-09B2-4437-B3BA-FE8A29831BFF}" dt="2022-05-14T03:42:44.971" v="6546" actId="338"/>
          <ac:spMkLst>
            <pc:docMk/>
            <pc:sldMk cId="2605612142" sldId="306"/>
            <ac:spMk id="24" creationId="{8F97B4FF-D3D4-C647-0CEC-B3032CDD8F80}"/>
          </ac:spMkLst>
        </pc:spChg>
        <pc:spChg chg="mod">
          <ac:chgData name="Sudvarg, Marion" userId="2bb9b31b-5f3c-4f72-8e1f-41eb276ee9c6" providerId="ADAL" clId="{31021B10-09B2-4437-B3BA-FE8A29831BFF}" dt="2022-05-14T03:42:44.971" v="6546" actId="338"/>
          <ac:spMkLst>
            <pc:docMk/>
            <pc:sldMk cId="2605612142" sldId="306"/>
            <ac:spMk id="25" creationId="{325B0592-128B-2BF4-588F-7CCA3CCF28D9}"/>
          </ac:spMkLst>
        </pc:spChg>
        <pc:spChg chg="mod">
          <ac:chgData name="Sudvarg, Marion" userId="2bb9b31b-5f3c-4f72-8e1f-41eb276ee9c6" providerId="ADAL" clId="{31021B10-09B2-4437-B3BA-FE8A29831BFF}" dt="2022-05-14T03:42:44.971" v="6546" actId="338"/>
          <ac:spMkLst>
            <pc:docMk/>
            <pc:sldMk cId="2605612142" sldId="306"/>
            <ac:spMk id="26" creationId="{25AADED7-D744-72D4-92AB-C0AFEC20A5F6}"/>
          </ac:spMkLst>
        </pc:spChg>
        <pc:spChg chg="mod">
          <ac:chgData name="Sudvarg, Marion" userId="2bb9b31b-5f3c-4f72-8e1f-41eb276ee9c6" providerId="ADAL" clId="{31021B10-09B2-4437-B3BA-FE8A29831BFF}" dt="2022-05-14T03:42:44.971" v="6546" actId="338"/>
          <ac:spMkLst>
            <pc:docMk/>
            <pc:sldMk cId="2605612142" sldId="306"/>
            <ac:spMk id="27" creationId="{08150EC0-002C-703F-E657-C4EF9A23D1D0}"/>
          </ac:spMkLst>
        </pc:spChg>
        <pc:spChg chg="mod">
          <ac:chgData name="Sudvarg, Marion" userId="2bb9b31b-5f3c-4f72-8e1f-41eb276ee9c6" providerId="ADAL" clId="{31021B10-09B2-4437-B3BA-FE8A29831BFF}" dt="2022-05-14T03:42:44.971" v="6546" actId="338"/>
          <ac:spMkLst>
            <pc:docMk/>
            <pc:sldMk cId="2605612142" sldId="306"/>
            <ac:spMk id="28" creationId="{FD461482-C97A-A246-4A6C-EDD92F16C1ED}"/>
          </ac:spMkLst>
        </pc:spChg>
        <pc:spChg chg="mod">
          <ac:chgData name="Sudvarg, Marion" userId="2bb9b31b-5f3c-4f72-8e1f-41eb276ee9c6" providerId="ADAL" clId="{31021B10-09B2-4437-B3BA-FE8A29831BFF}" dt="2022-05-14T03:42:44.971" v="6546" actId="338"/>
          <ac:spMkLst>
            <pc:docMk/>
            <pc:sldMk cId="2605612142" sldId="306"/>
            <ac:spMk id="29" creationId="{C6870EDF-5475-5DDF-FC3E-19C194E3417B}"/>
          </ac:spMkLst>
        </pc:spChg>
        <pc:spChg chg="mod">
          <ac:chgData name="Sudvarg, Marion" userId="2bb9b31b-5f3c-4f72-8e1f-41eb276ee9c6" providerId="ADAL" clId="{31021B10-09B2-4437-B3BA-FE8A29831BFF}" dt="2022-05-14T03:42:44.971" v="6546" actId="338"/>
          <ac:spMkLst>
            <pc:docMk/>
            <pc:sldMk cId="2605612142" sldId="306"/>
            <ac:spMk id="30" creationId="{1EEEA83B-46AC-C769-1CA1-969BAD66B161}"/>
          </ac:spMkLst>
        </pc:spChg>
        <pc:spChg chg="mod">
          <ac:chgData name="Sudvarg, Marion" userId="2bb9b31b-5f3c-4f72-8e1f-41eb276ee9c6" providerId="ADAL" clId="{31021B10-09B2-4437-B3BA-FE8A29831BFF}" dt="2022-05-14T03:42:44.971" v="6546" actId="338"/>
          <ac:spMkLst>
            <pc:docMk/>
            <pc:sldMk cId="2605612142" sldId="306"/>
            <ac:spMk id="31" creationId="{9EB57C63-584E-64CF-A07F-31673FA61B91}"/>
          </ac:spMkLst>
        </pc:spChg>
        <pc:spChg chg="mod">
          <ac:chgData name="Sudvarg, Marion" userId="2bb9b31b-5f3c-4f72-8e1f-41eb276ee9c6" providerId="ADAL" clId="{31021B10-09B2-4437-B3BA-FE8A29831BFF}" dt="2022-05-14T03:42:44.971" v="6546" actId="338"/>
          <ac:spMkLst>
            <pc:docMk/>
            <pc:sldMk cId="2605612142" sldId="306"/>
            <ac:spMk id="32" creationId="{BB7C4A95-BBAC-5247-C10E-621778F18E42}"/>
          </ac:spMkLst>
        </pc:spChg>
        <pc:spChg chg="mod">
          <ac:chgData name="Sudvarg, Marion" userId="2bb9b31b-5f3c-4f72-8e1f-41eb276ee9c6" providerId="ADAL" clId="{31021B10-09B2-4437-B3BA-FE8A29831BFF}" dt="2022-05-14T03:42:44.971" v="6546" actId="338"/>
          <ac:spMkLst>
            <pc:docMk/>
            <pc:sldMk cId="2605612142" sldId="306"/>
            <ac:spMk id="33" creationId="{9BA80F88-27CE-3E38-CC0B-30651E09478E}"/>
          </ac:spMkLst>
        </pc:spChg>
        <pc:spChg chg="mod">
          <ac:chgData name="Sudvarg, Marion" userId="2bb9b31b-5f3c-4f72-8e1f-41eb276ee9c6" providerId="ADAL" clId="{31021B10-09B2-4437-B3BA-FE8A29831BFF}" dt="2022-05-14T03:42:44.971" v="6546" actId="338"/>
          <ac:spMkLst>
            <pc:docMk/>
            <pc:sldMk cId="2605612142" sldId="306"/>
            <ac:spMk id="34" creationId="{1D6D0B7A-EECF-3836-3038-89E594F1CEDD}"/>
          </ac:spMkLst>
        </pc:spChg>
        <pc:spChg chg="mod">
          <ac:chgData name="Sudvarg, Marion" userId="2bb9b31b-5f3c-4f72-8e1f-41eb276ee9c6" providerId="ADAL" clId="{31021B10-09B2-4437-B3BA-FE8A29831BFF}" dt="2022-05-14T03:42:44.971" v="6546" actId="338"/>
          <ac:spMkLst>
            <pc:docMk/>
            <pc:sldMk cId="2605612142" sldId="306"/>
            <ac:spMk id="35" creationId="{6FCD1C6B-6C1B-E75D-E294-1CE69B5DBAE3}"/>
          </ac:spMkLst>
        </pc:spChg>
        <pc:spChg chg="mod">
          <ac:chgData name="Sudvarg, Marion" userId="2bb9b31b-5f3c-4f72-8e1f-41eb276ee9c6" providerId="ADAL" clId="{31021B10-09B2-4437-B3BA-FE8A29831BFF}" dt="2022-05-14T03:42:44.971" v="6546" actId="338"/>
          <ac:spMkLst>
            <pc:docMk/>
            <pc:sldMk cId="2605612142" sldId="306"/>
            <ac:spMk id="36" creationId="{95C372D8-A5D8-E97D-D45A-C5815B7E433D}"/>
          </ac:spMkLst>
        </pc:spChg>
        <pc:spChg chg="mod">
          <ac:chgData name="Sudvarg, Marion" userId="2bb9b31b-5f3c-4f72-8e1f-41eb276ee9c6" providerId="ADAL" clId="{31021B10-09B2-4437-B3BA-FE8A29831BFF}" dt="2022-05-14T03:42:44.971" v="6546" actId="338"/>
          <ac:spMkLst>
            <pc:docMk/>
            <pc:sldMk cId="2605612142" sldId="306"/>
            <ac:spMk id="37" creationId="{24EAFE05-8CDE-7299-A677-1B6E8D210C85}"/>
          </ac:spMkLst>
        </pc:spChg>
        <pc:spChg chg="add del mod">
          <ac:chgData name="Sudvarg, Marion" userId="2bb9b31b-5f3c-4f72-8e1f-41eb276ee9c6" providerId="ADAL" clId="{31021B10-09B2-4437-B3BA-FE8A29831BFF}" dt="2022-05-14T03:53:29.245" v="6611" actId="478"/>
          <ac:spMkLst>
            <pc:docMk/>
            <pc:sldMk cId="2605612142" sldId="306"/>
            <ac:spMk id="38" creationId="{9A5AA8EF-8FED-D1DB-02BD-1D148E4A8EAA}"/>
          </ac:spMkLst>
        </pc:spChg>
        <pc:spChg chg="add del mod">
          <ac:chgData name="Sudvarg, Marion" userId="2bb9b31b-5f3c-4f72-8e1f-41eb276ee9c6" providerId="ADAL" clId="{31021B10-09B2-4437-B3BA-FE8A29831BFF}" dt="2022-05-14T03:53:29.245" v="6611" actId="478"/>
          <ac:spMkLst>
            <pc:docMk/>
            <pc:sldMk cId="2605612142" sldId="306"/>
            <ac:spMk id="39" creationId="{8F83C4CD-A0E5-8360-2B3E-DDD2DBD8B797}"/>
          </ac:spMkLst>
        </pc:spChg>
        <pc:spChg chg="add del mod">
          <ac:chgData name="Sudvarg, Marion" userId="2bb9b31b-5f3c-4f72-8e1f-41eb276ee9c6" providerId="ADAL" clId="{31021B10-09B2-4437-B3BA-FE8A29831BFF}" dt="2022-05-14T03:53:29.245" v="6611" actId="478"/>
          <ac:spMkLst>
            <pc:docMk/>
            <pc:sldMk cId="2605612142" sldId="306"/>
            <ac:spMk id="40" creationId="{7BA420D0-B533-4CA9-EE7A-2000154C816F}"/>
          </ac:spMkLst>
        </pc:spChg>
        <pc:spChg chg="add del mod">
          <ac:chgData name="Sudvarg, Marion" userId="2bb9b31b-5f3c-4f72-8e1f-41eb276ee9c6" providerId="ADAL" clId="{31021B10-09B2-4437-B3BA-FE8A29831BFF}" dt="2022-05-14T03:53:29.245" v="6611" actId="478"/>
          <ac:spMkLst>
            <pc:docMk/>
            <pc:sldMk cId="2605612142" sldId="306"/>
            <ac:spMk id="41" creationId="{728932A6-34C1-3399-A5A0-1AF8E2FC933D}"/>
          </ac:spMkLst>
        </pc:spChg>
        <pc:spChg chg="add del mod">
          <ac:chgData name="Sudvarg, Marion" userId="2bb9b31b-5f3c-4f72-8e1f-41eb276ee9c6" providerId="ADAL" clId="{31021B10-09B2-4437-B3BA-FE8A29831BFF}" dt="2022-05-14T03:53:29.245" v="6611" actId="478"/>
          <ac:spMkLst>
            <pc:docMk/>
            <pc:sldMk cId="2605612142" sldId="306"/>
            <ac:spMk id="42" creationId="{6AD43599-A193-093D-9844-ACEB9CFE62D3}"/>
          </ac:spMkLst>
        </pc:spChg>
        <pc:spChg chg="add del mod">
          <ac:chgData name="Sudvarg, Marion" userId="2bb9b31b-5f3c-4f72-8e1f-41eb276ee9c6" providerId="ADAL" clId="{31021B10-09B2-4437-B3BA-FE8A29831BFF}" dt="2022-05-14T03:53:29.245" v="6611" actId="478"/>
          <ac:spMkLst>
            <pc:docMk/>
            <pc:sldMk cId="2605612142" sldId="306"/>
            <ac:spMk id="43" creationId="{465AACF4-B238-6A91-2EB4-548B603714CA}"/>
          </ac:spMkLst>
        </pc:spChg>
        <pc:spChg chg="add del mod">
          <ac:chgData name="Sudvarg, Marion" userId="2bb9b31b-5f3c-4f72-8e1f-41eb276ee9c6" providerId="ADAL" clId="{31021B10-09B2-4437-B3BA-FE8A29831BFF}" dt="2022-05-14T03:53:29.245" v="6611" actId="478"/>
          <ac:spMkLst>
            <pc:docMk/>
            <pc:sldMk cId="2605612142" sldId="306"/>
            <ac:spMk id="44" creationId="{8060F017-CC9C-313B-4505-961FF2DE10E1}"/>
          </ac:spMkLst>
        </pc:spChg>
        <pc:spChg chg="add del mod">
          <ac:chgData name="Sudvarg, Marion" userId="2bb9b31b-5f3c-4f72-8e1f-41eb276ee9c6" providerId="ADAL" clId="{31021B10-09B2-4437-B3BA-FE8A29831BFF}" dt="2022-05-14T03:53:29.245" v="6611" actId="478"/>
          <ac:spMkLst>
            <pc:docMk/>
            <pc:sldMk cId="2605612142" sldId="306"/>
            <ac:spMk id="47" creationId="{CDF1E9D5-57AF-392B-9A33-7B395EBF80F5}"/>
          </ac:spMkLst>
        </pc:spChg>
        <pc:spChg chg="add del mod">
          <ac:chgData name="Sudvarg, Marion" userId="2bb9b31b-5f3c-4f72-8e1f-41eb276ee9c6" providerId="ADAL" clId="{31021B10-09B2-4437-B3BA-FE8A29831BFF}" dt="2022-05-14T03:53:29.245" v="6611" actId="478"/>
          <ac:spMkLst>
            <pc:docMk/>
            <pc:sldMk cId="2605612142" sldId="306"/>
            <ac:spMk id="48" creationId="{5210C936-51C6-54D2-8847-26B85BE58BD6}"/>
          </ac:spMkLst>
        </pc:spChg>
        <pc:spChg chg="add del mod">
          <ac:chgData name="Sudvarg, Marion" userId="2bb9b31b-5f3c-4f72-8e1f-41eb276ee9c6" providerId="ADAL" clId="{31021B10-09B2-4437-B3BA-FE8A29831BFF}" dt="2022-05-14T03:53:29.245" v="6611" actId="478"/>
          <ac:spMkLst>
            <pc:docMk/>
            <pc:sldMk cId="2605612142" sldId="306"/>
            <ac:spMk id="49" creationId="{D43BD609-B39B-531A-1FE9-4AC69CB4AEC8}"/>
          </ac:spMkLst>
        </pc:spChg>
        <pc:spChg chg="add del mod">
          <ac:chgData name="Sudvarg, Marion" userId="2bb9b31b-5f3c-4f72-8e1f-41eb276ee9c6" providerId="ADAL" clId="{31021B10-09B2-4437-B3BA-FE8A29831BFF}" dt="2022-05-14T03:53:29.245" v="6611" actId="478"/>
          <ac:spMkLst>
            <pc:docMk/>
            <pc:sldMk cId="2605612142" sldId="306"/>
            <ac:spMk id="50" creationId="{E8B433F8-2F83-B7AE-6FE6-96163531BBF8}"/>
          </ac:spMkLst>
        </pc:spChg>
        <pc:spChg chg="add del mod">
          <ac:chgData name="Sudvarg, Marion" userId="2bb9b31b-5f3c-4f72-8e1f-41eb276ee9c6" providerId="ADAL" clId="{31021B10-09B2-4437-B3BA-FE8A29831BFF}" dt="2022-05-14T03:53:29.245" v="6611" actId="478"/>
          <ac:spMkLst>
            <pc:docMk/>
            <pc:sldMk cId="2605612142" sldId="306"/>
            <ac:spMk id="51" creationId="{14863572-A4FA-CF0F-C43C-4B56A085D0A8}"/>
          </ac:spMkLst>
        </pc:spChg>
        <pc:spChg chg="add del mod">
          <ac:chgData name="Sudvarg, Marion" userId="2bb9b31b-5f3c-4f72-8e1f-41eb276ee9c6" providerId="ADAL" clId="{31021B10-09B2-4437-B3BA-FE8A29831BFF}" dt="2022-05-14T03:53:29.245" v="6611" actId="478"/>
          <ac:spMkLst>
            <pc:docMk/>
            <pc:sldMk cId="2605612142" sldId="306"/>
            <ac:spMk id="52" creationId="{C5FDF958-843B-4AE9-5316-7A779CA2368A}"/>
          </ac:spMkLst>
        </pc:spChg>
        <pc:spChg chg="add del mod">
          <ac:chgData name="Sudvarg, Marion" userId="2bb9b31b-5f3c-4f72-8e1f-41eb276ee9c6" providerId="ADAL" clId="{31021B10-09B2-4437-B3BA-FE8A29831BFF}" dt="2022-05-14T03:53:29.245" v="6611" actId="478"/>
          <ac:spMkLst>
            <pc:docMk/>
            <pc:sldMk cId="2605612142" sldId="306"/>
            <ac:spMk id="53" creationId="{CCD93C7F-016A-7AC9-EF6D-7330451E951E}"/>
          </ac:spMkLst>
        </pc:spChg>
        <pc:spChg chg="add del mod">
          <ac:chgData name="Sudvarg, Marion" userId="2bb9b31b-5f3c-4f72-8e1f-41eb276ee9c6" providerId="ADAL" clId="{31021B10-09B2-4437-B3BA-FE8A29831BFF}" dt="2022-05-14T03:53:29.245" v="6611" actId="478"/>
          <ac:spMkLst>
            <pc:docMk/>
            <pc:sldMk cId="2605612142" sldId="306"/>
            <ac:spMk id="54" creationId="{26D453CE-3908-4D90-D256-C86573568C92}"/>
          </ac:spMkLst>
        </pc:spChg>
        <pc:spChg chg="add del mod">
          <ac:chgData name="Sudvarg, Marion" userId="2bb9b31b-5f3c-4f72-8e1f-41eb276ee9c6" providerId="ADAL" clId="{31021B10-09B2-4437-B3BA-FE8A29831BFF}" dt="2022-05-14T03:53:29.245" v="6611" actId="478"/>
          <ac:spMkLst>
            <pc:docMk/>
            <pc:sldMk cId="2605612142" sldId="306"/>
            <ac:spMk id="95" creationId="{806DDA0D-05E2-3B32-18C5-C0EBEE933E10}"/>
          </ac:spMkLst>
        </pc:spChg>
        <pc:spChg chg="add mod">
          <ac:chgData name="Sudvarg, Marion" userId="2bb9b31b-5f3c-4f72-8e1f-41eb276ee9c6" providerId="ADAL" clId="{31021B10-09B2-4437-B3BA-FE8A29831BFF}" dt="2022-05-14T03:42:44.971" v="6546" actId="338"/>
          <ac:spMkLst>
            <pc:docMk/>
            <pc:sldMk cId="2605612142" sldId="306"/>
            <ac:spMk id="97" creationId="{5A0DC99D-7DBD-6274-430D-95F029EEF0E0}"/>
          </ac:spMkLst>
        </pc:spChg>
        <pc:spChg chg="add mod">
          <ac:chgData name="Sudvarg, Marion" userId="2bb9b31b-5f3c-4f72-8e1f-41eb276ee9c6" providerId="ADAL" clId="{31021B10-09B2-4437-B3BA-FE8A29831BFF}" dt="2022-05-14T03:42:44.971" v="6546" actId="338"/>
          <ac:spMkLst>
            <pc:docMk/>
            <pc:sldMk cId="2605612142" sldId="306"/>
            <ac:spMk id="99" creationId="{47CA0A55-6B17-2BBD-AA60-08D50B0A4149}"/>
          </ac:spMkLst>
        </pc:spChg>
        <pc:spChg chg="mod">
          <ac:chgData name="Sudvarg, Marion" userId="2bb9b31b-5f3c-4f72-8e1f-41eb276ee9c6" providerId="ADAL" clId="{31021B10-09B2-4437-B3BA-FE8A29831BFF}" dt="2022-05-14T03:42:44.971" v="6546" actId="338"/>
          <ac:spMkLst>
            <pc:docMk/>
            <pc:sldMk cId="2605612142" sldId="306"/>
            <ac:spMk id="100" creationId="{7AE34A92-47A8-8C3E-6DA3-D6C7D662F2CA}"/>
          </ac:spMkLst>
        </pc:spChg>
        <pc:spChg chg="del">
          <ac:chgData name="Sudvarg, Marion" userId="2bb9b31b-5f3c-4f72-8e1f-41eb276ee9c6" providerId="ADAL" clId="{31021B10-09B2-4437-B3BA-FE8A29831BFF}" dt="2022-05-14T03:15:41.564" v="6215" actId="478"/>
          <ac:spMkLst>
            <pc:docMk/>
            <pc:sldMk cId="2605612142" sldId="306"/>
            <ac:spMk id="102" creationId="{536B3FCA-F55D-239A-4719-C7D7C86D7656}"/>
          </ac:spMkLst>
        </pc:spChg>
        <pc:spChg chg="del">
          <ac:chgData name="Sudvarg, Marion" userId="2bb9b31b-5f3c-4f72-8e1f-41eb276ee9c6" providerId="ADAL" clId="{31021B10-09B2-4437-B3BA-FE8A29831BFF}" dt="2022-05-14T03:15:41.564" v="6215" actId="478"/>
          <ac:spMkLst>
            <pc:docMk/>
            <pc:sldMk cId="2605612142" sldId="306"/>
            <ac:spMk id="103" creationId="{D34ACD85-F97D-5C14-BD5B-30682FED2DD3}"/>
          </ac:spMkLst>
        </pc:spChg>
        <pc:spChg chg="del">
          <ac:chgData name="Sudvarg, Marion" userId="2bb9b31b-5f3c-4f72-8e1f-41eb276ee9c6" providerId="ADAL" clId="{31021B10-09B2-4437-B3BA-FE8A29831BFF}" dt="2022-05-14T03:15:41.564" v="6215" actId="478"/>
          <ac:spMkLst>
            <pc:docMk/>
            <pc:sldMk cId="2605612142" sldId="306"/>
            <ac:spMk id="104" creationId="{1F7F2E68-FF72-6E41-95C8-CB7802AACCDA}"/>
          </ac:spMkLst>
        </pc:spChg>
        <pc:spChg chg="del">
          <ac:chgData name="Sudvarg, Marion" userId="2bb9b31b-5f3c-4f72-8e1f-41eb276ee9c6" providerId="ADAL" clId="{31021B10-09B2-4437-B3BA-FE8A29831BFF}" dt="2022-05-14T03:15:41.564" v="6215" actId="478"/>
          <ac:spMkLst>
            <pc:docMk/>
            <pc:sldMk cId="2605612142" sldId="306"/>
            <ac:spMk id="105" creationId="{2788A534-99A2-99AF-3CB4-A29F984C4D90}"/>
          </ac:spMkLst>
        </pc:spChg>
        <pc:spChg chg="del">
          <ac:chgData name="Sudvarg, Marion" userId="2bb9b31b-5f3c-4f72-8e1f-41eb276ee9c6" providerId="ADAL" clId="{31021B10-09B2-4437-B3BA-FE8A29831BFF}" dt="2022-05-14T03:15:41.564" v="6215" actId="478"/>
          <ac:spMkLst>
            <pc:docMk/>
            <pc:sldMk cId="2605612142" sldId="306"/>
            <ac:spMk id="106" creationId="{2357335C-C64A-9659-58FD-F4313BFC42E0}"/>
          </ac:spMkLst>
        </pc:spChg>
        <pc:spChg chg="del">
          <ac:chgData name="Sudvarg, Marion" userId="2bb9b31b-5f3c-4f72-8e1f-41eb276ee9c6" providerId="ADAL" clId="{31021B10-09B2-4437-B3BA-FE8A29831BFF}" dt="2022-05-14T03:15:41.564" v="6215" actId="478"/>
          <ac:spMkLst>
            <pc:docMk/>
            <pc:sldMk cId="2605612142" sldId="306"/>
            <ac:spMk id="107" creationId="{2D1B3EBA-8592-66EE-FD00-DFD2435EE5DC}"/>
          </ac:spMkLst>
        </pc:spChg>
        <pc:spChg chg="del">
          <ac:chgData name="Sudvarg, Marion" userId="2bb9b31b-5f3c-4f72-8e1f-41eb276ee9c6" providerId="ADAL" clId="{31021B10-09B2-4437-B3BA-FE8A29831BFF}" dt="2022-05-14T03:15:41.564" v="6215" actId="478"/>
          <ac:spMkLst>
            <pc:docMk/>
            <pc:sldMk cId="2605612142" sldId="306"/>
            <ac:spMk id="108" creationId="{04D0DDFE-1D79-C370-D7BD-A0C5224A8349}"/>
          </ac:spMkLst>
        </pc:spChg>
        <pc:spChg chg="del">
          <ac:chgData name="Sudvarg, Marion" userId="2bb9b31b-5f3c-4f72-8e1f-41eb276ee9c6" providerId="ADAL" clId="{31021B10-09B2-4437-B3BA-FE8A29831BFF}" dt="2022-05-14T03:15:41.564" v="6215" actId="478"/>
          <ac:spMkLst>
            <pc:docMk/>
            <pc:sldMk cId="2605612142" sldId="306"/>
            <ac:spMk id="109" creationId="{D725196B-6AB5-5A6A-75B6-FBB8DEFCA58D}"/>
          </ac:spMkLst>
        </pc:spChg>
        <pc:spChg chg="del">
          <ac:chgData name="Sudvarg, Marion" userId="2bb9b31b-5f3c-4f72-8e1f-41eb276ee9c6" providerId="ADAL" clId="{31021B10-09B2-4437-B3BA-FE8A29831BFF}" dt="2022-05-14T03:15:41.564" v="6215" actId="478"/>
          <ac:spMkLst>
            <pc:docMk/>
            <pc:sldMk cId="2605612142" sldId="306"/>
            <ac:spMk id="121" creationId="{1307C4AD-1795-3C1A-8139-9DE66ECFCD21}"/>
          </ac:spMkLst>
        </pc:spChg>
        <pc:spChg chg="del">
          <ac:chgData name="Sudvarg, Marion" userId="2bb9b31b-5f3c-4f72-8e1f-41eb276ee9c6" providerId="ADAL" clId="{31021B10-09B2-4437-B3BA-FE8A29831BFF}" dt="2022-05-14T03:15:41.564" v="6215" actId="478"/>
          <ac:spMkLst>
            <pc:docMk/>
            <pc:sldMk cId="2605612142" sldId="306"/>
            <ac:spMk id="122" creationId="{C4D49EFF-64E3-8AC1-7542-9A2FB3020233}"/>
          </ac:spMkLst>
        </pc:spChg>
        <pc:spChg chg="del">
          <ac:chgData name="Sudvarg, Marion" userId="2bb9b31b-5f3c-4f72-8e1f-41eb276ee9c6" providerId="ADAL" clId="{31021B10-09B2-4437-B3BA-FE8A29831BFF}" dt="2022-05-14T03:15:41.564" v="6215" actId="478"/>
          <ac:spMkLst>
            <pc:docMk/>
            <pc:sldMk cId="2605612142" sldId="306"/>
            <ac:spMk id="123" creationId="{4F7375D1-C89C-E268-0CBF-AD9420A11ABE}"/>
          </ac:spMkLst>
        </pc:spChg>
        <pc:spChg chg="del">
          <ac:chgData name="Sudvarg, Marion" userId="2bb9b31b-5f3c-4f72-8e1f-41eb276ee9c6" providerId="ADAL" clId="{31021B10-09B2-4437-B3BA-FE8A29831BFF}" dt="2022-05-14T03:15:41.564" v="6215" actId="478"/>
          <ac:spMkLst>
            <pc:docMk/>
            <pc:sldMk cId="2605612142" sldId="306"/>
            <ac:spMk id="124" creationId="{B306F992-67FF-7DDF-AC56-A593332CC866}"/>
          </ac:spMkLst>
        </pc:spChg>
        <pc:spChg chg="del">
          <ac:chgData name="Sudvarg, Marion" userId="2bb9b31b-5f3c-4f72-8e1f-41eb276ee9c6" providerId="ADAL" clId="{31021B10-09B2-4437-B3BA-FE8A29831BFF}" dt="2022-05-14T03:15:41.564" v="6215" actId="478"/>
          <ac:spMkLst>
            <pc:docMk/>
            <pc:sldMk cId="2605612142" sldId="306"/>
            <ac:spMk id="125" creationId="{082148CB-65F7-8611-FE5E-5597E7CC144D}"/>
          </ac:spMkLst>
        </pc:spChg>
        <pc:spChg chg="del">
          <ac:chgData name="Sudvarg, Marion" userId="2bb9b31b-5f3c-4f72-8e1f-41eb276ee9c6" providerId="ADAL" clId="{31021B10-09B2-4437-B3BA-FE8A29831BFF}" dt="2022-05-14T03:15:41.564" v="6215" actId="478"/>
          <ac:spMkLst>
            <pc:docMk/>
            <pc:sldMk cId="2605612142" sldId="306"/>
            <ac:spMk id="126" creationId="{6AC446F7-642D-6C0C-E540-39E11DE5BD66}"/>
          </ac:spMkLst>
        </pc:spChg>
        <pc:spChg chg="del">
          <ac:chgData name="Sudvarg, Marion" userId="2bb9b31b-5f3c-4f72-8e1f-41eb276ee9c6" providerId="ADAL" clId="{31021B10-09B2-4437-B3BA-FE8A29831BFF}" dt="2022-05-14T03:15:41.564" v="6215" actId="478"/>
          <ac:spMkLst>
            <pc:docMk/>
            <pc:sldMk cId="2605612142" sldId="306"/>
            <ac:spMk id="127" creationId="{E27BB57B-BA00-B05C-CEB4-78360FC2592D}"/>
          </ac:spMkLst>
        </pc:spChg>
        <pc:spChg chg="mod">
          <ac:chgData name="Sudvarg, Marion" userId="2bb9b31b-5f3c-4f72-8e1f-41eb276ee9c6" providerId="ADAL" clId="{31021B10-09B2-4437-B3BA-FE8A29831BFF}" dt="2022-05-14T03:42:44.971" v="6546" actId="338"/>
          <ac:spMkLst>
            <pc:docMk/>
            <pc:sldMk cId="2605612142" sldId="306"/>
            <ac:spMk id="134" creationId="{C1C5F1A7-C6F9-B787-2892-D7680586B4EF}"/>
          </ac:spMkLst>
        </pc:spChg>
        <pc:spChg chg="mod">
          <ac:chgData name="Sudvarg, Marion" userId="2bb9b31b-5f3c-4f72-8e1f-41eb276ee9c6" providerId="ADAL" clId="{31021B10-09B2-4437-B3BA-FE8A29831BFF}" dt="2022-05-14T03:42:44.971" v="6546" actId="338"/>
          <ac:spMkLst>
            <pc:docMk/>
            <pc:sldMk cId="2605612142" sldId="306"/>
            <ac:spMk id="135" creationId="{DC1F88BA-6C6C-1DAC-BAAE-0FCA74DAAC24}"/>
          </ac:spMkLst>
        </pc:spChg>
        <pc:spChg chg="mod">
          <ac:chgData name="Sudvarg, Marion" userId="2bb9b31b-5f3c-4f72-8e1f-41eb276ee9c6" providerId="ADAL" clId="{31021B10-09B2-4437-B3BA-FE8A29831BFF}" dt="2022-05-14T03:42:44.971" v="6546" actId="338"/>
          <ac:spMkLst>
            <pc:docMk/>
            <pc:sldMk cId="2605612142" sldId="306"/>
            <ac:spMk id="136" creationId="{609CDF1E-2B70-EABD-55C4-DD21DB2E2303}"/>
          </ac:spMkLst>
        </pc:spChg>
        <pc:spChg chg="mod">
          <ac:chgData name="Sudvarg, Marion" userId="2bb9b31b-5f3c-4f72-8e1f-41eb276ee9c6" providerId="ADAL" clId="{31021B10-09B2-4437-B3BA-FE8A29831BFF}" dt="2022-05-14T03:42:44.971" v="6546" actId="338"/>
          <ac:spMkLst>
            <pc:docMk/>
            <pc:sldMk cId="2605612142" sldId="306"/>
            <ac:spMk id="137" creationId="{2B4EA4A6-30F6-F64E-B522-8F25021BB6E2}"/>
          </ac:spMkLst>
        </pc:spChg>
        <pc:spChg chg="mod">
          <ac:chgData name="Sudvarg, Marion" userId="2bb9b31b-5f3c-4f72-8e1f-41eb276ee9c6" providerId="ADAL" clId="{31021B10-09B2-4437-B3BA-FE8A29831BFF}" dt="2022-05-14T03:42:44.971" v="6546" actId="338"/>
          <ac:spMkLst>
            <pc:docMk/>
            <pc:sldMk cId="2605612142" sldId="306"/>
            <ac:spMk id="138" creationId="{B6F53F5E-5B63-7759-11A6-9A3951A139A7}"/>
          </ac:spMkLst>
        </pc:spChg>
        <pc:spChg chg="mod">
          <ac:chgData name="Sudvarg, Marion" userId="2bb9b31b-5f3c-4f72-8e1f-41eb276ee9c6" providerId="ADAL" clId="{31021B10-09B2-4437-B3BA-FE8A29831BFF}" dt="2022-05-14T03:42:44.971" v="6546" actId="338"/>
          <ac:spMkLst>
            <pc:docMk/>
            <pc:sldMk cId="2605612142" sldId="306"/>
            <ac:spMk id="139" creationId="{3EDF4CA3-07E0-509A-27A8-5D65B4EA7E53}"/>
          </ac:spMkLst>
        </pc:spChg>
        <pc:spChg chg="mod">
          <ac:chgData name="Sudvarg, Marion" userId="2bb9b31b-5f3c-4f72-8e1f-41eb276ee9c6" providerId="ADAL" clId="{31021B10-09B2-4437-B3BA-FE8A29831BFF}" dt="2022-05-14T03:42:44.971" v="6546" actId="338"/>
          <ac:spMkLst>
            <pc:docMk/>
            <pc:sldMk cId="2605612142" sldId="306"/>
            <ac:spMk id="140" creationId="{3612105E-3F65-AEF8-BD2E-9BAFF7066379}"/>
          </ac:spMkLst>
        </pc:spChg>
        <pc:spChg chg="mod">
          <ac:chgData name="Sudvarg, Marion" userId="2bb9b31b-5f3c-4f72-8e1f-41eb276ee9c6" providerId="ADAL" clId="{31021B10-09B2-4437-B3BA-FE8A29831BFF}" dt="2022-05-14T03:42:44.971" v="6546" actId="338"/>
          <ac:spMkLst>
            <pc:docMk/>
            <pc:sldMk cId="2605612142" sldId="306"/>
            <ac:spMk id="141" creationId="{119BE48F-BDFC-9E69-39BF-D991F9710FE0}"/>
          </ac:spMkLst>
        </pc:spChg>
        <pc:spChg chg="mod">
          <ac:chgData name="Sudvarg, Marion" userId="2bb9b31b-5f3c-4f72-8e1f-41eb276ee9c6" providerId="ADAL" clId="{31021B10-09B2-4437-B3BA-FE8A29831BFF}" dt="2022-05-14T03:42:44.971" v="6546" actId="338"/>
          <ac:spMkLst>
            <pc:docMk/>
            <pc:sldMk cId="2605612142" sldId="306"/>
            <ac:spMk id="142" creationId="{1118E7B8-2F80-4C46-A358-E72CFC5FA78C}"/>
          </ac:spMkLst>
        </pc:spChg>
        <pc:spChg chg="mod">
          <ac:chgData name="Sudvarg, Marion" userId="2bb9b31b-5f3c-4f72-8e1f-41eb276ee9c6" providerId="ADAL" clId="{31021B10-09B2-4437-B3BA-FE8A29831BFF}" dt="2022-05-14T03:42:44.971" v="6546" actId="338"/>
          <ac:spMkLst>
            <pc:docMk/>
            <pc:sldMk cId="2605612142" sldId="306"/>
            <ac:spMk id="143" creationId="{AD152D7F-A36B-969E-15EB-28EF35E342BE}"/>
          </ac:spMkLst>
        </pc:spChg>
        <pc:spChg chg="mod">
          <ac:chgData name="Sudvarg, Marion" userId="2bb9b31b-5f3c-4f72-8e1f-41eb276ee9c6" providerId="ADAL" clId="{31021B10-09B2-4437-B3BA-FE8A29831BFF}" dt="2022-05-14T03:42:44.971" v="6546" actId="338"/>
          <ac:spMkLst>
            <pc:docMk/>
            <pc:sldMk cId="2605612142" sldId="306"/>
            <ac:spMk id="144" creationId="{B6FD67E9-0A09-5F65-E535-DF35DCAD629D}"/>
          </ac:spMkLst>
        </pc:spChg>
        <pc:spChg chg="mod">
          <ac:chgData name="Sudvarg, Marion" userId="2bb9b31b-5f3c-4f72-8e1f-41eb276ee9c6" providerId="ADAL" clId="{31021B10-09B2-4437-B3BA-FE8A29831BFF}" dt="2022-05-14T03:42:44.971" v="6546" actId="338"/>
          <ac:spMkLst>
            <pc:docMk/>
            <pc:sldMk cId="2605612142" sldId="306"/>
            <ac:spMk id="145" creationId="{094C4FEB-28F9-D444-5BB2-20391886895C}"/>
          </ac:spMkLst>
        </pc:spChg>
        <pc:spChg chg="mod">
          <ac:chgData name="Sudvarg, Marion" userId="2bb9b31b-5f3c-4f72-8e1f-41eb276ee9c6" providerId="ADAL" clId="{31021B10-09B2-4437-B3BA-FE8A29831BFF}" dt="2022-05-14T03:42:44.971" v="6546" actId="338"/>
          <ac:spMkLst>
            <pc:docMk/>
            <pc:sldMk cId="2605612142" sldId="306"/>
            <ac:spMk id="146" creationId="{906497B6-592B-BD2B-C9A5-0765F9CF5E6A}"/>
          </ac:spMkLst>
        </pc:spChg>
        <pc:spChg chg="mod">
          <ac:chgData name="Sudvarg, Marion" userId="2bb9b31b-5f3c-4f72-8e1f-41eb276ee9c6" providerId="ADAL" clId="{31021B10-09B2-4437-B3BA-FE8A29831BFF}" dt="2022-05-14T03:42:44.971" v="6546" actId="338"/>
          <ac:spMkLst>
            <pc:docMk/>
            <pc:sldMk cId="2605612142" sldId="306"/>
            <ac:spMk id="147" creationId="{62259E4C-DBCE-BC97-5F91-0182AB3BCDDA}"/>
          </ac:spMkLst>
        </pc:spChg>
        <pc:spChg chg="mod">
          <ac:chgData name="Sudvarg, Marion" userId="2bb9b31b-5f3c-4f72-8e1f-41eb276ee9c6" providerId="ADAL" clId="{31021B10-09B2-4437-B3BA-FE8A29831BFF}" dt="2022-05-14T03:42:44.971" v="6546" actId="338"/>
          <ac:spMkLst>
            <pc:docMk/>
            <pc:sldMk cId="2605612142" sldId="306"/>
            <ac:spMk id="148" creationId="{7CDCE4EF-D925-C03C-BDA0-CEE44EE042F4}"/>
          </ac:spMkLst>
        </pc:spChg>
        <pc:spChg chg="mod">
          <ac:chgData name="Sudvarg, Marion" userId="2bb9b31b-5f3c-4f72-8e1f-41eb276ee9c6" providerId="ADAL" clId="{31021B10-09B2-4437-B3BA-FE8A29831BFF}" dt="2022-05-14T03:42:44.971" v="6546" actId="338"/>
          <ac:spMkLst>
            <pc:docMk/>
            <pc:sldMk cId="2605612142" sldId="306"/>
            <ac:spMk id="149" creationId="{62F04E89-4DA5-CF5C-9AA4-BDAC8526246B}"/>
          </ac:spMkLst>
        </pc:spChg>
        <pc:spChg chg="mod">
          <ac:chgData name="Sudvarg, Marion" userId="2bb9b31b-5f3c-4f72-8e1f-41eb276ee9c6" providerId="ADAL" clId="{31021B10-09B2-4437-B3BA-FE8A29831BFF}" dt="2022-05-14T03:42:44.971" v="6546" actId="338"/>
          <ac:spMkLst>
            <pc:docMk/>
            <pc:sldMk cId="2605612142" sldId="306"/>
            <ac:spMk id="150" creationId="{3B14FC43-B0F3-47CE-DC82-5FD1B3D8AB88}"/>
          </ac:spMkLst>
        </pc:spChg>
        <pc:spChg chg="mod">
          <ac:chgData name="Sudvarg, Marion" userId="2bb9b31b-5f3c-4f72-8e1f-41eb276ee9c6" providerId="ADAL" clId="{31021B10-09B2-4437-B3BA-FE8A29831BFF}" dt="2022-05-14T03:42:44.971" v="6546" actId="338"/>
          <ac:spMkLst>
            <pc:docMk/>
            <pc:sldMk cId="2605612142" sldId="306"/>
            <ac:spMk id="151" creationId="{FA0A1533-B83E-E493-F35C-EAF7C55EA9A3}"/>
          </ac:spMkLst>
        </pc:spChg>
        <pc:spChg chg="mod">
          <ac:chgData name="Sudvarg, Marion" userId="2bb9b31b-5f3c-4f72-8e1f-41eb276ee9c6" providerId="ADAL" clId="{31021B10-09B2-4437-B3BA-FE8A29831BFF}" dt="2022-05-14T03:42:44.971" v="6546" actId="338"/>
          <ac:spMkLst>
            <pc:docMk/>
            <pc:sldMk cId="2605612142" sldId="306"/>
            <ac:spMk id="152" creationId="{AFEBB592-B610-C486-FA27-6128B4C9AD11}"/>
          </ac:spMkLst>
        </pc:spChg>
        <pc:spChg chg="mod">
          <ac:chgData name="Sudvarg, Marion" userId="2bb9b31b-5f3c-4f72-8e1f-41eb276ee9c6" providerId="ADAL" clId="{31021B10-09B2-4437-B3BA-FE8A29831BFF}" dt="2022-05-14T03:42:44.971" v="6546" actId="338"/>
          <ac:spMkLst>
            <pc:docMk/>
            <pc:sldMk cId="2605612142" sldId="306"/>
            <ac:spMk id="153" creationId="{0BEBD95F-42F5-4E13-D7FE-A67643228873}"/>
          </ac:spMkLst>
        </pc:spChg>
        <pc:spChg chg="mod">
          <ac:chgData name="Sudvarg, Marion" userId="2bb9b31b-5f3c-4f72-8e1f-41eb276ee9c6" providerId="ADAL" clId="{31021B10-09B2-4437-B3BA-FE8A29831BFF}" dt="2022-05-14T03:42:44.971" v="6546" actId="338"/>
          <ac:spMkLst>
            <pc:docMk/>
            <pc:sldMk cId="2605612142" sldId="306"/>
            <ac:spMk id="154" creationId="{821FB6F7-6190-78A0-0F8B-4B5BF2CD6C17}"/>
          </ac:spMkLst>
        </pc:spChg>
        <pc:spChg chg="mod">
          <ac:chgData name="Sudvarg, Marion" userId="2bb9b31b-5f3c-4f72-8e1f-41eb276ee9c6" providerId="ADAL" clId="{31021B10-09B2-4437-B3BA-FE8A29831BFF}" dt="2022-05-14T03:42:44.971" v="6546" actId="338"/>
          <ac:spMkLst>
            <pc:docMk/>
            <pc:sldMk cId="2605612142" sldId="306"/>
            <ac:spMk id="155" creationId="{DBF78EC5-5D25-34C4-FF7F-6C89B3556532}"/>
          </ac:spMkLst>
        </pc:spChg>
        <pc:spChg chg="mod">
          <ac:chgData name="Sudvarg, Marion" userId="2bb9b31b-5f3c-4f72-8e1f-41eb276ee9c6" providerId="ADAL" clId="{31021B10-09B2-4437-B3BA-FE8A29831BFF}" dt="2022-05-14T03:42:44.971" v="6546" actId="338"/>
          <ac:spMkLst>
            <pc:docMk/>
            <pc:sldMk cId="2605612142" sldId="306"/>
            <ac:spMk id="156" creationId="{CA1F2165-4D92-B459-C362-C87327EE0CC5}"/>
          </ac:spMkLst>
        </pc:spChg>
        <pc:spChg chg="mod">
          <ac:chgData name="Sudvarg, Marion" userId="2bb9b31b-5f3c-4f72-8e1f-41eb276ee9c6" providerId="ADAL" clId="{31021B10-09B2-4437-B3BA-FE8A29831BFF}" dt="2022-05-14T03:42:44.971" v="6546" actId="338"/>
          <ac:spMkLst>
            <pc:docMk/>
            <pc:sldMk cId="2605612142" sldId="306"/>
            <ac:spMk id="157" creationId="{4235CE46-C51D-D3CE-37D8-93E2674EC278}"/>
          </ac:spMkLst>
        </pc:spChg>
        <pc:spChg chg="mod">
          <ac:chgData name="Sudvarg, Marion" userId="2bb9b31b-5f3c-4f72-8e1f-41eb276ee9c6" providerId="ADAL" clId="{31021B10-09B2-4437-B3BA-FE8A29831BFF}" dt="2022-05-14T03:42:44.971" v="6546" actId="338"/>
          <ac:spMkLst>
            <pc:docMk/>
            <pc:sldMk cId="2605612142" sldId="306"/>
            <ac:spMk id="158" creationId="{70457523-EF34-8C53-5281-852DCF7F6732}"/>
          </ac:spMkLst>
        </pc:spChg>
        <pc:spChg chg="mod">
          <ac:chgData name="Sudvarg, Marion" userId="2bb9b31b-5f3c-4f72-8e1f-41eb276ee9c6" providerId="ADAL" clId="{31021B10-09B2-4437-B3BA-FE8A29831BFF}" dt="2022-05-14T03:42:44.971" v="6546" actId="338"/>
          <ac:spMkLst>
            <pc:docMk/>
            <pc:sldMk cId="2605612142" sldId="306"/>
            <ac:spMk id="159" creationId="{DCD2AB19-4A95-55C5-0986-7502177FD0E0}"/>
          </ac:spMkLst>
        </pc:spChg>
        <pc:spChg chg="mod">
          <ac:chgData name="Sudvarg, Marion" userId="2bb9b31b-5f3c-4f72-8e1f-41eb276ee9c6" providerId="ADAL" clId="{31021B10-09B2-4437-B3BA-FE8A29831BFF}" dt="2022-05-14T03:42:44.971" v="6546" actId="338"/>
          <ac:spMkLst>
            <pc:docMk/>
            <pc:sldMk cId="2605612142" sldId="306"/>
            <ac:spMk id="160" creationId="{168E7E7D-2082-6018-50DC-FBF0F7D6DDF7}"/>
          </ac:spMkLst>
        </pc:spChg>
        <pc:spChg chg="mod">
          <ac:chgData name="Sudvarg, Marion" userId="2bb9b31b-5f3c-4f72-8e1f-41eb276ee9c6" providerId="ADAL" clId="{31021B10-09B2-4437-B3BA-FE8A29831BFF}" dt="2022-05-14T03:42:44.971" v="6546" actId="338"/>
          <ac:spMkLst>
            <pc:docMk/>
            <pc:sldMk cId="2605612142" sldId="306"/>
            <ac:spMk id="161" creationId="{41FC8E88-0C82-8F94-7770-95CBBE1664F5}"/>
          </ac:spMkLst>
        </pc:spChg>
        <pc:spChg chg="mod">
          <ac:chgData name="Sudvarg, Marion" userId="2bb9b31b-5f3c-4f72-8e1f-41eb276ee9c6" providerId="ADAL" clId="{31021B10-09B2-4437-B3BA-FE8A29831BFF}" dt="2022-05-14T03:42:44.971" v="6546" actId="338"/>
          <ac:spMkLst>
            <pc:docMk/>
            <pc:sldMk cId="2605612142" sldId="306"/>
            <ac:spMk id="162" creationId="{0EFFDE1D-063F-14EF-FE41-6ECE99B5CE0F}"/>
          </ac:spMkLst>
        </pc:spChg>
        <pc:spChg chg="mod">
          <ac:chgData name="Sudvarg, Marion" userId="2bb9b31b-5f3c-4f72-8e1f-41eb276ee9c6" providerId="ADAL" clId="{31021B10-09B2-4437-B3BA-FE8A29831BFF}" dt="2022-05-14T03:42:44.971" v="6546" actId="338"/>
          <ac:spMkLst>
            <pc:docMk/>
            <pc:sldMk cId="2605612142" sldId="306"/>
            <ac:spMk id="163" creationId="{E9F336C7-22D6-E53E-B1B8-082B4BBBB000}"/>
          </ac:spMkLst>
        </pc:spChg>
        <pc:spChg chg="mod">
          <ac:chgData name="Sudvarg, Marion" userId="2bb9b31b-5f3c-4f72-8e1f-41eb276ee9c6" providerId="ADAL" clId="{31021B10-09B2-4437-B3BA-FE8A29831BFF}" dt="2022-05-14T03:42:44.971" v="6546" actId="338"/>
          <ac:spMkLst>
            <pc:docMk/>
            <pc:sldMk cId="2605612142" sldId="306"/>
            <ac:spMk id="164" creationId="{D552FA56-FAF0-6E6D-7C64-E1E3F9097125}"/>
          </ac:spMkLst>
        </pc:spChg>
        <pc:spChg chg="mod">
          <ac:chgData name="Sudvarg, Marion" userId="2bb9b31b-5f3c-4f72-8e1f-41eb276ee9c6" providerId="ADAL" clId="{31021B10-09B2-4437-B3BA-FE8A29831BFF}" dt="2022-05-14T03:42:44.971" v="6546" actId="338"/>
          <ac:spMkLst>
            <pc:docMk/>
            <pc:sldMk cId="2605612142" sldId="306"/>
            <ac:spMk id="165" creationId="{7C4C221F-5496-DD2F-83B3-3ECA80F71630}"/>
          </ac:spMkLst>
        </pc:spChg>
        <pc:spChg chg="mod">
          <ac:chgData name="Sudvarg, Marion" userId="2bb9b31b-5f3c-4f72-8e1f-41eb276ee9c6" providerId="ADAL" clId="{31021B10-09B2-4437-B3BA-FE8A29831BFF}" dt="2022-05-14T03:42:44.971" v="6546" actId="338"/>
          <ac:spMkLst>
            <pc:docMk/>
            <pc:sldMk cId="2605612142" sldId="306"/>
            <ac:spMk id="166" creationId="{B9F7675D-8128-702B-57D6-F2A8A2481944}"/>
          </ac:spMkLst>
        </pc:spChg>
        <pc:spChg chg="mod">
          <ac:chgData name="Sudvarg, Marion" userId="2bb9b31b-5f3c-4f72-8e1f-41eb276ee9c6" providerId="ADAL" clId="{31021B10-09B2-4437-B3BA-FE8A29831BFF}" dt="2022-05-14T03:42:44.971" v="6546" actId="338"/>
          <ac:spMkLst>
            <pc:docMk/>
            <pc:sldMk cId="2605612142" sldId="306"/>
            <ac:spMk id="167" creationId="{18CB9459-9E50-2B95-F923-D91F0D4B0D34}"/>
          </ac:spMkLst>
        </pc:spChg>
        <pc:spChg chg="mod">
          <ac:chgData name="Sudvarg, Marion" userId="2bb9b31b-5f3c-4f72-8e1f-41eb276ee9c6" providerId="ADAL" clId="{31021B10-09B2-4437-B3BA-FE8A29831BFF}" dt="2022-05-14T03:42:44.971" v="6546" actId="338"/>
          <ac:spMkLst>
            <pc:docMk/>
            <pc:sldMk cId="2605612142" sldId="306"/>
            <ac:spMk id="168" creationId="{4341EA79-3993-2E04-DB67-B794F99E22AF}"/>
          </ac:spMkLst>
        </pc:spChg>
        <pc:spChg chg="mod">
          <ac:chgData name="Sudvarg, Marion" userId="2bb9b31b-5f3c-4f72-8e1f-41eb276ee9c6" providerId="ADAL" clId="{31021B10-09B2-4437-B3BA-FE8A29831BFF}" dt="2022-05-14T03:42:44.971" v="6546" actId="338"/>
          <ac:spMkLst>
            <pc:docMk/>
            <pc:sldMk cId="2605612142" sldId="306"/>
            <ac:spMk id="169" creationId="{D294BE57-A645-082E-33BA-4DCC188BF251}"/>
          </ac:spMkLst>
        </pc:spChg>
        <pc:spChg chg="mod">
          <ac:chgData name="Sudvarg, Marion" userId="2bb9b31b-5f3c-4f72-8e1f-41eb276ee9c6" providerId="ADAL" clId="{31021B10-09B2-4437-B3BA-FE8A29831BFF}" dt="2022-05-14T03:42:44.971" v="6546" actId="338"/>
          <ac:spMkLst>
            <pc:docMk/>
            <pc:sldMk cId="2605612142" sldId="306"/>
            <ac:spMk id="170" creationId="{C3556BE5-EF6B-9ACC-FB51-7CDF7AA8CDAF}"/>
          </ac:spMkLst>
        </pc:spChg>
        <pc:spChg chg="mod">
          <ac:chgData name="Sudvarg, Marion" userId="2bb9b31b-5f3c-4f72-8e1f-41eb276ee9c6" providerId="ADAL" clId="{31021B10-09B2-4437-B3BA-FE8A29831BFF}" dt="2022-05-14T03:42:44.971" v="6546" actId="338"/>
          <ac:spMkLst>
            <pc:docMk/>
            <pc:sldMk cId="2605612142" sldId="306"/>
            <ac:spMk id="171" creationId="{AD560721-98CB-D222-F80B-8983F1B79828}"/>
          </ac:spMkLst>
        </pc:spChg>
        <pc:spChg chg="mod">
          <ac:chgData name="Sudvarg, Marion" userId="2bb9b31b-5f3c-4f72-8e1f-41eb276ee9c6" providerId="ADAL" clId="{31021B10-09B2-4437-B3BA-FE8A29831BFF}" dt="2022-05-14T03:42:44.971" v="6546" actId="338"/>
          <ac:spMkLst>
            <pc:docMk/>
            <pc:sldMk cId="2605612142" sldId="306"/>
            <ac:spMk id="172" creationId="{BEB4C193-B6C1-F46C-29A5-4B9653928B17}"/>
          </ac:spMkLst>
        </pc:spChg>
        <pc:spChg chg="mod">
          <ac:chgData name="Sudvarg, Marion" userId="2bb9b31b-5f3c-4f72-8e1f-41eb276ee9c6" providerId="ADAL" clId="{31021B10-09B2-4437-B3BA-FE8A29831BFF}" dt="2022-05-14T03:42:44.971" v="6546" actId="338"/>
          <ac:spMkLst>
            <pc:docMk/>
            <pc:sldMk cId="2605612142" sldId="306"/>
            <ac:spMk id="173" creationId="{8457AE54-ABE0-E70D-7A4A-5477E5D774D2}"/>
          </ac:spMkLst>
        </pc:spChg>
        <pc:spChg chg="mod">
          <ac:chgData name="Sudvarg, Marion" userId="2bb9b31b-5f3c-4f72-8e1f-41eb276ee9c6" providerId="ADAL" clId="{31021B10-09B2-4437-B3BA-FE8A29831BFF}" dt="2022-05-14T03:42:44.971" v="6546" actId="338"/>
          <ac:spMkLst>
            <pc:docMk/>
            <pc:sldMk cId="2605612142" sldId="306"/>
            <ac:spMk id="174" creationId="{C021A638-F417-68CA-C875-775D9C06722D}"/>
          </ac:spMkLst>
        </pc:spChg>
        <pc:spChg chg="mod">
          <ac:chgData name="Sudvarg, Marion" userId="2bb9b31b-5f3c-4f72-8e1f-41eb276ee9c6" providerId="ADAL" clId="{31021B10-09B2-4437-B3BA-FE8A29831BFF}" dt="2022-05-14T03:42:44.971" v="6546" actId="338"/>
          <ac:spMkLst>
            <pc:docMk/>
            <pc:sldMk cId="2605612142" sldId="306"/>
            <ac:spMk id="175" creationId="{C192ED01-CA37-A623-955B-A207BA8D4CAB}"/>
          </ac:spMkLst>
        </pc:spChg>
        <pc:spChg chg="mod">
          <ac:chgData name="Sudvarg, Marion" userId="2bb9b31b-5f3c-4f72-8e1f-41eb276ee9c6" providerId="ADAL" clId="{31021B10-09B2-4437-B3BA-FE8A29831BFF}" dt="2022-05-14T03:42:44.971" v="6546" actId="338"/>
          <ac:spMkLst>
            <pc:docMk/>
            <pc:sldMk cId="2605612142" sldId="306"/>
            <ac:spMk id="176" creationId="{3CF34896-3D82-B438-B994-CE21D7209218}"/>
          </ac:spMkLst>
        </pc:spChg>
        <pc:spChg chg="mod">
          <ac:chgData name="Sudvarg, Marion" userId="2bb9b31b-5f3c-4f72-8e1f-41eb276ee9c6" providerId="ADAL" clId="{31021B10-09B2-4437-B3BA-FE8A29831BFF}" dt="2022-05-14T03:42:44.971" v="6546" actId="338"/>
          <ac:spMkLst>
            <pc:docMk/>
            <pc:sldMk cId="2605612142" sldId="306"/>
            <ac:spMk id="177" creationId="{2BA7771A-4D3B-AFF1-75F7-7AF474321F92}"/>
          </ac:spMkLst>
        </pc:spChg>
        <pc:spChg chg="mod">
          <ac:chgData name="Sudvarg, Marion" userId="2bb9b31b-5f3c-4f72-8e1f-41eb276ee9c6" providerId="ADAL" clId="{31021B10-09B2-4437-B3BA-FE8A29831BFF}" dt="2022-05-14T03:42:44.971" v="6546" actId="338"/>
          <ac:spMkLst>
            <pc:docMk/>
            <pc:sldMk cId="2605612142" sldId="306"/>
            <ac:spMk id="178" creationId="{8DF79994-88F8-9664-889D-0F2AA6E56B0C}"/>
          </ac:spMkLst>
        </pc:spChg>
        <pc:spChg chg="mod">
          <ac:chgData name="Sudvarg, Marion" userId="2bb9b31b-5f3c-4f72-8e1f-41eb276ee9c6" providerId="ADAL" clId="{31021B10-09B2-4437-B3BA-FE8A29831BFF}" dt="2022-05-14T03:42:44.971" v="6546" actId="338"/>
          <ac:spMkLst>
            <pc:docMk/>
            <pc:sldMk cId="2605612142" sldId="306"/>
            <ac:spMk id="179" creationId="{6DB48D81-C970-7E21-5FE8-61C5BBCF1ACD}"/>
          </ac:spMkLst>
        </pc:spChg>
        <pc:spChg chg="mod">
          <ac:chgData name="Sudvarg, Marion" userId="2bb9b31b-5f3c-4f72-8e1f-41eb276ee9c6" providerId="ADAL" clId="{31021B10-09B2-4437-B3BA-FE8A29831BFF}" dt="2022-05-14T03:42:44.971" v="6546" actId="338"/>
          <ac:spMkLst>
            <pc:docMk/>
            <pc:sldMk cId="2605612142" sldId="306"/>
            <ac:spMk id="180" creationId="{0BD0887C-C460-7AE8-E429-09B58C53AA25}"/>
          </ac:spMkLst>
        </pc:spChg>
        <pc:spChg chg="mod">
          <ac:chgData name="Sudvarg, Marion" userId="2bb9b31b-5f3c-4f72-8e1f-41eb276ee9c6" providerId="ADAL" clId="{31021B10-09B2-4437-B3BA-FE8A29831BFF}" dt="2022-05-14T03:42:44.971" v="6546" actId="338"/>
          <ac:spMkLst>
            <pc:docMk/>
            <pc:sldMk cId="2605612142" sldId="306"/>
            <ac:spMk id="181" creationId="{DBEE0CE1-D05F-10E2-2759-F20172754E0F}"/>
          </ac:spMkLst>
        </pc:spChg>
        <pc:spChg chg="mod topLvl">
          <ac:chgData name="Sudvarg, Marion" userId="2bb9b31b-5f3c-4f72-8e1f-41eb276ee9c6" providerId="ADAL" clId="{31021B10-09B2-4437-B3BA-FE8A29831BFF}" dt="2022-05-14T03:54:53.171" v="6622" actId="1076"/>
          <ac:spMkLst>
            <pc:docMk/>
            <pc:sldMk cId="2605612142" sldId="306"/>
            <ac:spMk id="184" creationId="{69484D29-EEED-0068-F70F-663D890EAA13}"/>
          </ac:spMkLst>
        </pc:spChg>
        <pc:spChg chg="mod topLvl">
          <ac:chgData name="Sudvarg, Marion" userId="2bb9b31b-5f3c-4f72-8e1f-41eb276ee9c6" providerId="ADAL" clId="{31021B10-09B2-4437-B3BA-FE8A29831BFF}" dt="2022-05-14T03:53:52.829" v="6613" actId="165"/>
          <ac:spMkLst>
            <pc:docMk/>
            <pc:sldMk cId="2605612142" sldId="306"/>
            <ac:spMk id="185" creationId="{D847E927-8356-60EC-B31A-9A86E1FAE5A8}"/>
          </ac:spMkLst>
        </pc:spChg>
        <pc:spChg chg="mod topLvl">
          <ac:chgData name="Sudvarg, Marion" userId="2bb9b31b-5f3c-4f72-8e1f-41eb276ee9c6" providerId="ADAL" clId="{31021B10-09B2-4437-B3BA-FE8A29831BFF}" dt="2022-05-14T03:53:52.829" v="6613" actId="165"/>
          <ac:spMkLst>
            <pc:docMk/>
            <pc:sldMk cId="2605612142" sldId="306"/>
            <ac:spMk id="186" creationId="{569189BB-DAFC-A257-60F1-6656C3E4070C}"/>
          </ac:spMkLst>
        </pc:spChg>
        <pc:spChg chg="mod topLvl">
          <ac:chgData name="Sudvarg, Marion" userId="2bb9b31b-5f3c-4f72-8e1f-41eb276ee9c6" providerId="ADAL" clId="{31021B10-09B2-4437-B3BA-FE8A29831BFF}" dt="2022-05-14T03:53:52.829" v="6613" actId="165"/>
          <ac:spMkLst>
            <pc:docMk/>
            <pc:sldMk cId="2605612142" sldId="306"/>
            <ac:spMk id="187" creationId="{D9517FE0-1605-E379-B4BB-56B999F57042}"/>
          </ac:spMkLst>
        </pc:spChg>
        <pc:spChg chg="mod topLvl">
          <ac:chgData name="Sudvarg, Marion" userId="2bb9b31b-5f3c-4f72-8e1f-41eb276ee9c6" providerId="ADAL" clId="{31021B10-09B2-4437-B3BA-FE8A29831BFF}" dt="2022-05-14T03:53:52.829" v="6613" actId="165"/>
          <ac:spMkLst>
            <pc:docMk/>
            <pc:sldMk cId="2605612142" sldId="306"/>
            <ac:spMk id="188" creationId="{C63667D0-5B0B-38A5-AD92-7A4F3DBE6C2A}"/>
          </ac:spMkLst>
        </pc:spChg>
        <pc:spChg chg="mod topLvl">
          <ac:chgData name="Sudvarg, Marion" userId="2bb9b31b-5f3c-4f72-8e1f-41eb276ee9c6" providerId="ADAL" clId="{31021B10-09B2-4437-B3BA-FE8A29831BFF}" dt="2022-05-14T03:53:52.829" v="6613" actId="165"/>
          <ac:spMkLst>
            <pc:docMk/>
            <pc:sldMk cId="2605612142" sldId="306"/>
            <ac:spMk id="189" creationId="{31A819EC-3F83-235C-B11F-7798D8526465}"/>
          </ac:spMkLst>
        </pc:spChg>
        <pc:spChg chg="mod topLvl">
          <ac:chgData name="Sudvarg, Marion" userId="2bb9b31b-5f3c-4f72-8e1f-41eb276ee9c6" providerId="ADAL" clId="{31021B10-09B2-4437-B3BA-FE8A29831BFF}" dt="2022-05-14T03:53:52.829" v="6613" actId="165"/>
          <ac:spMkLst>
            <pc:docMk/>
            <pc:sldMk cId="2605612142" sldId="306"/>
            <ac:spMk id="190" creationId="{020958CE-F67E-9968-3FDE-7656FCAA06EE}"/>
          </ac:spMkLst>
        </pc:spChg>
        <pc:spChg chg="mod topLvl">
          <ac:chgData name="Sudvarg, Marion" userId="2bb9b31b-5f3c-4f72-8e1f-41eb276ee9c6" providerId="ADAL" clId="{31021B10-09B2-4437-B3BA-FE8A29831BFF}" dt="2022-05-14T03:53:52.829" v="6613" actId="165"/>
          <ac:spMkLst>
            <pc:docMk/>
            <pc:sldMk cId="2605612142" sldId="306"/>
            <ac:spMk id="191" creationId="{291F81CB-CD89-4874-A4D1-2B82C4BA8F22}"/>
          </ac:spMkLst>
        </pc:spChg>
        <pc:spChg chg="mod topLvl">
          <ac:chgData name="Sudvarg, Marion" userId="2bb9b31b-5f3c-4f72-8e1f-41eb276ee9c6" providerId="ADAL" clId="{31021B10-09B2-4437-B3BA-FE8A29831BFF}" dt="2022-05-14T03:53:52.829" v="6613" actId="165"/>
          <ac:spMkLst>
            <pc:docMk/>
            <pc:sldMk cId="2605612142" sldId="306"/>
            <ac:spMk id="192" creationId="{05B06C38-81E1-D4EB-CDAC-BB50A27DA5E3}"/>
          </ac:spMkLst>
        </pc:spChg>
        <pc:spChg chg="mod topLvl">
          <ac:chgData name="Sudvarg, Marion" userId="2bb9b31b-5f3c-4f72-8e1f-41eb276ee9c6" providerId="ADAL" clId="{31021B10-09B2-4437-B3BA-FE8A29831BFF}" dt="2022-05-14T03:53:52.829" v="6613" actId="165"/>
          <ac:spMkLst>
            <pc:docMk/>
            <pc:sldMk cId="2605612142" sldId="306"/>
            <ac:spMk id="193" creationId="{7A8FEDA3-5EFA-BC13-5BB4-A8C46B63CF46}"/>
          </ac:spMkLst>
        </pc:spChg>
        <pc:spChg chg="mod topLvl">
          <ac:chgData name="Sudvarg, Marion" userId="2bb9b31b-5f3c-4f72-8e1f-41eb276ee9c6" providerId="ADAL" clId="{31021B10-09B2-4437-B3BA-FE8A29831BFF}" dt="2022-05-14T03:53:52.829" v="6613" actId="165"/>
          <ac:spMkLst>
            <pc:docMk/>
            <pc:sldMk cId="2605612142" sldId="306"/>
            <ac:spMk id="194" creationId="{2B38406B-CFDB-F1C6-814E-1450FC239451}"/>
          </ac:spMkLst>
        </pc:spChg>
        <pc:spChg chg="mod topLvl">
          <ac:chgData name="Sudvarg, Marion" userId="2bb9b31b-5f3c-4f72-8e1f-41eb276ee9c6" providerId="ADAL" clId="{31021B10-09B2-4437-B3BA-FE8A29831BFF}" dt="2022-05-14T03:53:52.829" v="6613" actId="165"/>
          <ac:spMkLst>
            <pc:docMk/>
            <pc:sldMk cId="2605612142" sldId="306"/>
            <ac:spMk id="195" creationId="{59E5C5F8-BD18-214E-E8AF-39C1B9E56E1B}"/>
          </ac:spMkLst>
        </pc:spChg>
        <pc:spChg chg="mod topLvl">
          <ac:chgData name="Sudvarg, Marion" userId="2bb9b31b-5f3c-4f72-8e1f-41eb276ee9c6" providerId="ADAL" clId="{31021B10-09B2-4437-B3BA-FE8A29831BFF}" dt="2022-05-14T03:53:52.829" v="6613" actId="165"/>
          <ac:spMkLst>
            <pc:docMk/>
            <pc:sldMk cId="2605612142" sldId="306"/>
            <ac:spMk id="196" creationId="{9183E4BD-8CA8-CF1F-D915-03F0B2827655}"/>
          </ac:spMkLst>
        </pc:spChg>
        <pc:spChg chg="mod topLvl">
          <ac:chgData name="Sudvarg, Marion" userId="2bb9b31b-5f3c-4f72-8e1f-41eb276ee9c6" providerId="ADAL" clId="{31021B10-09B2-4437-B3BA-FE8A29831BFF}" dt="2022-05-14T03:53:52.829" v="6613" actId="165"/>
          <ac:spMkLst>
            <pc:docMk/>
            <pc:sldMk cId="2605612142" sldId="306"/>
            <ac:spMk id="197" creationId="{CED71784-A3E5-E568-C663-3A16E62BDBF0}"/>
          </ac:spMkLst>
        </pc:spChg>
        <pc:spChg chg="mod topLvl">
          <ac:chgData name="Sudvarg, Marion" userId="2bb9b31b-5f3c-4f72-8e1f-41eb276ee9c6" providerId="ADAL" clId="{31021B10-09B2-4437-B3BA-FE8A29831BFF}" dt="2022-05-14T03:53:52.829" v="6613" actId="165"/>
          <ac:spMkLst>
            <pc:docMk/>
            <pc:sldMk cId="2605612142" sldId="306"/>
            <ac:spMk id="198" creationId="{D0568BC7-EDEA-7250-8A0B-CD41222E62F3}"/>
          </ac:spMkLst>
        </pc:spChg>
        <pc:spChg chg="mod topLvl">
          <ac:chgData name="Sudvarg, Marion" userId="2bb9b31b-5f3c-4f72-8e1f-41eb276ee9c6" providerId="ADAL" clId="{31021B10-09B2-4437-B3BA-FE8A29831BFF}" dt="2022-05-14T03:53:52.829" v="6613" actId="165"/>
          <ac:spMkLst>
            <pc:docMk/>
            <pc:sldMk cId="2605612142" sldId="306"/>
            <ac:spMk id="199" creationId="{C579B766-2E2D-0AC5-9B30-168ACDCFABD5}"/>
          </ac:spMkLst>
        </pc:spChg>
        <pc:spChg chg="mod topLvl">
          <ac:chgData name="Sudvarg, Marion" userId="2bb9b31b-5f3c-4f72-8e1f-41eb276ee9c6" providerId="ADAL" clId="{31021B10-09B2-4437-B3BA-FE8A29831BFF}" dt="2022-05-14T03:53:52.829" v="6613" actId="165"/>
          <ac:spMkLst>
            <pc:docMk/>
            <pc:sldMk cId="2605612142" sldId="306"/>
            <ac:spMk id="200" creationId="{B1F6B36C-544C-63D1-1BE4-DE37348A5947}"/>
          </ac:spMkLst>
        </pc:spChg>
        <pc:spChg chg="mod topLvl">
          <ac:chgData name="Sudvarg, Marion" userId="2bb9b31b-5f3c-4f72-8e1f-41eb276ee9c6" providerId="ADAL" clId="{31021B10-09B2-4437-B3BA-FE8A29831BFF}" dt="2022-05-14T03:53:52.829" v="6613" actId="165"/>
          <ac:spMkLst>
            <pc:docMk/>
            <pc:sldMk cId="2605612142" sldId="306"/>
            <ac:spMk id="201" creationId="{C255C286-28C3-7304-5D2F-2E398FE18220}"/>
          </ac:spMkLst>
        </pc:spChg>
        <pc:spChg chg="mod topLvl">
          <ac:chgData name="Sudvarg, Marion" userId="2bb9b31b-5f3c-4f72-8e1f-41eb276ee9c6" providerId="ADAL" clId="{31021B10-09B2-4437-B3BA-FE8A29831BFF}" dt="2022-05-14T03:53:52.829" v="6613" actId="165"/>
          <ac:spMkLst>
            <pc:docMk/>
            <pc:sldMk cId="2605612142" sldId="306"/>
            <ac:spMk id="202" creationId="{59C49813-221B-71A7-4D67-580469CA99AF}"/>
          </ac:spMkLst>
        </pc:spChg>
        <pc:spChg chg="mod topLvl">
          <ac:chgData name="Sudvarg, Marion" userId="2bb9b31b-5f3c-4f72-8e1f-41eb276ee9c6" providerId="ADAL" clId="{31021B10-09B2-4437-B3BA-FE8A29831BFF}" dt="2022-05-14T03:53:52.829" v="6613" actId="165"/>
          <ac:spMkLst>
            <pc:docMk/>
            <pc:sldMk cId="2605612142" sldId="306"/>
            <ac:spMk id="203" creationId="{68A0D15D-FF78-4E76-9EE2-D29329EA549E}"/>
          </ac:spMkLst>
        </pc:spChg>
        <pc:spChg chg="mod topLvl">
          <ac:chgData name="Sudvarg, Marion" userId="2bb9b31b-5f3c-4f72-8e1f-41eb276ee9c6" providerId="ADAL" clId="{31021B10-09B2-4437-B3BA-FE8A29831BFF}" dt="2022-05-14T03:53:52.829" v="6613" actId="165"/>
          <ac:spMkLst>
            <pc:docMk/>
            <pc:sldMk cId="2605612142" sldId="306"/>
            <ac:spMk id="204" creationId="{ED083ADF-A9BC-EDE0-E041-D079E5F6BE5B}"/>
          </ac:spMkLst>
        </pc:spChg>
        <pc:spChg chg="mod topLvl">
          <ac:chgData name="Sudvarg, Marion" userId="2bb9b31b-5f3c-4f72-8e1f-41eb276ee9c6" providerId="ADAL" clId="{31021B10-09B2-4437-B3BA-FE8A29831BFF}" dt="2022-05-14T03:53:52.829" v="6613" actId="165"/>
          <ac:spMkLst>
            <pc:docMk/>
            <pc:sldMk cId="2605612142" sldId="306"/>
            <ac:spMk id="205" creationId="{C1F70CC0-3E84-7226-E946-7D4393F5F19A}"/>
          </ac:spMkLst>
        </pc:spChg>
        <pc:spChg chg="mod topLvl">
          <ac:chgData name="Sudvarg, Marion" userId="2bb9b31b-5f3c-4f72-8e1f-41eb276ee9c6" providerId="ADAL" clId="{31021B10-09B2-4437-B3BA-FE8A29831BFF}" dt="2022-05-14T03:53:52.829" v="6613" actId="165"/>
          <ac:spMkLst>
            <pc:docMk/>
            <pc:sldMk cId="2605612142" sldId="306"/>
            <ac:spMk id="206" creationId="{98089C66-826E-7F03-E6D7-4D51A8D2B4ED}"/>
          </ac:spMkLst>
        </pc:spChg>
        <pc:spChg chg="mod topLvl">
          <ac:chgData name="Sudvarg, Marion" userId="2bb9b31b-5f3c-4f72-8e1f-41eb276ee9c6" providerId="ADAL" clId="{31021B10-09B2-4437-B3BA-FE8A29831BFF}" dt="2022-05-14T03:53:52.829" v="6613" actId="165"/>
          <ac:spMkLst>
            <pc:docMk/>
            <pc:sldMk cId="2605612142" sldId="306"/>
            <ac:spMk id="207" creationId="{8751CE79-7712-3992-3738-76A689CED3A5}"/>
          </ac:spMkLst>
        </pc:spChg>
        <pc:spChg chg="mod topLvl">
          <ac:chgData name="Sudvarg, Marion" userId="2bb9b31b-5f3c-4f72-8e1f-41eb276ee9c6" providerId="ADAL" clId="{31021B10-09B2-4437-B3BA-FE8A29831BFF}" dt="2022-05-14T03:53:52.829" v="6613" actId="165"/>
          <ac:spMkLst>
            <pc:docMk/>
            <pc:sldMk cId="2605612142" sldId="306"/>
            <ac:spMk id="208" creationId="{2AB2F658-2050-C595-54A8-831342AE2A1E}"/>
          </ac:spMkLst>
        </pc:spChg>
        <pc:spChg chg="mod topLvl">
          <ac:chgData name="Sudvarg, Marion" userId="2bb9b31b-5f3c-4f72-8e1f-41eb276ee9c6" providerId="ADAL" clId="{31021B10-09B2-4437-B3BA-FE8A29831BFF}" dt="2022-05-14T03:53:52.829" v="6613" actId="165"/>
          <ac:spMkLst>
            <pc:docMk/>
            <pc:sldMk cId="2605612142" sldId="306"/>
            <ac:spMk id="209" creationId="{0E375137-3A0F-8486-A90D-FADF5E1506AA}"/>
          </ac:spMkLst>
        </pc:spChg>
        <pc:spChg chg="mod topLvl">
          <ac:chgData name="Sudvarg, Marion" userId="2bb9b31b-5f3c-4f72-8e1f-41eb276ee9c6" providerId="ADAL" clId="{31021B10-09B2-4437-B3BA-FE8A29831BFF}" dt="2022-05-14T03:53:52.829" v="6613" actId="165"/>
          <ac:spMkLst>
            <pc:docMk/>
            <pc:sldMk cId="2605612142" sldId="306"/>
            <ac:spMk id="210" creationId="{8D13D552-10E1-51A7-B7D9-BAC3B0E7A3E0}"/>
          </ac:spMkLst>
        </pc:spChg>
        <pc:spChg chg="mod topLvl">
          <ac:chgData name="Sudvarg, Marion" userId="2bb9b31b-5f3c-4f72-8e1f-41eb276ee9c6" providerId="ADAL" clId="{31021B10-09B2-4437-B3BA-FE8A29831BFF}" dt="2022-05-14T03:53:52.829" v="6613" actId="165"/>
          <ac:spMkLst>
            <pc:docMk/>
            <pc:sldMk cId="2605612142" sldId="306"/>
            <ac:spMk id="211" creationId="{18DE2317-A2F9-26A3-E71F-6200BDAAA28D}"/>
          </ac:spMkLst>
        </pc:spChg>
        <pc:spChg chg="mod topLvl">
          <ac:chgData name="Sudvarg, Marion" userId="2bb9b31b-5f3c-4f72-8e1f-41eb276ee9c6" providerId="ADAL" clId="{31021B10-09B2-4437-B3BA-FE8A29831BFF}" dt="2022-05-14T03:53:52.829" v="6613" actId="165"/>
          <ac:spMkLst>
            <pc:docMk/>
            <pc:sldMk cId="2605612142" sldId="306"/>
            <ac:spMk id="212" creationId="{941C83FA-ED86-4751-1678-4551B70BF506}"/>
          </ac:spMkLst>
        </pc:spChg>
        <pc:spChg chg="mod topLvl">
          <ac:chgData name="Sudvarg, Marion" userId="2bb9b31b-5f3c-4f72-8e1f-41eb276ee9c6" providerId="ADAL" clId="{31021B10-09B2-4437-B3BA-FE8A29831BFF}" dt="2022-05-14T03:53:52.829" v="6613" actId="165"/>
          <ac:spMkLst>
            <pc:docMk/>
            <pc:sldMk cId="2605612142" sldId="306"/>
            <ac:spMk id="213" creationId="{F6F5DDE3-8DF5-9F92-2C31-C11507687098}"/>
          </ac:spMkLst>
        </pc:spChg>
        <pc:spChg chg="mod topLvl">
          <ac:chgData name="Sudvarg, Marion" userId="2bb9b31b-5f3c-4f72-8e1f-41eb276ee9c6" providerId="ADAL" clId="{31021B10-09B2-4437-B3BA-FE8A29831BFF}" dt="2022-05-14T03:53:52.829" v="6613" actId="165"/>
          <ac:spMkLst>
            <pc:docMk/>
            <pc:sldMk cId="2605612142" sldId="306"/>
            <ac:spMk id="214" creationId="{5F8A7D61-741D-7254-6D7F-AE27AAF20E17}"/>
          </ac:spMkLst>
        </pc:spChg>
        <pc:spChg chg="mod topLvl">
          <ac:chgData name="Sudvarg, Marion" userId="2bb9b31b-5f3c-4f72-8e1f-41eb276ee9c6" providerId="ADAL" clId="{31021B10-09B2-4437-B3BA-FE8A29831BFF}" dt="2022-05-14T03:53:52.829" v="6613" actId="165"/>
          <ac:spMkLst>
            <pc:docMk/>
            <pc:sldMk cId="2605612142" sldId="306"/>
            <ac:spMk id="215" creationId="{6BA61A9C-6E25-C0C2-4ECD-0D613F5306F0}"/>
          </ac:spMkLst>
        </pc:spChg>
        <pc:spChg chg="mod topLvl">
          <ac:chgData name="Sudvarg, Marion" userId="2bb9b31b-5f3c-4f72-8e1f-41eb276ee9c6" providerId="ADAL" clId="{31021B10-09B2-4437-B3BA-FE8A29831BFF}" dt="2022-05-14T03:53:52.829" v="6613" actId="165"/>
          <ac:spMkLst>
            <pc:docMk/>
            <pc:sldMk cId="2605612142" sldId="306"/>
            <ac:spMk id="216" creationId="{453259D6-2C8A-C716-E2D6-F4DE3AA275DC}"/>
          </ac:spMkLst>
        </pc:spChg>
        <pc:spChg chg="mod topLvl">
          <ac:chgData name="Sudvarg, Marion" userId="2bb9b31b-5f3c-4f72-8e1f-41eb276ee9c6" providerId="ADAL" clId="{31021B10-09B2-4437-B3BA-FE8A29831BFF}" dt="2022-05-14T03:53:52.829" v="6613" actId="165"/>
          <ac:spMkLst>
            <pc:docMk/>
            <pc:sldMk cId="2605612142" sldId="306"/>
            <ac:spMk id="217" creationId="{24545745-7A47-6F8F-4617-F38D9306AF18}"/>
          </ac:spMkLst>
        </pc:spChg>
        <pc:spChg chg="mod topLvl">
          <ac:chgData name="Sudvarg, Marion" userId="2bb9b31b-5f3c-4f72-8e1f-41eb276ee9c6" providerId="ADAL" clId="{31021B10-09B2-4437-B3BA-FE8A29831BFF}" dt="2022-05-14T03:53:52.829" v="6613" actId="165"/>
          <ac:spMkLst>
            <pc:docMk/>
            <pc:sldMk cId="2605612142" sldId="306"/>
            <ac:spMk id="218" creationId="{E9EADB86-D093-B6EE-DAC1-5588BEFBBB64}"/>
          </ac:spMkLst>
        </pc:spChg>
        <pc:spChg chg="mod topLvl">
          <ac:chgData name="Sudvarg, Marion" userId="2bb9b31b-5f3c-4f72-8e1f-41eb276ee9c6" providerId="ADAL" clId="{31021B10-09B2-4437-B3BA-FE8A29831BFF}" dt="2022-05-14T03:53:52.829" v="6613" actId="165"/>
          <ac:spMkLst>
            <pc:docMk/>
            <pc:sldMk cId="2605612142" sldId="306"/>
            <ac:spMk id="219" creationId="{2CE94953-76E4-B0BE-6BC2-D27D8A616DE5}"/>
          </ac:spMkLst>
        </pc:spChg>
        <pc:spChg chg="mod topLvl">
          <ac:chgData name="Sudvarg, Marion" userId="2bb9b31b-5f3c-4f72-8e1f-41eb276ee9c6" providerId="ADAL" clId="{31021B10-09B2-4437-B3BA-FE8A29831BFF}" dt="2022-05-14T03:53:52.829" v="6613" actId="165"/>
          <ac:spMkLst>
            <pc:docMk/>
            <pc:sldMk cId="2605612142" sldId="306"/>
            <ac:spMk id="220" creationId="{01A93477-F9CE-DA29-B9B2-262ED46C64EB}"/>
          </ac:spMkLst>
        </pc:spChg>
        <pc:spChg chg="mod topLvl">
          <ac:chgData name="Sudvarg, Marion" userId="2bb9b31b-5f3c-4f72-8e1f-41eb276ee9c6" providerId="ADAL" clId="{31021B10-09B2-4437-B3BA-FE8A29831BFF}" dt="2022-05-14T03:53:52.829" v="6613" actId="165"/>
          <ac:spMkLst>
            <pc:docMk/>
            <pc:sldMk cId="2605612142" sldId="306"/>
            <ac:spMk id="221" creationId="{22967E13-D238-0521-4823-45580E9FB2C0}"/>
          </ac:spMkLst>
        </pc:spChg>
        <pc:spChg chg="mod topLvl">
          <ac:chgData name="Sudvarg, Marion" userId="2bb9b31b-5f3c-4f72-8e1f-41eb276ee9c6" providerId="ADAL" clId="{31021B10-09B2-4437-B3BA-FE8A29831BFF}" dt="2022-05-14T03:53:52.829" v="6613" actId="165"/>
          <ac:spMkLst>
            <pc:docMk/>
            <pc:sldMk cId="2605612142" sldId="306"/>
            <ac:spMk id="222" creationId="{911B1067-DFAB-4F6F-4173-ACF71EB8F670}"/>
          </ac:spMkLst>
        </pc:spChg>
        <pc:spChg chg="mod topLvl">
          <ac:chgData name="Sudvarg, Marion" userId="2bb9b31b-5f3c-4f72-8e1f-41eb276ee9c6" providerId="ADAL" clId="{31021B10-09B2-4437-B3BA-FE8A29831BFF}" dt="2022-05-14T03:53:52.829" v="6613" actId="165"/>
          <ac:spMkLst>
            <pc:docMk/>
            <pc:sldMk cId="2605612142" sldId="306"/>
            <ac:spMk id="223" creationId="{93DCD280-3A82-8D43-0580-FD8CD709EA05}"/>
          </ac:spMkLst>
        </pc:spChg>
        <pc:spChg chg="mod topLvl">
          <ac:chgData name="Sudvarg, Marion" userId="2bb9b31b-5f3c-4f72-8e1f-41eb276ee9c6" providerId="ADAL" clId="{31021B10-09B2-4437-B3BA-FE8A29831BFF}" dt="2022-05-14T03:53:52.829" v="6613" actId="165"/>
          <ac:spMkLst>
            <pc:docMk/>
            <pc:sldMk cId="2605612142" sldId="306"/>
            <ac:spMk id="224" creationId="{2141AA8F-B23A-5A76-583A-612EFD9B1458}"/>
          </ac:spMkLst>
        </pc:spChg>
        <pc:spChg chg="mod topLvl">
          <ac:chgData name="Sudvarg, Marion" userId="2bb9b31b-5f3c-4f72-8e1f-41eb276ee9c6" providerId="ADAL" clId="{31021B10-09B2-4437-B3BA-FE8A29831BFF}" dt="2022-05-14T03:53:52.829" v="6613" actId="165"/>
          <ac:spMkLst>
            <pc:docMk/>
            <pc:sldMk cId="2605612142" sldId="306"/>
            <ac:spMk id="225" creationId="{1F297F91-ED99-CCEB-765E-81B1581CB95C}"/>
          </ac:spMkLst>
        </pc:spChg>
        <pc:spChg chg="mod topLvl">
          <ac:chgData name="Sudvarg, Marion" userId="2bb9b31b-5f3c-4f72-8e1f-41eb276ee9c6" providerId="ADAL" clId="{31021B10-09B2-4437-B3BA-FE8A29831BFF}" dt="2022-05-14T03:53:52.829" v="6613" actId="165"/>
          <ac:spMkLst>
            <pc:docMk/>
            <pc:sldMk cId="2605612142" sldId="306"/>
            <ac:spMk id="226" creationId="{E3888F18-2101-B19D-DAA9-E4A3155BC335}"/>
          </ac:spMkLst>
        </pc:spChg>
        <pc:spChg chg="mod topLvl">
          <ac:chgData name="Sudvarg, Marion" userId="2bb9b31b-5f3c-4f72-8e1f-41eb276ee9c6" providerId="ADAL" clId="{31021B10-09B2-4437-B3BA-FE8A29831BFF}" dt="2022-05-14T03:53:52.829" v="6613" actId="165"/>
          <ac:spMkLst>
            <pc:docMk/>
            <pc:sldMk cId="2605612142" sldId="306"/>
            <ac:spMk id="227" creationId="{145EF2F8-B718-6E22-9683-6047A7BFFFA7}"/>
          </ac:spMkLst>
        </pc:spChg>
        <pc:spChg chg="mod topLvl">
          <ac:chgData name="Sudvarg, Marion" userId="2bb9b31b-5f3c-4f72-8e1f-41eb276ee9c6" providerId="ADAL" clId="{31021B10-09B2-4437-B3BA-FE8A29831BFF}" dt="2022-05-14T03:53:52.829" v="6613" actId="165"/>
          <ac:spMkLst>
            <pc:docMk/>
            <pc:sldMk cId="2605612142" sldId="306"/>
            <ac:spMk id="228" creationId="{9C182349-0C39-2359-1689-A83536F1EEF0}"/>
          </ac:spMkLst>
        </pc:spChg>
        <pc:spChg chg="mod topLvl">
          <ac:chgData name="Sudvarg, Marion" userId="2bb9b31b-5f3c-4f72-8e1f-41eb276ee9c6" providerId="ADAL" clId="{31021B10-09B2-4437-B3BA-FE8A29831BFF}" dt="2022-05-14T03:53:52.829" v="6613" actId="165"/>
          <ac:spMkLst>
            <pc:docMk/>
            <pc:sldMk cId="2605612142" sldId="306"/>
            <ac:spMk id="229" creationId="{9C9977B4-612F-07D2-B290-17998452DDB2}"/>
          </ac:spMkLst>
        </pc:spChg>
        <pc:spChg chg="mod topLvl">
          <ac:chgData name="Sudvarg, Marion" userId="2bb9b31b-5f3c-4f72-8e1f-41eb276ee9c6" providerId="ADAL" clId="{31021B10-09B2-4437-B3BA-FE8A29831BFF}" dt="2022-05-14T03:53:52.829" v="6613" actId="165"/>
          <ac:spMkLst>
            <pc:docMk/>
            <pc:sldMk cId="2605612142" sldId="306"/>
            <ac:spMk id="230" creationId="{FF5CE8A8-792D-DECF-9C69-42E6FB5957F2}"/>
          </ac:spMkLst>
        </pc:spChg>
        <pc:spChg chg="mod topLvl">
          <ac:chgData name="Sudvarg, Marion" userId="2bb9b31b-5f3c-4f72-8e1f-41eb276ee9c6" providerId="ADAL" clId="{31021B10-09B2-4437-B3BA-FE8A29831BFF}" dt="2022-05-14T03:53:52.829" v="6613" actId="165"/>
          <ac:spMkLst>
            <pc:docMk/>
            <pc:sldMk cId="2605612142" sldId="306"/>
            <ac:spMk id="231" creationId="{0F495FAB-C49E-4F24-8022-87C962D36186}"/>
          </ac:spMkLst>
        </pc:spChg>
        <pc:spChg chg="mod topLvl">
          <ac:chgData name="Sudvarg, Marion" userId="2bb9b31b-5f3c-4f72-8e1f-41eb276ee9c6" providerId="ADAL" clId="{31021B10-09B2-4437-B3BA-FE8A29831BFF}" dt="2022-05-14T03:53:59.606" v="6614" actId="164"/>
          <ac:spMkLst>
            <pc:docMk/>
            <pc:sldMk cId="2605612142" sldId="306"/>
            <ac:spMk id="232" creationId="{95BDD419-3ACB-3233-BD57-C01074CE54B1}"/>
          </ac:spMkLst>
        </pc:spChg>
        <pc:spChg chg="mod topLvl">
          <ac:chgData name="Sudvarg, Marion" userId="2bb9b31b-5f3c-4f72-8e1f-41eb276ee9c6" providerId="ADAL" clId="{31021B10-09B2-4437-B3BA-FE8A29831BFF}" dt="2022-05-14T03:53:59.606" v="6614" actId="164"/>
          <ac:spMkLst>
            <pc:docMk/>
            <pc:sldMk cId="2605612142" sldId="306"/>
            <ac:spMk id="233" creationId="{D66ED14D-E294-2A0C-753C-C0CE0903EDA0}"/>
          </ac:spMkLst>
        </pc:spChg>
        <pc:spChg chg="mod topLvl">
          <ac:chgData name="Sudvarg, Marion" userId="2bb9b31b-5f3c-4f72-8e1f-41eb276ee9c6" providerId="ADAL" clId="{31021B10-09B2-4437-B3BA-FE8A29831BFF}" dt="2022-05-14T03:54:17.719" v="6615" actId="164"/>
          <ac:spMkLst>
            <pc:docMk/>
            <pc:sldMk cId="2605612142" sldId="306"/>
            <ac:spMk id="234" creationId="{052A2AC0-8AD9-9F0B-FA44-F7EC736052ED}"/>
          </ac:spMkLst>
        </pc:spChg>
        <pc:spChg chg="mod topLvl">
          <ac:chgData name="Sudvarg, Marion" userId="2bb9b31b-5f3c-4f72-8e1f-41eb276ee9c6" providerId="ADAL" clId="{31021B10-09B2-4437-B3BA-FE8A29831BFF}" dt="2022-05-14T03:54:17.719" v="6615" actId="164"/>
          <ac:spMkLst>
            <pc:docMk/>
            <pc:sldMk cId="2605612142" sldId="306"/>
            <ac:spMk id="235" creationId="{0C9C5216-B557-6CA6-3AD0-A11A410389C9}"/>
          </ac:spMkLst>
        </pc:spChg>
        <pc:spChg chg="mod topLvl">
          <ac:chgData name="Sudvarg, Marion" userId="2bb9b31b-5f3c-4f72-8e1f-41eb276ee9c6" providerId="ADAL" clId="{31021B10-09B2-4437-B3BA-FE8A29831BFF}" dt="2022-05-14T03:54:28.380" v="6616" actId="164"/>
          <ac:spMkLst>
            <pc:docMk/>
            <pc:sldMk cId="2605612142" sldId="306"/>
            <ac:spMk id="236" creationId="{2EF2333A-095A-9A10-7058-856BE431EFDC}"/>
          </ac:spMkLst>
        </pc:spChg>
        <pc:spChg chg="mod topLvl">
          <ac:chgData name="Sudvarg, Marion" userId="2bb9b31b-5f3c-4f72-8e1f-41eb276ee9c6" providerId="ADAL" clId="{31021B10-09B2-4437-B3BA-FE8A29831BFF}" dt="2022-05-14T03:54:28.380" v="6616" actId="164"/>
          <ac:spMkLst>
            <pc:docMk/>
            <pc:sldMk cId="2605612142" sldId="306"/>
            <ac:spMk id="237" creationId="{98E3C848-F7CE-6119-8AEC-D96F42A61D0B}"/>
          </ac:spMkLst>
        </pc:spChg>
        <pc:spChg chg="mod topLvl">
          <ac:chgData name="Sudvarg, Marion" userId="2bb9b31b-5f3c-4f72-8e1f-41eb276ee9c6" providerId="ADAL" clId="{31021B10-09B2-4437-B3BA-FE8A29831BFF}" dt="2022-05-14T03:53:52.829" v="6613" actId="165"/>
          <ac:spMkLst>
            <pc:docMk/>
            <pc:sldMk cId="2605612142" sldId="306"/>
            <ac:spMk id="238" creationId="{5A538177-3CCE-F9EF-8690-412D848B6169}"/>
          </ac:spMkLst>
        </pc:spChg>
        <pc:spChg chg="mod topLvl">
          <ac:chgData name="Sudvarg, Marion" userId="2bb9b31b-5f3c-4f72-8e1f-41eb276ee9c6" providerId="ADAL" clId="{31021B10-09B2-4437-B3BA-FE8A29831BFF}" dt="2022-05-14T03:53:59.606" v="6614" actId="164"/>
          <ac:spMkLst>
            <pc:docMk/>
            <pc:sldMk cId="2605612142" sldId="306"/>
            <ac:spMk id="239" creationId="{BE135698-9F89-4FAF-501D-A27696171D92}"/>
          </ac:spMkLst>
        </pc:spChg>
        <pc:spChg chg="mod topLvl">
          <ac:chgData name="Sudvarg, Marion" userId="2bb9b31b-5f3c-4f72-8e1f-41eb276ee9c6" providerId="ADAL" clId="{31021B10-09B2-4437-B3BA-FE8A29831BFF}" dt="2022-05-14T03:53:59.606" v="6614" actId="164"/>
          <ac:spMkLst>
            <pc:docMk/>
            <pc:sldMk cId="2605612142" sldId="306"/>
            <ac:spMk id="240" creationId="{69CCF880-9010-13D9-F24B-63CC49AE5991}"/>
          </ac:spMkLst>
        </pc:spChg>
        <pc:spChg chg="mod topLvl">
          <ac:chgData name="Sudvarg, Marion" userId="2bb9b31b-5f3c-4f72-8e1f-41eb276ee9c6" providerId="ADAL" clId="{31021B10-09B2-4437-B3BA-FE8A29831BFF}" dt="2022-05-14T03:54:17.719" v="6615" actId="164"/>
          <ac:spMkLst>
            <pc:docMk/>
            <pc:sldMk cId="2605612142" sldId="306"/>
            <ac:spMk id="241" creationId="{390B2B9D-4E4F-09B9-900B-9292D9A2CE51}"/>
          </ac:spMkLst>
        </pc:spChg>
        <pc:spChg chg="mod topLvl">
          <ac:chgData name="Sudvarg, Marion" userId="2bb9b31b-5f3c-4f72-8e1f-41eb276ee9c6" providerId="ADAL" clId="{31021B10-09B2-4437-B3BA-FE8A29831BFF}" dt="2022-05-14T03:54:17.719" v="6615" actId="164"/>
          <ac:spMkLst>
            <pc:docMk/>
            <pc:sldMk cId="2605612142" sldId="306"/>
            <ac:spMk id="242" creationId="{497A8CD8-B1C5-8DE7-E7CD-828E72DA374E}"/>
          </ac:spMkLst>
        </pc:spChg>
        <pc:spChg chg="mod topLvl">
          <ac:chgData name="Sudvarg, Marion" userId="2bb9b31b-5f3c-4f72-8e1f-41eb276ee9c6" providerId="ADAL" clId="{31021B10-09B2-4437-B3BA-FE8A29831BFF}" dt="2022-05-14T03:54:28.380" v="6616" actId="164"/>
          <ac:spMkLst>
            <pc:docMk/>
            <pc:sldMk cId="2605612142" sldId="306"/>
            <ac:spMk id="243" creationId="{58FB73E0-7A6F-9DE7-87CA-1E21569481A7}"/>
          </ac:spMkLst>
        </pc:spChg>
        <pc:spChg chg="mod topLvl">
          <ac:chgData name="Sudvarg, Marion" userId="2bb9b31b-5f3c-4f72-8e1f-41eb276ee9c6" providerId="ADAL" clId="{31021B10-09B2-4437-B3BA-FE8A29831BFF}" dt="2022-05-14T03:54:28.380" v="6616" actId="164"/>
          <ac:spMkLst>
            <pc:docMk/>
            <pc:sldMk cId="2605612142" sldId="306"/>
            <ac:spMk id="244" creationId="{AEAF4AFD-1D9F-1778-268E-8CECF74C34B4}"/>
          </ac:spMkLst>
        </pc:spChg>
        <pc:spChg chg="mod topLvl">
          <ac:chgData name="Sudvarg, Marion" userId="2bb9b31b-5f3c-4f72-8e1f-41eb276ee9c6" providerId="ADAL" clId="{31021B10-09B2-4437-B3BA-FE8A29831BFF}" dt="2022-05-14T03:53:52.829" v="6613" actId="165"/>
          <ac:spMkLst>
            <pc:docMk/>
            <pc:sldMk cId="2605612142" sldId="306"/>
            <ac:spMk id="245" creationId="{02377AFB-AA3A-6C33-863A-382649F6A982}"/>
          </ac:spMkLst>
        </pc:spChg>
        <pc:spChg chg="mod topLvl">
          <ac:chgData name="Sudvarg, Marion" userId="2bb9b31b-5f3c-4f72-8e1f-41eb276ee9c6" providerId="ADAL" clId="{31021B10-09B2-4437-B3BA-FE8A29831BFF}" dt="2022-05-14T03:53:59.606" v="6614" actId="164"/>
          <ac:spMkLst>
            <pc:docMk/>
            <pc:sldMk cId="2605612142" sldId="306"/>
            <ac:spMk id="246" creationId="{5726C191-5C03-D7C3-D0AC-08187DFCFE2E}"/>
          </ac:spMkLst>
        </pc:spChg>
        <pc:spChg chg="mod topLvl">
          <ac:chgData name="Sudvarg, Marion" userId="2bb9b31b-5f3c-4f72-8e1f-41eb276ee9c6" providerId="ADAL" clId="{31021B10-09B2-4437-B3BA-FE8A29831BFF}" dt="2022-05-14T03:53:59.606" v="6614" actId="164"/>
          <ac:spMkLst>
            <pc:docMk/>
            <pc:sldMk cId="2605612142" sldId="306"/>
            <ac:spMk id="247" creationId="{DD955AA3-1415-116F-1F54-1E40930078A9}"/>
          </ac:spMkLst>
        </pc:spChg>
        <pc:spChg chg="mod topLvl">
          <ac:chgData name="Sudvarg, Marion" userId="2bb9b31b-5f3c-4f72-8e1f-41eb276ee9c6" providerId="ADAL" clId="{31021B10-09B2-4437-B3BA-FE8A29831BFF}" dt="2022-05-14T03:54:17.719" v="6615" actId="164"/>
          <ac:spMkLst>
            <pc:docMk/>
            <pc:sldMk cId="2605612142" sldId="306"/>
            <ac:spMk id="248" creationId="{BA51E72D-DA94-DFEF-6ADE-E8755F765314}"/>
          </ac:spMkLst>
        </pc:spChg>
        <pc:spChg chg="mod topLvl">
          <ac:chgData name="Sudvarg, Marion" userId="2bb9b31b-5f3c-4f72-8e1f-41eb276ee9c6" providerId="ADAL" clId="{31021B10-09B2-4437-B3BA-FE8A29831BFF}" dt="2022-05-14T03:54:17.719" v="6615" actId="164"/>
          <ac:spMkLst>
            <pc:docMk/>
            <pc:sldMk cId="2605612142" sldId="306"/>
            <ac:spMk id="249" creationId="{6AAD2162-0599-7F0B-60A2-BB44F7822A5C}"/>
          </ac:spMkLst>
        </pc:spChg>
        <pc:spChg chg="add mod">
          <ac:chgData name="Sudvarg, Marion" userId="2bb9b31b-5f3c-4f72-8e1f-41eb276ee9c6" providerId="ADAL" clId="{31021B10-09B2-4437-B3BA-FE8A29831BFF}" dt="2022-05-20T18:55:46.547" v="12140" actId="313"/>
          <ac:spMkLst>
            <pc:docMk/>
            <pc:sldMk cId="2605612142" sldId="306"/>
            <ac:spMk id="250" creationId="{30ECD29B-7437-9C9D-3AB4-190E505B2E30}"/>
          </ac:spMkLst>
        </pc:spChg>
        <pc:spChg chg="add mod">
          <ac:chgData name="Sudvarg, Marion" userId="2bb9b31b-5f3c-4f72-8e1f-41eb276ee9c6" providerId="ADAL" clId="{31021B10-09B2-4437-B3BA-FE8A29831BFF}" dt="2022-05-20T18:55:47.023" v="12141" actId="313"/>
          <ac:spMkLst>
            <pc:docMk/>
            <pc:sldMk cId="2605612142" sldId="306"/>
            <ac:spMk id="251" creationId="{A126C133-916F-50B0-F4C4-22EE519EE8AE}"/>
          </ac:spMkLst>
        </pc:spChg>
        <pc:spChg chg="add mod">
          <ac:chgData name="Sudvarg, Marion" userId="2bb9b31b-5f3c-4f72-8e1f-41eb276ee9c6" providerId="ADAL" clId="{31021B10-09B2-4437-B3BA-FE8A29831BFF}" dt="2022-05-20T18:55:47.587" v="12142" actId="313"/>
          <ac:spMkLst>
            <pc:docMk/>
            <pc:sldMk cId="2605612142" sldId="306"/>
            <ac:spMk id="252" creationId="{43E166B3-9639-0DC0-037E-5A9BA03F14FF}"/>
          </ac:spMkLst>
        </pc:spChg>
        <pc:spChg chg="add mod">
          <ac:chgData name="Sudvarg, Marion" userId="2bb9b31b-5f3c-4f72-8e1f-41eb276ee9c6" providerId="ADAL" clId="{31021B10-09B2-4437-B3BA-FE8A29831BFF}" dt="2022-05-20T18:55:47.868" v="12143" actId="313"/>
          <ac:spMkLst>
            <pc:docMk/>
            <pc:sldMk cId="2605612142" sldId="306"/>
            <ac:spMk id="253" creationId="{B52489C5-6B1D-AFE4-66B5-EB356115B3C9}"/>
          </ac:spMkLst>
        </pc:spChg>
        <pc:spChg chg="add mod">
          <ac:chgData name="Sudvarg, Marion" userId="2bb9b31b-5f3c-4f72-8e1f-41eb276ee9c6" providerId="ADAL" clId="{31021B10-09B2-4437-B3BA-FE8A29831BFF}" dt="2022-05-20T18:55:48.034" v="12144" actId="313"/>
          <ac:spMkLst>
            <pc:docMk/>
            <pc:sldMk cId="2605612142" sldId="306"/>
            <ac:spMk id="254" creationId="{9D0E57A7-2A9A-D410-1C5B-B0DE8AD415B2}"/>
          </ac:spMkLst>
        </pc:spChg>
        <pc:spChg chg="add mod">
          <ac:chgData name="Sudvarg, Marion" userId="2bb9b31b-5f3c-4f72-8e1f-41eb276ee9c6" providerId="ADAL" clId="{31021B10-09B2-4437-B3BA-FE8A29831BFF}" dt="2022-05-20T18:55:48.198" v="12145" actId="313"/>
          <ac:spMkLst>
            <pc:docMk/>
            <pc:sldMk cId="2605612142" sldId="306"/>
            <ac:spMk id="255" creationId="{E087A78C-5F61-7696-D30E-C97477DC7DCD}"/>
          </ac:spMkLst>
        </pc:spChg>
        <pc:spChg chg="add mod">
          <ac:chgData name="Sudvarg, Marion" userId="2bb9b31b-5f3c-4f72-8e1f-41eb276ee9c6" providerId="ADAL" clId="{31021B10-09B2-4437-B3BA-FE8A29831BFF}" dt="2022-05-20T18:55:48.367" v="12146" actId="313"/>
          <ac:spMkLst>
            <pc:docMk/>
            <pc:sldMk cId="2605612142" sldId="306"/>
            <ac:spMk id="256" creationId="{35F78075-6518-8E4F-3F01-C04CAAC3F829}"/>
          </ac:spMkLst>
        </pc:spChg>
        <pc:spChg chg="add mod">
          <ac:chgData name="Sudvarg, Marion" userId="2bb9b31b-5f3c-4f72-8e1f-41eb276ee9c6" providerId="ADAL" clId="{31021B10-09B2-4437-B3BA-FE8A29831BFF}" dt="2022-05-20T18:55:48.461" v="12147" actId="313"/>
          <ac:spMkLst>
            <pc:docMk/>
            <pc:sldMk cId="2605612142" sldId="306"/>
            <ac:spMk id="259" creationId="{7186457E-F19A-4D20-D32C-3386422A3704}"/>
          </ac:spMkLst>
        </pc:spChg>
        <pc:spChg chg="add mod">
          <ac:chgData name="Sudvarg, Marion" userId="2bb9b31b-5f3c-4f72-8e1f-41eb276ee9c6" providerId="ADAL" clId="{31021B10-09B2-4437-B3BA-FE8A29831BFF}" dt="2022-05-20T18:55:49.172" v="12148" actId="313"/>
          <ac:spMkLst>
            <pc:docMk/>
            <pc:sldMk cId="2605612142" sldId="306"/>
            <ac:spMk id="260" creationId="{2914C6E4-4491-9AC3-AB26-6940B0AAEB4B}"/>
          </ac:spMkLst>
        </pc:spChg>
        <pc:spChg chg="add mod">
          <ac:chgData name="Sudvarg, Marion" userId="2bb9b31b-5f3c-4f72-8e1f-41eb276ee9c6" providerId="ADAL" clId="{31021B10-09B2-4437-B3BA-FE8A29831BFF}" dt="2022-05-20T18:55:49.344" v="12149" actId="313"/>
          <ac:spMkLst>
            <pc:docMk/>
            <pc:sldMk cId="2605612142" sldId="306"/>
            <ac:spMk id="261" creationId="{A8580A94-EB8F-8CD4-6685-A6DCF7F9D67D}"/>
          </ac:spMkLst>
        </pc:spChg>
        <pc:spChg chg="add mod">
          <ac:chgData name="Sudvarg, Marion" userId="2bb9b31b-5f3c-4f72-8e1f-41eb276ee9c6" providerId="ADAL" clId="{31021B10-09B2-4437-B3BA-FE8A29831BFF}" dt="2022-05-20T18:55:49.499" v="12150" actId="313"/>
          <ac:spMkLst>
            <pc:docMk/>
            <pc:sldMk cId="2605612142" sldId="306"/>
            <ac:spMk id="262" creationId="{0743F9A4-FE5A-3E60-84E1-1621ED21536A}"/>
          </ac:spMkLst>
        </pc:spChg>
        <pc:spChg chg="add mod">
          <ac:chgData name="Sudvarg, Marion" userId="2bb9b31b-5f3c-4f72-8e1f-41eb276ee9c6" providerId="ADAL" clId="{31021B10-09B2-4437-B3BA-FE8A29831BFF}" dt="2022-05-20T18:55:50.173" v="12151" actId="313"/>
          <ac:spMkLst>
            <pc:docMk/>
            <pc:sldMk cId="2605612142" sldId="306"/>
            <ac:spMk id="263" creationId="{044549A7-AA0A-D72A-0909-17A639DED9C7}"/>
          </ac:spMkLst>
        </pc:spChg>
        <pc:spChg chg="add mod">
          <ac:chgData name="Sudvarg, Marion" userId="2bb9b31b-5f3c-4f72-8e1f-41eb276ee9c6" providerId="ADAL" clId="{31021B10-09B2-4437-B3BA-FE8A29831BFF}" dt="2022-05-20T18:55:51.805" v="12152" actId="313"/>
          <ac:spMkLst>
            <pc:docMk/>
            <pc:sldMk cId="2605612142" sldId="306"/>
            <ac:spMk id="264" creationId="{22BFD5D2-DB0E-2F9B-F835-FD43501EDE48}"/>
          </ac:spMkLst>
        </pc:spChg>
        <pc:spChg chg="add mod">
          <ac:chgData name="Sudvarg, Marion" userId="2bb9b31b-5f3c-4f72-8e1f-41eb276ee9c6" providerId="ADAL" clId="{31021B10-09B2-4437-B3BA-FE8A29831BFF}" dt="2022-05-20T18:55:52.487" v="12153" actId="313"/>
          <ac:spMkLst>
            <pc:docMk/>
            <pc:sldMk cId="2605612142" sldId="306"/>
            <ac:spMk id="265" creationId="{055B0772-4D00-743F-6C0B-44AA45A3D346}"/>
          </ac:spMkLst>
        </pc:spChg>
        <pc:spChg chg="add mod">
          <ac:chgData name="Sudvarg, Marion" userId="2bb9b31b-5f3c-4f72-8e1f-41eb276ee9c6" providerId="ADAL" clId="{31021B10-09B2-4437-B3BA-FE8A29831BFF}" dt="2022-05-20T18:55:53.071" v="12154" actId="313"/>
          <ac:spMkLst>
            <pc:docMk/>
            <pc:sldMk cId="2605612142" sldId="306"/>
            <ac:spMk id="266" creationId="{24487F3F-3E2F-EE45-CF6A-44A0C6658D47}"/>
          </ac:spMkLst>
        </pc:spChg>
        <pc:spChg chg="add mod">
          <ac:chgData name="Sudvarg, Marion" userId="2bb9b31b-5f3c-4f72-8e1f-41eb276ee9c6" providerId="ADAL" clId="{31021B10-09B2-4437-B3BA-FE8A29831BFF}" dt="2022-05-20T18:53:32.943" v="12029"/>
          <ac:spMkLst>
            <pc:docMk/>
            <pc:sldMk cId="2605612142" sldId="306"/>
            <ac:spMk id="307" creationId="{D35015EB-B3F1-BD82-173F-D8F2505F316F}"/>
          </ac:spMkLst>
        </pc:spChg>
        <pc:spChg chg="add del mod">
          <ac:chgData name="Sudvarg, Marion" userId="2bb9b31b-5f3c-4f72-8e1f-41eb276ee9c6" providerId="ADAL" clId="{31021B10-09B2-4437-B3BA-FE8A29831BFF}" dt="2022-05-14T03:57:21.262" v="6632" actId="478"/>
          <ac:spMkLst>
            <pc:docMk/>
            <pc:sldMk cId="2605612142" sldId="306"/>
            <ac:spMk id="308" creationId="{657FAEA1-04EA-2527-89A0-8E23758D4A41}"/>
          </ac:spMkLst>
        </pc:spChg>
        <pc:spChg chg="add del mod">
          <ac:chgData name="Sudvarg, Marion" userId="2bb9b31b-5f3c-4f72-8e1f-41eb276ee9c6" providerId="ADAL" clId="{31021B10-09B2-4437-B3BA-FE8A29831BFF}" dt="2022-05-14T03:57:24.761" v="6633" actId="478"/>
          <ac:spMkLst>
            <pc:docMk/>
            <pc:sldMk cId="2605612142" sldId="306"/>
            <ac:spMk id="309" creationId="{62F961B1-28C7-63D0-3C71-C11A44B80872}"/>
          </ac:spMkLst>
        </pc:spChg>
        <pc:spChg chg="add del mod">
          <ac:chgData name="Sudvarg, Marion" userId="2bb9b31b-5f3c-4f72-8e1f-41eb276ee9c6" providerId="ADAL" clId="{31021B10-09B2-4437-B3BA-FE8A29831BFF}" dt="2022-05-14T03:57:29.224" v="6634" actId="478"/>
          <ac:spMkLst>
            <pc:docMk/>
            <pc:sldMk cId="2605612142" sldId="306"/>
            <ac:spMk id="310" creationId="{D69D6125-3196-ABE1-A637-25826CF5CEC0}"/>
          </ac:spMkLst>
        </pc:spChg>
        <pc:spChg chg="add del mod">
          <ac:chgData name="Sudvarg, Marion" userId="2bb9b31b-5f3c-4f72-8e1f-41eb276ee9c6" providerId="ADAL" clId="{31021B10-09B2-4437-B3BA-FE8A29831BFF}" dt="2022-05-14T03:57:29.224" v="6634" actId="478"/>
          <ac:spMkLst>
            <pc:docMk/>
            <pc:sldMk cId="2605612142" sldId="306"/>
            <ac:spMk id="311" creationId="{0E1F4F31-772D-7321-5796-AD036038B66E}"/>
          </ac:spMkLst>
        </pc:spChg>
        <pc:spChg chg="add del mod">
          <ac:chgData name="Sudvarg, Marion" userId="2bb9b31b-5f3c-4f72-8e1f-41eb276ee9c6" providerId="ADAL" clId="{31021B10-09B2-4437-B3BA-FE8A29831BFF}" dt="2022-05-14T03:57:29.224" v="6634" actId="478"/>
          <ac:spMkLst>
            <pc:docMk/>
            <pc:sldMk cId="2605612142" sldId="306"/>
            <ac:spMk id="312" creationId="{9AE8D2E8-6C25-B97A-001B-7A21619F75AB}"/>
          </ac:spMkLst>
        </pc:spChg>
        <pc:spChg chg="add del mod">
          <ac:chgData name="Sudvarg, Marion" userId="2bb9b31b-5f3c-4f72-8e1f-41eb276ee9c6" providerId="ADAL" clId="{31021B10-09B2-4437-B3BA-FE8A29831BFF}" dt="2022-05-14T03:57:29.224" v="6634" actId="478"/>
          <ac:spMkLst>
            <pc:docMk/>
            <pc:sldMk cId="2605612142" sldId="306"/>
            <ac:spMk id="313" creationId="{F310FFB1-6C9C-8C77-2AF0-A1C2E816D18D}"/>
          </ac:spMkLst>
        </pc:spChg>
        <pc:spChg chg="add del mod">
          <ac:chgData name="Sudvarg, Marion" userId="2bb9b31b-5f3c-4f72-8e1f-41eb276ee9c6" providerId="ADAL" clId="{31021B10-09B2-4437-B3BA-FE8A29831BFF}" dt="2022-05-14T03:57:29.224" v="6634" actId="478"/>
          <ac:spMkLst>
            <pc:docMk/>
            <pc:sldMk cId="2605612142" sldId="306"/>
            <ac:spMk id="314" creationId="{66269550-BD10-6B63-463F-41D4926C8AF8}"/>
          </ac:spMkLst>
        </pc:spChg>
        <pc:spChg chg="add del mod">
          <ac:chgData name="Sudvarg, Marion" userId="2bb9b31b-5f3c-4f72-8e1f-41eb276ee9c6" providerId="ADAL" clId="{31021B10-09B2-4437-B3BA-FE8A29831BFF}" dt="2022-05-14T03:57:29.224" v="6634" actId="478"/>
          <ac:spMkLst>
            <pc:docMk/>
            <pc:sldMk cId="2605612142" sldId="306"/>
            <ac:spMk id="315" creationId="{35F67AF0-07BC-B416-2761-5DCC6232DA20}"/>
          </ac:spMkLst>
        </pc:spChg>
        <pc:spChg chg="add mod">
          <ac:chgData name="Sudvarg, Marion" userId="2bb9b31b-5f3c-4f72-8e1f-41eb276ee9c6" providerId="ADAL" clId="{31021B10-09B2-4437-B3BA-FE8A29831BFF}" dt="2022-05-14T03:53:29.916" v="6612"/>
          <ac:spMkLst>
            <pc:docMk/>
            <pc:sldMk cId="2605612142" sldId="306"/>
            <ac:spMk id="316" creationId="{E115D0F3-13BA-CDC3-90E9-1DA2DEE0F08B}"/>
          </ac:spMkLst>
        </pc:spChg>
        <pc:spChg chg="add mod">
          <ac:chgData name="Sudvarg, Marion" userId="2bb9b31b-5f3c-4f72-8e1f-41eb276ee9c6" providerId="ADAL" clId="{31021B10-09B2-4437-B3BA-FE8A29831BFF}" dt="2022-05-14T03:53:29.916" v="6612"/>
          <ac:spMkLst>
            <pc:docMk/>
            <pc:sldMk cId="2605612142" sldId="306"/>
            <ac:spMk id="317" creationId="{1CD832B4-77E2-C09F-3F0F-B1417DD18362}"/>
          </ac:spMkLst>
        </pc:spChg>
        <pc:spChg chg="add del mod">
          <ac:chgData name="Sudvarg, Marion" userId="2bb9b31b-5f3c-4f72-8e1f-41eb276ee9c6" providerId="ADAL" clId="{31021B10-09B2-4437-B3BA-FE8A29831BFF}" dt="2022-05-14T03:57:37.157" v="6636" actId="478"/>
          <ac:spMkLst>
            <pc:docMk/>
            <pc:sldMk cId="2605612142" sldId="306"/>
            <ac:spMk id="318" creationId="{838B45F9-403B-BA2F-05C3-D1A15C4AED3D}"/>
          </ac:spMkLst>
        </pc:spChg>
        <pc:spChg chg="add mod">
          <ac:chgData name="Sudvarg, Marion" userId="2bb9b31b-5f3c-4f72-8e1f-41eb276ee9c6" providerId="ADAL" clId="{31021B10-09B2-4437-B3BA-FE8A29831BFF}" dt="2022-05-14T03:53:29.916" v="6612"/>
          <ac:spMkLst>
            <pc:docMk/>
            <pc:sldMk cId="2605612142" sldId="306"/>
            <ac:spMk id="319" creationId="{D21E490F-FDB0-B605-748B-02221DA1CA78}"/>
          </ac:spMkLst>
        </pc:spChg>
        <pc:spChg chg="add del mod">
          <ac:chgData name="Sudvarg, Marion" userId="2bb9b31b-5f3c-4f72-8e1f-41eb276ee9c6" providerId="ADAL" clId="{31021B10-09B2-4437-B3BA-FE8A29831BFF}" dt="2022-05-14T03:57:21.262" v="6632" actId="478"/>
          <ac:spMkLst>
            <pc:docMk/>
            <pc:sldMk cId="2605612142" sldId="306"/>
            <ac:spMk id="320" creationId="{403E9952-7C4E-5686-C973-B0A8CF5840E2}"/>
          </ac:spMkLst>
        </pc:spChg>
        <pc:spChg chg="add mod">
          <ac:chgData name="Sudvarg, Marion" userId="2bb9b31b-5f3c-4f72-8e1f-41eb276ee9c6" providerId="ADAL" clId="{31021B10-09B2-4437-B3BA-FE8A29831BFF}" dt="2022-05-14T03:53:29.916" v="6612"/>
          <ac:spMkLst>
            <pc:docMk/>
            <pc:sldMk cId="2605612142" sldId="306"/>
            <ac:spMk id="321" creationId="{C4A4996B-00F2-7671-F23B-C283369700AA}"/>
          </ac:spMkLst>
        </pc:spChg>
        <pc:spChg chg="add del mod">
          <ac:chgData name="Sudvarg, Marion" userId="2bb9b31b-5f3c-4f72-8e1f-41eb276ee9c6" providerId="ADAL" clId="{31021B10-09B2-4437-B3BA-FE8A29831BFF}" dt="2022-05-14T03:57:24.761" v="6633" actId="478"/>
          <ac:spMkLst>
            <pc:docMk/>
            <pc:sldMk cId="2605612142" sldId="306"/>
            <ac:spMk id="322" creationId="{BA11E274-FE0A-9F7D-E4FE-57B91A90D4BE}"/>
          </ac:spMkLst>
        </pc:spChg>
        <pc:spChg chg="mod">
          <ac:chgData name="Sudvarg, Marion" userId="2bb9b31b-5f3c-4f72-8e1f-41eb276ee9c6" providerId="ADAL" clId="{31021B10-09B2-4437-B3BA-FE8A29831BFF}" dt="2022-05-14T03:53:29.916" v="6612"/>
          <ac:spMkLst>
            <pc:docMk/>
            <pc:sldMk cId="2605612142" sldId="306"/>
            <ac:spMk id="324" creationId="{CD0B4196-DED7-16F7-E36A-F377E3D1FBBA}"/>
          </ac:spMkLst>
        </pc:spChg>
        <pc:spChg chg="mod">
          <ac:chgData name="Sudvarg, Marion" userId="2bb9b31b-5f3c-4f72-8e1f-41eb276ee9c6" providerId="ADAL" clId="{31021B10-09B2-4437-B3BA-FE8A29831BFF}" dt="2022-05-14T03:53:29.916" v="6612"/>
          <ac:spMkLst>
            <pc:docMk/>
            <pc:sldMk cId="2605612142" sldId="306"/>
            <ac:spMk id="325" creationId="{43E2859B-1C3F-0086-0896-F6CF26E1C4D9}"/>
          </ac:spMkLst>
        </pc:spChg>
        <pc:spChg chg="mod">
          <ac:chgData name="Sudvarg, Marion" userId="2bb9b31b-5f3c-4f72-8e1f-41eb276ee9c6" providerId="ADAL" clId="{31021B10-09B2-4437-B3BA-FE8A29831BFF}" dt="2022-05-14T03:53:29.916" v="6612"/>
          <ac:spMkLst>
            <pc:docMk/>
            <pc:sldMk cId="2605612142" sldId="306"/>
            <ac:spMk id="326" creationId="{77336622-2053-4E87-1482-95E22838A392}"/>
          </ac:spMkLst>
        </pc:spChg>
        <pc:spChg chg="mod">
          <ac:chgData name="Sudvarg, Marion" userId="2bb9b31b-5f3c-4f72-8e1f-41eb276ee9c6" providerId="ADAL" clId="{31021B10-09B2-4437-B3BA-FE8A29831BFF}" dt="2022-05-14T03:53:29.916" v="6612"/>
          <ac:spMkLst>
            <pc:docMk/>
            <pc:sldMk cId="2605612142" sldId="306"/>
            <ac:spMk id="327" creationId="{03B1DFD9-2F45-88A9-915E-F2F8E45C285E}"/>
          </ac:spMkLst>
        </pc:spChg>
        <pc:spChg chg="mod">
          <ac:chgData name="Sudvarg, Marion" userId="2bb9b31b-5f3c-4f72-8e1f-41eb276ee9c6" providerId="ADAL" clId="{31021B10-09B2-4437-B3BA-FE8A29831BFF}" dt="2022-05-14T03:53:29.916" v="6612"/>
          <ac:spMkLst>
            <pc:docMk/>
            <pc:sldMk cId="2605612142" sldId="306"/>
            <ac:spMk id="328" creationId="{468AD5FE-9A82-2B82-75DD-F989ABBA9B9A}"/>
          </ac:spMkLst>
        </pc:spChg>
        <pc:spChg chg="mod">
          <ac:chgData name="Sudvarg, Marion" userId="2bb9b31b-5f3c-4f72-8e1f-41eb276ee9c6" providerId="ADAL" clId="{31021B10-09B2-4437-B3BA-FE8A29831BFF}" dt="2022-05-14T03:53:29.916" v="6612"/>
          <ac:spMkLst>
            <pc:docMk/>
            <pc:sldMk cId="2605612142" sldId="306"/>
            <ac:spMk id="329" creationId="{53C25F4E-ABA9-FE8F-0490-3E05CA45A076}"/>
          </ac:spMkLst>
        </pc:spChg>
        <pc:spChg chg="mod">
          <ac:chgData name="Sudvarg, Marion" userId="2bb9b31b-5f3c-4f72-8e1f-41eb276ee9c6" providerId="ADAL" clId="{31021B10-09B2-4437-B3BA-FE8A29831BFF}" dt="2022-05-14T03:53:29.916" v="6612"/>
          <ac:spMkLst>
            <pc:docMk/>
            <pc:sldMk cId="2605612142" sldId="306"/>
            <ac:spMk id="331" creationId="{CF112A9D-6DD3-37AC-AB19-4C22E0DAC9C9}"/>
          </ac:spMkLst>
        </pc:spChg>
        <pc:spChg chg="mod">
          <ac:chgData name="Sudvarg, Marion" userId="2bb9b31b-5f3c-4f72-8e1f-41eb276ee9c6" providerId="ADAL" clId="{31021B10-09B2-4437-B3BA-FE8A29831BFF}" dt="2022-05-14T03:53:29.916" v="6612"/>
          <ac:spMkLst>
            <pc:docMk/>
            <pc:sldMk cId="2605612142" sldId="306"/>
            <ac:spMk id="332" creationId="{74710A0B-1477-D63F-5258-50CAD7AE065E}"/>
          </ac:spMkLst>
        </pc:spChg>
        <pc:spChg chg="mod">
          <ac:chgData name="Sudvarg, Marion" userId="2bb9b31b-5f3c-4f72-8e1f-41eb276ee9c6" providerId="ADAL" clId="{31021B10-09B2-4437-B3BA-FE8A29831BFF}" dt="2022-05-14T03:53:29.916" v="6612"/>
          <ac:spMkLst>
            <pc:docMk/>
            <pc:sldMk cId="2605612142" sldId="306"/>
            <ac:spMk id="333" creationId="{BE046ECA-5622-7D25-013C-66E259389858}"/>
          </ac:spMkLst>
        </pc:spChg>
        <pc:spChg chg="mod">
          <ac:chgData name="Sudvarg, Marion" userId="2bb9b31b-5f3c-4f72-8e1f-41eb276ee9c6" providerId="ADAL" clId="{31021B10-09B2-4437-B3BA-FE8A29831BFF}" dt="2022-05-14T03:53:29.916" v="6612"/>
          <ac:spMkLst>
            <pc:docMk/>
            <pc:sldMk cId="2605612142" sldId="306"/>
            <ac:spMk id="334" creationId="{6EA80E1C-F60C-6B62-F6DB-FA8A8967B030}"/>
          </ac:spMkLst>
        </pc:spChg>
        <pc:spChg chg="mod">
          <ac:chgData name="Sudvarg, Marion" userId="2bb9b31b-5f3c-4f72-8e1f-41eb276ee9c6" providerId="ADAL" clId="{31021B10-09B2-4437-B3BA-FE8A29831BFF}" dt="2022-05-14T03:53:29.916" v="6612"/>
          <ac:spMkLst>
            <pc:docMk/>
            <pc:sldMk cId="2605612142" sldId="306"/>
            <ac:spMk id="335" creationId="{E29E4E0F-74E7-D36B-FBF3-C16623F7A536}"/>
          </ac:spMkLst>
        </pc:spChg>
        <pc:spChg chg="mod">
          <ac:chgData name="Sudvarg, Marion" userId="2bb9b31b-5f3c-4f72-8e1f-41eb276ee9c6" providerId="ADAL" clId="{31021B10-09B2-4437-B3BA-FE8A29831BFF}" dt="2022-05-14T03:53:29.916" v="6612"/>
          <ac:spMkLst>
            <pc:docMk/>
            <pc:sldMk cId="2605612142" sldId="306"/>
            <ac:spMk id="336" creationId="{EE213459-2BD8-47E3-66B0-6C6D685B12B9}"/>
          </ac:spMkLst>
        </pc:spChg>
        <pc:spChg chg="add mod">
          <ac:chgData name="Sudvarg, Marion" userId="2bb9b31b-5f3c-4f72-8e1f-41eb276ee9c6" providerId="ADAL" clId="{31021B10-09B2-4437-B3BA-FE8A29831BFF}" dt="2022-05-14T05:23:27.571" v="7639" actId="1036"/>
          <ac:spMkLst>
            <pc:docMk/>
            <pc:sldMk cId="2605612142" sldId="306"/>
            <ac:spMk id="340" creationId="{729FFC1A-8D97-029E-B77F-99B8ECAE3279}"/>
          </ac:spMkLst>
        </pc:spChg>
        <pc:grpChg chg="mod">
          <ac:chgData name="Sudvarg, Marion" userId="2bb9b31b-5f3c-4f72-8e1f-41eb276ee9c6" providerId="ADAL" clId="{31021B10-09B2-4437-B3BA-FE8A29831BFF}" dt="2022-05-14T03:42:44.971" v="6546" actId="338"/>
          <ac:grpSpMkLst>
            <pc:docMk/>
            <pc:sldMk cId="2605612142" sldId="306"/>
            <ac:grpSpMk id="1" creationId="{00000000-0000-0000-0000-000000000000}"/>
          </ac:grpSpMkLst>
        </pc:grpChg>
        <pc:grpChg chg="mod">
          <ac:chgData name="Sudvarg, Marion" userId="2bb9b31b-5f3c-4f72-8e1f-41eb276ee9c6" providerId="ADAL" clId="{31021B10-09B2-4437-B3BA-FE8A29831BFF}" dt="2022-05-14T03:42:44.971" v="6546" actId="338"/>
          <ac:grpSpMkLst>
            <pc:docMk/>
            <pc:sldMk cId="2605612142" sldId="306"/>
            <ac:grpSpMk id="6" creationId="{E865E7DD-321F-0409-6380-96142B8B2FE6}"/>
          </ac:grpSpMkLst>
        </pc:grpChg>
        <pc:grpChg chg="del mod">
          <ac:chgData name="Sudvarg, Marion" userId="2bb9b31b-5f3c-4f72-8e1f-41eb276ee9c6" providerId="ADAL" clId="{31021B10-09B2-4437-B3BA-FE8A29831BFF}" dt="2022-05-14T03:53:52.829" v="6613" actId="165"/>
          <ac:grpSpMkLst>
            <pc:docMk/>
            <pc:sldMk cId="2605612142" sldId="306"/>
            <ac:grpSpMk id="183" creationId="{7486B1E3-37A7-5BFC-31F8-73DDB8D6745C}"/>
          </ac:grpSpMkLst>
        </pc:grpChg>
        <pc:grpChg chg="add del mod">
          <ac:chgData name="Sudvarg, Marion" userId="2bb9b31b-5f3c-4f72-8e1f-41eb276ee9c6" providerId="ADAL" clId="{31021B10-09B2-4437-B3BA-FE8A29831BFF}" dt="2022-05-14T03:57:17.265" v="6631" actId="478"/>
          <ac:grpSpMkLst>
            <pc:docMk/>
            <pc:sldMk cId="2605612142" sldId="306"/>
            <ac:grpSpMk id="323" creationId="{F9BFBB67-8A98-D8B7-9CB0-02307BC8F7AC}"/>
          </ac:grpSpMkLst>
        </pc:grpChg>
        <pc:grpChg chg="add del mod">
          <ac:chgData name="Sudvarg, Marion" userId="2bb9b31b-5f3c-4f72-8e1f-41eb276ee9c6" providerId="ADAL" clId="{31021B10-09B2-4437-B3BA-FE8A29831BFF}" dt="2022-05-14T03:57:17.265" v="6631" actId="478"/>
          <ac:grpSpMkLst>
            <pc:docMk/>
            <pc:sldMk cId="2605612142" sldId="306"/>
            <ac:grpSpMk id="330" creationId="{F08233C4-44E6-2600-70E3-1521196D4BE9}"/>
          </ac:grpSpMkLst>
        </pc:grpChg>
        <pc:grpChg chg="add mod">
          <ac:chgData name="Sudvarg, Marion" userId="2bb9b31b-5f3c-4f72-8e1f-41eb276ee9c6" providerId="ADAL" clId="{31021B10-09B2-4437-B3BA-FE8A29831BFF}" dt="2022-05-14T03:53:59.606" v="6614" actId="164"/>
          <ac:grpSpMkLst>
            <pc:docMk/>
            <pc:sldMk cId="2605612142" sldId="306"/>
            <ac:grpSpMk id="337" creationId="{2CA2FB8E-EDE8-8EA7-0A7C-E6917DC22D5B}"/>
          </ac:grpSpMkLst>
        </pc:grpChg>
        <pc:grpChg chg="add mod">
          <ac:chgData name="Sudvarg, Marion" userId="2bb9b31b-5f3c-4f72-8e1f-41eb276ee9c6" providerId="ADAL" clId="{31021B10-09B2-4437-B3BA-FE8A29831BFF}" dt="2022-05-14T03:54:17.719" v="6615" actId="164"/>
          <ac:grpSpMkLst>
            <pc:docMk/>
            <pc:sldMk cId="2605612142" sldId="306"/>
            <ac:grpSpMk id="338" creationId="{91D279B2-20DB-862F-5F51-AA9EF4EB8E00}"/>
          </ac:grpSpMkLst>
        </pc:grpChg>
        <pc:grpChg chg="add mod">
          <ac:chgData name="Sudvarg, Marion" userId="2bb9b31b-5f3c-4f72-8e1f-41eb276ee9c6" providerId="ADAL" clId="{31021B10-09B2-4437-B3BA-FE8A29831BFF}" dt="2022-05-14T03:54:28.380" v="6616" actId="164"/>
          <ac:grpSpMkLst>
            <pc:docMk/>
            <pc:sldMk cId="2605612142" sldId="306"/>
            <ac:grpSpMk id="339" creationId="{B23AEF8A-A1B4-E139-74CA-17F462DA96BD}"/>
          </ac:grpSpMkLst>
        </pc:grpChg>
        <pc:graphicFrameChg chg="add del mod modGraphic">
          <ac:chgData name="Sudvarg, Marion" userId="2bb9b31b-5f3c-4f72-8e1f-41eb276ee9c6" providerId="ADAL" clId="{31021B10-09B2-4437-B3BA-FE8A29831BFF}" dt="2022-05-14T03:42:32.054" v="6544" actId="478"/>
          <ac:graphicFrameMkLst>
            <pc:docMk/>
            <pc:sldMk cId="2605612142" sldId="306"/>
            <ac:graphicFrameMk id="96" creationId="{9F750613-312E-9778-6F44-981C597CE66A}"/>
          </ac:graphicFrameMkLst>
        </pc:graphicFrameChg>
        <pc:graphicFrameChg chg="add del mod modGraphic">
          <ac:chgData name="Sudvarg, Marion" userId="2bb9b31b-5f3c-4f72-8e1f-41eb276ee9c6" providerId="ADAL" clId="{31021B10-09B2-4437-B3BA-FE8A29831BFF}" dt="2022-05-14T03:42:06.167" v="6541" actId="478"/>
          <ac:graphicFrameMkLst>
            <pc:docMk/>
            <pc:sldMk cId="2605612142" sldId="306"/>
            <ac:graphicFrameMk id="98" creationId="{FCC2B1C3-BB69-77BC-BE91-29379D7E3650}"/>
          </ac:graphicFrameMkLst>
        </pc:graphicFrameChg>
        <pc:picChg chg="del mod">
          <ac:chgData name="Sudvarg, Marion" userId="2bb9b31b-5f3c-4f72-8e1f-41eb276ee9c6" providerId="ADAL" clId="{31021B10-09B2-4437-B3BA-FE8A29831BFF}" dt="2022-05-14T03:42:24.276" v="6543" actId="338"/>
          <ac:picMkLst>
            <pc:docMk/>
            <pc:sldMk cId="2605612142" sldId="306"/>
            <ac:picMk id="3" creationId="{D7E67887-ADB1-FDA1-A160-E4B3CBBAE634}"/>
          </ac:picMkLst>
        </pc:picChg>
        <pc:picChg chg="del mod">
          <ac:chgData name="Sudvarg, Marion" userId="2bb9b31b-5f3c-4f72-8e1f-41eb276ee9c6" providerId="ADAL" clId="{31021B10-09B2-4437-B3BA-FE8A29831BFF}" dt="2022-05-14T03:42:44.971" v="6546" actId="338"/>
          <ac:picMkLst>
            <pc:docMk/>
            <pc:sldMk cId="2605612142" sldId="306"/>
            <ac:picMk id="182" creationId="{79D8FCF7-DC26-E6E4-B8BC-761550BB57C2}"/>
          </ac:picMkLst>
        </pc:picChg>
        <pc:cxnChg chg="add del mod">
          <ac:chgData name="Sudvarg, Marion" userId="2bb9b31b-5f3c-4f72-8e1f-41eb276ee9c6" providerId="ADAL" clId="{31021B10-09B2-4437-B3BA-FE8A29831BFF}" dt="2022-05-14T03:53:29.245" v="6611" actId="478"/>
          <ac:cxnSpMkLst>
            <pc:docMk/>
            <pc:sldMk cId="2605612142" sldId="306"/>
            <ac:cxnSpMk id="45" creationId="{CC72830F-F494-4998-FDEB-4CEE0FD2F49B}"/>
          </ac:cxnSpMkLst>
        </pc:cxnChg>
        <pc:cxnChg chg="add del mod">
          <ac:chgData name="Sudvarg, Marion" userId="2bb9b31b-5f3c-4f72-8e1f-41eb276ee9c6" providerId="ADAL" clId="{31021B10-09B2-4437-B3BA-FE8A29831BFF}" dt="2022-05-14T03:53:29.245" v="6611" actId="478"/>
          <ac:cxnSpMkLst>
            <pc:docMk/>
            <pc:sldMk cId="2605612142" sldId="306"/>
            <ac:cxnSpMk id="46" creationId="{962B87C0-4F45-EACD-9560-AC6D27E553E6}"/>
          </ac:cxnSpMkLst>
        </pc:cxnChg>
        <pc:cxnChg chg="add del mod">
          <ac:chgData name="Sudvarg, Marion" userId="2bb9b31b-5f3c-4f72-8e1f-41eb276ee9c6" providerId="ADAL" clId="{31021B10-09B2-4437-B3BA-FE8A29831BFF}" dt="2022-05-14T03:53:29.245" v="6611" actId="478"/>
          <ac:cxnSpMkLst>
            <pc:docMk/>
            <pc:sldMk cId="2605612142" sldId="306"/>
            <ac:cxnSpMk id="55" creationId="{9EE3E0FD-E3DB-6FAB-56E1-784A219E9FE6}"/>
          </ac:cxnSpMkLst>
        </pc:cxnChg>
        <pc:cxnChg chg="add del mod">
          <ac:chgData name="Sudvarg, Marion" userId="2bb9b31b-5f3c-4f72-8e1f-41eb276ee9c6" providerId="ADAL" clId="{31021B10-09B2-4437-B3BA-FE8A29831BFF}" dt="2022-05-14T03:53:29.245" v="6611" actId="478"/>
          <ac:cxnSpMkLst>
            <pc:docMk/>
            <pc:sldMk cId="2605612142" sldId="306"/>
            <ac:cxnSpMk id="56" creationId="{69C7CCC2-DFDD-F7C5-5E5F-7042B94D9EDC}"/>
          </ac:cxnSpMkLst>
        </pc:cxnChg>
        <pc:cxnChg chg="add del mod">
          <ac:chgData name="Sudvarg, Marion" userId="2bb9b31b-5f3c-4f72-8e1f-41eb276ee9c6" providerId="ADAL" clId="{31021B10-09B2-4437-B3BA-FE8A29831BFF}" dt="2022-05-14T03:53:29.245" v="6611" actId="478"/>
          <ac:cxnSpMkLst>
            <pc:docMk/>
            <pc:sldMk cId="2605612142" sldId="306"/>
            <ac:cxnSpMk id="57" creationId="{38725DCE-ACF7-E1D5-F343-1D71FA6AA872}"/>
          </ac:cxnSpMkLst>
        </pc:cxnChg>
        <pc:cxnChg chg="add del mod">
          <ac:chgData name="Sudvarg, Marion" userId="2bb9b31b-5f3c-4f72-8e1f-41eb276ee9c6" providerId="ADAL" clId="{31021B10-09B2-4437-B3BA-FE8A29831BFF}" dt="2022-05-14T03:53:29.245" v="6611" actId="478"/>
          <ac:cxnSpMkLst>
            <pc:docMk/>
            <pc:sldMk cId="2605612142" sldId="306"/>
            <ac:cxnSpMk id="58" creationId="{901AFB78-6032-DCF6-13BD-1A6EF53A1304}"/>
          </ac:cxnSpMkLst>
        </pc:cxnChg>
        <pc:cxnChg chg="add del mod">
          <ac:chgData name="Sudvarg, Marion" userId="2bb9b31b-5f3c-4f72-8e1f-41eb276ee9c6" providerId="ADAL" clId="{31021B10-09B2-4437-B3BA-FE8A29831BFF}" dt="2022-05-14T03:53:29.245" v="6611" actId="478"/>
          <ac:cxnSpMkLst>
            <pc:docMk/>
            <pc:sldMk cId="2605612142" sldId="306"/>
            <ac:cxnSpMk id="59" creationId="{6BFC64A1-AE6B-552A-521B-6916D61090DB}"/>
          </ac:cxnSpMkLst>
        </pc:cxnChg>
        <pc:cxnChg chg="add del mod">
          <ac:chgData name="Sudvarg, Marion" userId="2bb9b31b-5f3c-4f72-8e1f-41eb276ee9c6" providerId="ADAL" clId="{31021B10-09B2-4437-B3BA-FE8A29831BFF}" dt="2022-05-14T03:53:29.245" v="6611" actId="478"/>
          <ac:cxnSpMkLst>
            <pc:docMk/>
            <pc:sldMk cId="2605612142" sldId="306"/>
            <ac:cxnSpMk id="60" creationId="{E543003A-1D64-22A7-659C-175A0180A709}"/>
          </ac:cxnSpMkLst>
        </pc:cxnChg>
        <pc:cxnChg chg="add del mod">
          <ac:chgData name="Sudvarg, Marion" userId="2bb9b31b-5f3c-4f72-8e1f-41eb276ee9c6" providerId="ADAL" clId="{31021B10-09B2-4437-B3BA-FE8A29831BFF}" dt="2022-05-14T03:53:29.245" v="6611" actId="478"/>
          <ac:cxnSpMkLst>
            <pc:docMk/>
            <pc:sldMk cId="2605612142" sldId="306"/>
            <ac:cxnSpMk id="61" creationId="{E60E086B-F798-7955-B83A-6CB04A566072}"/>
          </ac:cxnSpMkLst>
        </pc:cxnChg>
        <pc:cxnChg chg="add del mod">
          <ac:chgData name="Sudvarg, Marion" userId="2bb9b31b-5f3c-4f72-8e1f-41eb276ee9c6" providerId="ADAL" clId="{31021B10-09B2-4437-B3BA-FE8A29831BFF}" dt="2022-05-14T03:53:29.245" v="6611" actId="478"/>
          <ac:cxnSpMkLst>
            <pc:docMk/>
            <pc:sldMk cId="2605612142" sldId="306"/>
            <ac:cxnSpMk id="62" creationId="{337CAECA-D7CD-9DFD-D930-599209F05A41}"/>
          </ac:cxnSpMkLst>
        </pc:cxnChg>
        <pc:cxnChg chg="add del mod">
          <ac:chgData name="Sudvarg, Marion" userId="2bb9b31b-5f3c-4f72-8e1f-41eb276ee9c6" providerId="ADAL" clId="{31021B10-09B2-4437-B3BA-FE8A29831BFF}" dt="2022-05-14T03:53:29.245" v="6611" actId="478"/>
          <ac:cxnSpMkLst>
            <pc:docMk/>
            <pc:sldMk cId="2605612142" sldId="306"/>
            <ac:cxnSpMk id="63" creationId="{12E66DC1-7A52-F427-E4E8-F4F69110A92F}"/>
          </ac:cxnSpMkLst>
        </pc:cxnChg>
        <pc:cxnChg chg="add del mod">
          <ac:chgData name="Sudvarg, Marion" userId="2bb9b31b-5f3c-4f72-8e1f-41eb276ee9c6" providerId="ADAL" clId="{31021B10-09B2-4437-B3BA-FE8A29831BFF}" dt="2022-05-14T03:53:29.245" v="6611" actId="478"/>
          <ac:cxnSpMkLst>
            <pc:docMk/>
            <pc:sldMk cId="2605612142" sldId="306"/>
            <ac:cxnSpMk id="64" creationId="{A6B96ABA-5181-538E-828F-C117AE97CAFE}"/>
          </ac:cxnSpMkLst>
        </pc:cxnChg>
        <pc:cxnChg chg="add del mod">
          <ac:chgData name="Sudvarg, Marion" userId="2bb9b31b-5f3c-4f72-8e1f-41eb276ee9c6" providerId="ADAL" clId="{31021B10-09B2-4437-B3BA-FE8A29831BFF}" dt="2022-05-14T03:53:29.245" v="6611" actId="478"/>
          <ac:cxnSpMkLst>
            <pc:docMk/>
            <pc:sldMk cId="2605612142" sldId="306"/>
            <ac:cxnSpMk id="65" creationId="{3810A6A4-2556-606C-60B9-C96639AFF4FF}"/>
          </ac:cxnSpMkLst>
        </pc:cxnChg>
        <pc:cxnChg chg="add del mod">
          <ac:chgData name="Sudvarg, Marion" userId="2bb9b31b-5f3c-4f72-8e1f-41eb276ee9c6" providerId="ADAL" clId="{31021B10-09B2-4437-B3BA-FE8A29831BFF}" dt="2022-05-14T03:53:29.245" v="6611" actId="478"/>
          <ac:cxnSpMkLst>
            <pc:docMk/>
            <pc:sldMk cId="2605612142" sldId="306"/>
            <ac:cxnSpMk id="66" creationId="{5C6E4E36-5C10-A86A-9FFC-8A3A054D1981}"/>
          </ac:cxnSpMkLst>
        </pc:cxnChg>
        <pc:cxnChg chg="add del mod">
          <ac:chgData name="Sudvarg, Marion" userId="2bb9b31b-5f3c-4f72-8e1f-41eb276ee9c6" providerId="ADAL" clId="{31021B10-09B2-4437-B3BA-FE8A29831BFF}" dt="2022-05-14T03:53:29.245" v="6611" actId="478"/>
          <ac:cxnSpMkLst>
            <pc:docMk/>
            <pc:sldMk cId="2605612142" sldId="306"/>
            <ac:cxnSpMk id="67" creationId="{277FCCBC-E97B-5A77-FF4E-3EBF822DE2FB}"/>
          </ac:cxnSpMkLst>
        </pc:cxnChg>
        <pc:cxnChg chg="add del mod">
          <ac:chgData name="Sudvarg, Marion" userId="2bb9b31b-5f3c-4f72-8e1f-41eb276ee9c6" providerId="ADAL" clId="{31021B10-09B2-4437-B3BA-FE8A29831BFF}" dt="2022-05-14T03:53:29.245" v="6611" actId="478"/>
          <ac:cxnSpMkLst>
            <pc:docMk/>
            <pc:sldMk cId="2605612142" sldId="306"/>
            <ac:cxnSpMk id="68" creationId="{5E5D110A-BC4B-C628-5C31-0823CE57572E}"/>
          </ac:cxnSpMkLst>
        </pc:cxnChg>
        <pc:cxnChg chg="add del mod">
          <ac:chgData name="Sudvarg, Marion" userId="2bb9b31b-5f3c-4f72-8e1f-41eb276ee9c6" providerId="ADAL" clId="{31021B10-09B2-4437-B3BA-FE8A29831BFF}" dt="2022-05-14T03:53:29.245" v="6611" actId="478"/>
          <ac:cxnSpMkLst>
            <pc:docMk/>
            <pc:sldMk cId="2605612142" sldId="306"/>
            <ac:cxnSpMk id="69" creationId="{F4D4318C-E2B4-EE6A-3D05-63555815C160}"/>
          </ac:cxnSpMkLst>
        </pc:cxnChg>
        <pc:cxnChg chg="add del mod">
          <ac:chgData name="Sudvarg, Marion" userId="2bb9b31b-5f3c-4f72-8e1f-41eb276ee9c6" providerId="ADAL" clId="{31021B10-09B2-4437-B3BA-FE8A29831BFF}" dt="2022-05-14T03:53:29.245" v="6611" actId="478"/>
          <ac:cxnSpMkLst>
            <pc:docMk/>
            <pc:sldMk cId="2605612142" sldId="306"/>
            <ac:cxnSpMk id="70" creationId="{705EA87B-2F3B-7787-9B58-061D9B473123}"/>
          </ac:cxnSpMkLst>
        </pc:cxnChg>
        <pc:cxnChg chg="add del mod">
          <ac:chgData name="Sudvarg, Marion" userId="2bb9b31b-5f3c-4f72-8e1f-41eb276ee9c6" providerId="ADAL" clId="{31021B10-09B2-4437-B3BA-FE8A29831BFF}" dt="2022-05-14T03:53:29.245" v="6611" actId="478"/>
          <ac:cxnSpMkLst>
            <pc:docMk/>
            <pc:sldMk cId="2605612142" sldId="306"/>
            <ac:cxnSpMk id="71" creationId="{08A65B87-B9CB-8F76-0774-C5466856760E}"/>
          </ac:cxnSpMkLst>
        </pc:cxnChg>
        <pc:cxnChg chg="add del mod">
          <ac:chgData name="Sudvarg, Marion" userId="2bb9b31b-5f3c-4f72-8e1f-41eb276ee9c6" providerId="ADAL" clId="{31021B10-09B2-4437-B3BA-FE8A29831BFF}" dt="2022-05-14T03:53:29.245" v="6611" actId="478"/>
          <ac:cxnSpMkLst>
            <pc:docMk/>
            <pc:sldMk cId="2605612142" sldId="306"/>
            <ac:cxnSpMk id="72" creationId="{6732B82A-C4FC-FE59-26FC-F96388B1B62C}"/>
          </ac:cxnSpMkLst>
        </pc:cxnChg>
        <pc:cxnChg chg="add del mod">
          <ac:chgData name="Sudvarg, Marion" userId="2bb9b31b-5f3c-4f72-8e1f-41eb276ee9c6" providerId="ADAL" clId="{31021B10-09B2-4437-B3BA-FE8A29831BFF}" dt="2022-05-14T03:53:29.245" v="6611" actId="478"/>
          <ac:cxnSpMkLst>
            <pc:docMk/>
            <pc:sldMk cId="2605612142" sldId="306"/>
            <ac:cxnSpMk id="73" creationId="{8614753C-F271-08B0-B0E5-D5FE70E26949}"/>
          </ac:cxnSpMkLst>
        </pc:cxnChg>
        <pc:cxnChg chg="add del mod">
          <ac:chgData name="Sudvarg, Marion" userId="2bb9b31b-5f3c-4f72-8e1f-41eb276ee9c6" providerId="ADAL" clId="{31021B10-09B2-4437-B3BA-FE8A29831BFF}" dt="2022-05-14T03:53:29.245" v="6611" actId="478"/>
          <ac:cxnSpMkLst>
            <pc:docMk/>
            <pc:sldMk cId="2605612142" sldId="306"/>
            <ac:cxnSpMk id="74" creationId="{D46E35EF-8552-98C6-456D-CFC7EAE3C919}"/>
          </ac:cxnSpMkLst>
        </pc:cxnChg>
        <pc:cxnChg chg="add del mod">
          <ac:chgData name="Sudvarg, Marion" userId="2bb9b31b-5f3c-4f72-8e1f-41eb276ee9c6" providerId="ADAL" clId="{31021B10-09B2-4437-B3BA-FE8A29831BFF}" dt="2022-05-14T03:53:29.245" v="6611" actId="478"/>
          <ac:cxnSpMkLst>
            <pc:docMk/>
            <pc:sldMk cId="2605612142" sldId="306"/>
            <ac:cxnSpMk id="75" creationId="{5A4533C8-D6AB-1550-EC05-99BD969674F7}"/>
          </ac:cxnSpMkLst>
        </pc:cxnChg>
        <pc:cxnChg chg="add del mod">
          <ac:chgData name="Sudvarg, Marion" userId="2bb9b31b-5f3c-4f72-8e1f-41eb276ee9c6" providerId="ADAL" clId="{31021B10-09B2-4437-B3BA-FE8A29831BFF}" dt="2022-05-14T03:53:29.245" v="6611" actId="478"/>
          <ac:cxnSpMkLst>
            <pc:docMk/>
            <pc:sldMk cId="2605612142" sldId="306"/>
            <ac:cxnSpMk id="76" creationId="{C2CFDA4E-78A2-1CB3-2438-BB827E5001E3}"/>
          </ac:cxnSpMkLst>
        </pc:cxnChg>
        <pc:cxnChg chg="add del mod">
          <ac:chgData name="Sudvarg, Marion" userId="2bb9b31b-5f3c-4f72-8e1f-41eb276ee9c6" providerId="ADAL" clId="{31021B10-09B2-4437-B3BA-FE8A29831BFF}" dt="2022-05-14T03:53:29.245" v="6611" actId="478"/>
          <ac:cxnSpMkLst>
            <pc:docMk/>
            <pc:sldMk cId="2605612142" sldId="306"/>
            <ac:cxnSpMk id="77" creationId="{F25F8F74-CA03-B9AF-E3BC-4CB5F66195CC}"/>
          </ac:cxnSpMkLst>
        </pc:cxnChg>
        <pc:cxnChg chg="add del mod">
          <ac:chgData name="Sudvarg, Marion" userId="2bb9b31b-5f3c-4f72-8e1f-41eb276ee9c6" providerId="ADAL" clId="{31021B10-09B2-4437-B3BA-FE8A29831BFF}" dt="2022-05-14T03:53:29.245" v="6611" actId="478"/>
          <ac:cxnSpMkLst>
            <pc:docMk/>
            <pc:sldMk cId="2605612142" sldId="306"/>
            <ac:cxnSpMk id="78" creationId="{4910A728-0758-A4EE-8169-D8AF1D285EE6}"/>
          </ac:cxnSpMkLst>
        </pc:cxnChg>
        <pc:cxnChg chg="add del mod">
          <ac:chgData name="Sudvarg, Marion" userId="2bb9b31b-5f3c-4f72-8e1f-41eb276ee9c6" providerId="ADAL" clId="{31021B10-09B2-4437-B3BA-FE8A29831BFF}" dt="2022-05-14T03:53:29.245" v="6611" actId="478"/>
          <ac:cxnSpMkLst>
            <pc:docMk/>
            <pc:sldMk cId="2605612142" sldId="306"/>
            <ac:cxnSpMk id="79" creationId="{33F57EFC-4B9F-EDC9-85B7-188451999444}"/>
          </ac:cxnSpMkLst>
        </pc:cxnChg>
        <pc:cxnChg chg="add del mod">
          <ac:chgData name="Sudvarg, Marion" userId="2bb9b31b-5f3c-4f72-8e1f-41eb276ee9c6" providerId="ADAL" clId="{31021B10-09B2-4437-B3BA-FE8A29831BFF}" dt="2022-05-14T03:53:29.245" v="6611" actId="478"/>
          <ac:cxnSpMkLst>
            <pc:docMk/>
            <pc:sldMk cId="2605612142" sldId="306"/>
            <ac:cxnSpMk id="80" creationId="{84916934-9188-6400-9170-B374833B30BE}"/>
          </ac:cxnSpMkLst>
        </pc:cxnChg>
        <pc:cxnChg chg="add del mod">
          <ac:chgData name="Sudvarg, Marion" userId="2bb9b31b-5f3c-4f72-8e1f-41eb276ee9c6" providerId="ADAL" clId="{31021B10-09B2-4437-B3BA-FE8A29831BFF}" dt="2022-05-14T03:53:29.245" v="6611" actId="478"/>
          <ac:cxnSpMkLst>
            <pc:docMk/>
            <pc:sldMk cId="2605612142" sldId="306"/>
            <ac:cxnSpMk id="81" creationId="{9DF9E48E-0F36-CB1E-6E3B-5E7CBFA4BAD4}"/>
          </ac:cxnSpMkLst>
        </pc:cxnChg>
        <pc:cxnChg chg="add del mod">
          <ac:chgData name="Sudvarg, Marion" userId="2bb9b31b-5f3c-4f72-8e1f-41eb276ee9c6" providerId="ADAL" clId="{31021B10-09B2-4437-B3BA-FE8A29831BFF}" dt="2022-05-14T03:53:29.245" v="6611" actId="478"/>
          <ac:cxnSpMkLst>
            <pc:docMk/>
            <pc:sldMk cId="2605612142" sldId="306"/>
            <ac:cxnSpMk id="82" creationId="{2309FD96-8F9A-FF22-3E03-42F4A0E81EF8}"/>
          </ac:cxnSpMkLst>
        </pc:cxnChg>
        <pc:cxnChg chg="add del mod">
          <ac:chgData name="Sudvarg, Marion" userId="2bb9b31b-5f3c-4f72-8e1f-41eb276ee9c6" providerId="ADAL" clId="{31021B10-09B2-4437-B3BA-FE8A29831BFF}" dt="2022-05-14T03:53:29.245" v="6611" actId="478"/>
          <ac:cxnSpMkLst>
            <pc:docMk/>
            <pc:sldMk cId="2605612142" sldId="306"/>
            <ac:cxnSpMk id="83" creationId="{C5C88BB8-151D-F34E-614C-F70C095AD748}"/>
          </ac:cxnSpMkLst>
        </pc:cxnChg>
        <pc:cxnChg chg="add del mod">
          <ac:chgData name="Sudvarg, Marion" userId="2bb9b31b-5f3c-4f72-8e1f-41eb276ee9c6" providerId="ADAL" clId="{31021B10-09B2-4437-B3BA-FE8A29831BFF}" dt="2022-05-14T03:53:29.245" v="6611" actId="478"/>
          <ac:cxnSpMkLst>
            <pc:docMk/>
            <pc:sldMk cId="2605612142" sldId="306"/>
            <ac:cxnSpMk id="84" creationId="{46AE7077-BEBB-C856-11E9-F41C478875A6}"/>
          </ac:cxnSpMkLst>
        </pc:cxnChg>
        <pc:cxnChg chg="add del mod">
          <ac:chgData name="Sudvarg, Marion" userId="2bb9b31b-5f3c-4f72-8e1f-41eb276ee9c6" providerId="ADAL" clId="{31021B10-09B2-4437-B3BA-FE8A29831BFF}" dt="2022-05-14T03:53:29.245" v="6611" actId="478"/>
          <ac:cxnSpMkLst>
            <pc:docMk/>
            <pc:sldMk cId="2605612142" sldId="306"/>
            <ac:cxnSpMk id="85" creationId="{A9DB7486-D6B1-9E17-19B1-F1DFC3D0AEAE}"/>
          </ac:cxnSpMkLst>
        </pc:cxnChg>
        <pc:cxnChg chg="add del mod">
          <ac:chgData name="Sudvarg, Marion" userId="2bb9b31b-5f3c-4f72-8e1f-41eb276ee9c6" providerId="ADAL" clId="{31021B10-09B2-4437-B3BA-FE8A29831BFF}" dt="2022-05-14T03:53:29.245" v="6611" actId="478"/>
          <ac:cxnSpMkLst>
            <pc:docMk/>
            <pc:sldMk cId="2605612142" sldId="306"/>
            <ac:cxnSpMk id="86" creationId="{4B2196A2-7B03-80AD-3932-A0C42BF1D045}"/>
          </ac:cxnSpMkLst>
        </pc:cxnChg>
        <pc:cxnChg chg="add del mod">
          <ac:chgData name="Sudvarg, Marion" userId="2bb9b31b-5f3c-4f72-8e1f-41eb276ee9c6" providerId="ADAL" clId="{31021B10-09B2-4437-B3BA-FE8A29831BFF}" dt="2022-05-14T03:53:29.245" v="6611" actId="478"/>
          <ac:cxnSpMkLst>
            <pc:docMk/>
            <pc:sldMk cId="2605612142" sldId="306"/>
            <ac:cxnSpMk id="87" creationId="{E86C3899-3D29-9EF8-AF8E-5FF95C36D8FE}"/>
          </ac:cxnSpMkLst>
        </pc:cxnChg>
        <pc:cxnChg chg="add del mod">
          <ac:chgData name="Sudvarg, Marion" userId="2bb9b31b-5f3c-4f72-8e1f-41eb276ee9c6" providerId="ADAL" clId="{31021B10-09B2-4437-B3BA-FE8A29831BFF}" dt="2022-05-14T03:53:29.245" v="6611" actId="478"/>
          <ac:cxnSpMkLst>
            <pc:docMk/>
            <pc:sldMk cId="2605612142" sldId="306"/>
            <ac:cxnSpMk id="88" creationId="{152DBC89-4D9F-648A-432A-2944615780A1}"/>
          </ac:cxnSpMkLst>
        </pc:cxnChg>
        <pc:cxnChg chg="add del mod">
          <ac:chgData name="Sudvarg, Marion" userId="2bb9b31b-5f3c-4f72-8e1f-41eb276ee9c6" providerId="ADAL" clId="{31021B10-09B2-4437-B3BA-FE8A29831BFF}" dt="2022-05-14T03:53:29.245" v="6611" actId="478"/>
          <ac:cxnSpMkLst>
            <pc:docMk/>
            <pc:sldMk cId="2605612142" sldId="306"/>
            <ac:cxnSpMk id="89" creationId="{0F6DD8AE-2F46-5C11-3157-6CF45CA67D43}"/>
          </ac:cxnSpMkLst>
        </pc:cxnChg>
        <pc:cxnChg chg="add del mod">
          <ac:chgData name="Sudvarg, Marion" userId="2bb9b31b-5f3c-4f72-8e1f-41eb276ee9c6" providerId="ADAL" clId="{31021B10-09B2-4437-B3BA-FE8A29831BFF}" dt="2022-05-14T03:53:29.245" v="6611" actId="478"/>
          <ac:cxnSpMkLst>
            <pc:docMk/>
            <pc:sldMk cId="2605612142" sldId="306"/>
            <ac:cxnSpMk id="90" creationId="{D22F9CC1-A993-AC56-2F16-C752DA29DC15}"/>
          </ac:cxnSpMkLst>
        </pc:cxnChg>
        <pc:cxnChg chg="add del mod">
          <ac:chgData name="Sudvarg, Marion" userId="2bb9b31b-5f3c-4f72-8e1f-41eb276ee9c6" providerId="ADAL" clId="{31021B10-09B2-4437-B3BA-FE8A29831BFF}" dt="2022-05-14T03:53:29.245" v="6611" actId="478"/>
          <ac:cxnSpMkLst>
            <pc:docMk/>
            <pc:sldMk cId="2605612142" sldId="306"/>
            <ac:cxnSpMk id="91" creationId="{A5A13845-7A3C-E27D-9FE0-47982FBDD0E6}"/>
          </ac:cxnSpMkLst>
        </pc:cxnChg>
        <pc:cxnChg chg="add del mod">
          <ac:chgData name="Sudvarg, Marion" userId="2bb9b31b-5f3c-4f72-8e1f-41eb276ee9c6" providerId="ADAL" clId="{31021B10-09B2-4437-B3BA-FE8A29831BFF}" dt="2022-05-14T03:53:29.245" v="6611" actId="478"/>
          <ac:cxnSpMkLst>
            <pc:docMk/>
            <pc:sldMk cId="2605612142" sldId="306"/>
            <ac:cxnSpMk id="92" creationId="{1273CB49-CD72-660E-BB70-FC8A86AAB282}"/>
          </ac:cxnSpMkLst>
        </pc:cxnChg>
        <pc:cxnChg chg="add del mod">
          <ac:chgData name="Sudvarg, Marion" userId="2bb9b31b-5f3c-4f72-8e1f-41eb276ee9c6" providerId="ADAL" clId="{31021B10-09B2-4437-B3BA-FE8A29831BFF}" dt="2022-05-14T03:53:29.245" v="6611" actId="478"/>
          <ac:cxnSpMkLst>
            <pc:docMk/>
            <pc:sldMk cId="2605612142" sldId="306"/>
            <ac:cxnSpMk id="93" creationId="{996D7F95-9FE0-1584-1B1A-BEAA0182683F}"/>
          </ac:cxnSpMkLst>
        </pc:cxnChg>
        <pc:cxnChg chg="add del mod">
          <ac:chgData name="Sudvarg, Marion" userId="2bb9b31b-5f3c-4f72-8e1f-41eb276ee9c6" providerId="ADAL" clId="{31021B10-09B2-4437-B3BA-FE8A29831BFF}" dt="2022-05-14T03:53:29.245" v="6611" actId="478"/>
          <ac:cxnSpMkLst>
            <pc:docMk/>
            <pc:sldMk cId="2605612142" sldId="306"/>
            <ac:cxnSpMk id="94" creationId="{A07745B1-3B95-F648-FC18-7A98B525473E}"/>
          </ac:cxnSpMkLst>
        </pc:cxnChg>
        <pc:cxnChg chg="del mod">
          <ac:chgData name="Sudvarg, Marion" userId="2bb9b31b-5f3c-4f72-8e1f-41eb276ee9c6" providerId="ADAL" clId="{31021B10-09B2-4437-B3BA-FE8A29831BFF}" dt="2022-05-14T03:15:41.564" v="6215" actId="478"/>
          <ac:cxnSpMkLst>
            <pc:docMk/>
            <pc:sldMk cId="2605612142" sldId="306"/>
            <ac:cxnSpMk id="101" creationId="{CB9AA839-5365-0E69-C90C-CF5575768B36}"/>
          </ac:cxnSpMkLst>
        </pc:cxnChg>
        <pc:cxnChg chg="del mod">
          <ac:chgData name="Sudvarg, Marion" userId="2bb9b31b-5f3c-4f72-8e1f-41eb276ee9c6" providerId="ADAL" clId="{31021B10-09B2-4437-B3BA-FE8A29831BFF}" dt="2022-05-14T03:15:41.564" v="6215" actId="478"/>
          <ac:cxnSpMkLst>
            <pc:docMk/>
            <pc:sldMk cId="2605612142" sldId="306"/>
            <ac:cxnSpMk id="110" creationId="{4D67117F-9DF5-7077-EAA5-440C4B90AD61}"/>
          </ac:cxnSpMkLst>
        </pc:cxnChg>
        <pc:cxnChg chg="del mod">
          <ac:chgData name="Sudvarg, Marion" userId="2bb9b31b-5f3c-4f72-8e1f-41eb276ee9c6" providerId="ADAL" clId="{31021B10-09B2-4437-B3BA-FE8A29831BFF}" dt="2022-05-14T03:15:41.564" v="6215" actId="478"/>
          <ac:cxnSpMkLst>
            <pc:docMk/>
            <pc:sldMk cId="2605612142" sldId="306"/>
            <ac:cxnSpMk id="111" creationId="{2718DC13-5B01-9398-6B6E-C48A23957747}"/>
          </ac:cxnSpMkLst>
        </pc:cxnChg>
        <pc:cxnChg chg="del mod">
          <ac:chgData name="Sudvarg, Marion" userId="2bb9b31b-5f3c-4f72-8e1f-41eb276ee9c6" providerId="ADAL" clId="{31021B10-09B2-4437-B3BA-FE8A29831BFF}" dt="2022-05-14T03:15:41.564" v="6215" actId="478"/>
          <ac:cxnSpMkLst>
            <pc:docMk/>
            <pc:sldMk cId="2605612142" sldId="306"/>
            <ac:cxnSpMk id="112" creationId="{2D534F9A-342E-3495-EBF8-A7F6960081A7}"/>
          </ac:cxnSpMkLst>
        </pc:cxnChg>
        <pc:cxnChg chg="del mod">
          <ac:chgData name="Sudvarg, Marion" userId="2bb9b31b-5f3c-4f72-8e1f-41eb276ee9c6" providerId="ADAL" clId="{31021B10-09B2-4437-B3BA-FE8A29831BFF}" dt="2022-05-14T03:15:41.564" v="6215" actId="478"/>
          <ac:cxnSpMkLst>
            <pc:docMk/>
            <pc:sldMk cId="2605612142" sldId="306"/>
            <ac:cxnSpMk id="113" creationId="{C8FA7657-6C42-731F-8EB2-C18822F7D09F}"/>
          </ac:cxnSpMkLst>
        </pc:cxnChg>
        <pc:cxnChg chg="del mod">
          <ac:chgData name="Sudvarg, Marion" userId="2bb9b31b-5f3c-4f72-8e1f-41eb276ee9c6" providerId="ADAL" clId="{31021B10-09B2-4437-B3BA-FE8A29831BFF}" dt="2022-05-14T03:15:41.564" v="6215" actId="478"/>
          <ac:cxnSpMkLst>
            <pc:docMk/>
            <pc:sldMk cId="2605612142" sldId="306"/>
            <ac:cxnSpMk id="114" creationId="{91BC1BE8-23F4-C739-799A-F3F8EBE8AF91}"/>
          </ac:cxnSpMkLst>
        </pc:cxnChg>
        <pc:cxnChg chg="del mod">
          <ac:chgData name="Sudvarg, Marion" userId="2bb9b31b-5f3c-4f72-8e1f-41eb276ee9c6" providerId="ADAL" clId="{31021B10-09B2-4437-B3BA-FE8A29831BFF}" dt="2022-05-14T03:15:41.564" v="6215" actId="478"/>
          <ac:cxnSpMkLst>
            <pc:docMk/>
            <pc:sldMk cId="2605612142" sldId="306"/>
            <ac:cxnSpMk id="115" creationId="{DF1728A5-6270-7D2A-A3E1-E3B9DB0696E3}"/>
          </ac:cxnSpMkLst>
        </pc:cxnChg>
        <pc:cxnChg chg="del mod">
          <ac:chgData name="Sudvarg, Marion" userId="2bb9b31b-5f3c-4f72-8e1f-41eb276ee9c6" providerId="ADAL" clId="{31021B10-09B2-4437-B3BA-FE8A29831BFF}" dt="2022-05-14T03:15:41.564" v="6215" actId="478"/>
          <ac:cxnSpMkLst>
            <pc:docMk/>
            <pc:sldMk cId="2605612142" sldId="306"/>
            <ac:cxnSpMk id="116" creationId="{32B41B6D-ECBD-EED2-EDA6-1D1287E407F5}"/>
          </ac:cxnSpMkLst>
        </pc:cxnChg>
        <pc:cxnChg chg="del mod">
          <ac:chgData name="Sudvarg, Marion" userId="2bb9b31b-5f3c-4f72-8e1f-41eb276ee9c6" providerId="ADAL" clId="{31021B10-09B2-4437-B3BA-FE8A29831BFF}" dt="2022-05-14T03:15:41.564" v="6215" actId="478"/>
          <ac:cxnSpMkLst>
            <pc:docMk/>
            <pc:sldMk cId="2605612142" sldId="306"/>
            <ac:cxnSpMk id="117" creationId="{C34A237E-CE92-DBE0-CD43-42484CD1D863}"/>
          </ac:cxnSpMkLst>
        </pc:cxnChg>
        <pc:cxnChg chg="del mod">
          <ac:chgData name="Sudvarg, Marion" userId="2bb9b31b-5f3c-4f72-8e1f-41eb276ee9c6" providerId="ADAL" clId="{31021B10-09B2-4437-B3BA-FE8A29831BFF}" dt="2022-05-14T03:15:41.564" v="6215" actId="478"/>
          <ac:cxnSpMkLst>
            <pc:docMk/>
            <pc:sldMk cId="2605612142" sldId="306"/>
            <ac:cxnSpMk id="118" creationId="{295593C7-6C1E-EDD8-2593-001C7F9947B2}"/>
          </ac:cxnSpMkLst>
        </pc:cxnChg>
        <pc:cxnChg chg="del mod">
          <ac:chgData name="Sudvarg, Marion" userId="2bb9b31b-5f3c-4f72-8e1f-41eb276ee9c6" providerId="ADAL" clId="{31021B10-09B2-4437-B3BA-FE8A29831BFF}" dt="2022-05-14T03:15:41.564" v="6215" actId="478"/>
          <ac:cxnSpMkLst>
            <pc:docMk/>
            <pc:sldMk cId="2605612142" sldId="306"/>
            <ac:cxnSpMk id="119" creationId="{4477E0AE-B16A-2B96-D15C-7ABA6DC2770B}"/>
          </ac:cxnSpMkLst>
        </pc:cxnChg>
        <pc:cxnChg chg="del mod">
          <ac:chgData name="Sudvarg, Marion" userId="2bb9b31b-5f3c-4f72-8e1f-41eb276ee9c6" providerId="ADAL" clId="{31021B10-09B2-4437-B3BA-FE8A29831BFF}" dt="2022-05-14T03:15:41.564" v="6215" actId="478"/>
          <ac:cxnSpMkLst>
            <pc:docMk/>
            <pc:sldMk cId="2605612142" sldId="306"/>
            <ac:cxnSpMk id="120" creationId="{776F6DB1-8B27-2635-88D8-37E28DD4A551}"/>
          </ac:cxnSpMkLst>
        </pc:cxnChg>
        <pc:cxnChg chg="del mod">
          <ac:chgData name="Sudvarg, Marion" userId="2bb9b31b-5f3c-4f72-8e1f-41eb276ee9c6" providerId="ADAL" clId="{31021B10-09B2-4437-B3BA-FE8A29831BFF}" dt="2022-05-14T03:15:41.564" v="6215" actId="478"/>
          <ac:cxnSpMkLst>
            <pc:docMk/>
            <pc:sldMk cId="2605612142" sldId="306"/>
            <ac:cxnSpMk id="128" creationId="{520C47F3-07A0-65EE-7C56-253582C40A9A}"/>
          </ac:cxnSpMkLst>
        </pc:cxnChg>
        <pc:cxnChg chg="del mod">
          <ac:chgData name="Sudvarg, Marion" userId="2bb9b31b-5f3c-4f72-8e1f-41eb276ee9c6" providerId="ADAL" clId="{31021B10-09B2-4437-B3BA-FE8A29831BFF}" dt="2022-05-14T03:15:41.564" v="6215" actId="478"/>
          <ac:cxnSpMkLst>
            <pc:docMk/>
            <pc:sldMk cId="2605612142" sldId="306"/>
            <ac:cxnSpMk id="129" creationId="{4823B42E-7895-8C83-B0CA-FF719900C1D9}"/>
          </ac:cxnSpMkLst>
        </pc:cxnChg>
        <pc:cxnChg chg="del mod">
          <ac:chgData name="Sudvarg, Marion" userId="2bb9b31b-5f3c-4f72-8e1f-41eb276ee9c6" providerId="ADAL" clId="{31021B10-09B2-4437-B3BA-FE8A29831BFF}" dt="2022-05-14T03:15:41.564" v="6215" actId="478"/>
          <ac:cxnSpMkLst>
            <pc:docMk/>
            <pc:sldMk cId="2605612142" sldId="306"/>
            <ac:cxnSpMk id="130" creationId="{E5F32C21-2B16-6140-B035-DA4F68E4C40C}"/>
          </ac:cxnSpMkLst>
        </pc:cxnChg>
        <pc:cxnChg chg="del mod">
          <ac:chgData name="Sudvarg, Marion" userId="2bb9b31b-5f3c-4f72-8e1f-41eb276ee9c6" providerId="ADAL" clId="{31021B10-09B2-4437-B3BA-FE8A29831BFF}" dt="2022-05-14T03:15:41.564" v="6215" actId="478"/>
          <ac:cxnSpMkLst>
            <pc:docMk/>
            <pc:sldMk cId="2605612142" sldId="306"/>
            <ac:cxnSpMk id="131" creationId="{6691C5AA-CDF2-82F8-F546-28260546F9A9}"/>
          </ac:cxnSpMkLst>
        </pc:cxnChg>
        <pc:cxnChg chg="del mod">
          <ac:chgData name="Sudvarg, Marion" userId="2bb9b31b-5f3c-4f72-8e1f-41eb276ee9c6" providerId="ADAL" clId="{31021B10-09B2-4437-B3BA-FE8A29831BFF}" dt="2022-05-14T03:15:41.564" v="6215" actId="478"/>
          <ac:cxnSpMkLst>
            <pc:docMk/>
            <pc:sldMk cId="2605612142" sldId="306"/>
            <ac:cxnSpMk id="132" creationId="{3B22BAD5-C067-F00D-567B-81826961107E}"/>
          </ac:cxnSpMkLst>
        </pc:cxnChg>
        <pc:cxnChg chg="del mod">
          <ac:chgData name="Sudvarg, Marion" userId="2bb9b31b-5f3c-4f72-8e1f-41eb276ee9c6" providerId="ADAL" clId="{31021B10-09B2-4437-B3BA-FE8A29831BFF}" dt="2022-05-14T03:15:41.564" v="6215" actId="478"/>
          <ac:cxnSpMkLst>
            <pc:docMk/>
            <pc:sldMk cId="2605612142" sldId="306"/>
            <ac:cxnSpMk id="133" creationId="{6AF49FD3-7F52-EEFE-6C5E-AE38EBFB2A25}"/>
          </ac:cxnSpMkLst>
        </pc:cxnChg>
        <pc:cxnChg chg="add mod">
          <ac:chgData name="Sudvarg, Marion" userId="2bb9b31b-5f3c-4f72-8e1f-41eb276ee9c6" providerId="ADAL" clId="{31021B10-09B2-4437-B3BA-FE8A29831BFF}" dt="2022-05-14T03:53:29.916" v="6612"/>
          <ac:cxnSpMkLst>
            <pc:docMk/>
            <pc:sldMk cId="2605612142" sldId="306"/>
            <ac:cxnSpMk id="257" creationId="{3C8C91D8-991E-663E-C22F-4280B99F50B9}"/>
          </ac:cxnSpMkLst>
        </pc:cxnChg>
        <pc:cxnChg chg="add mod">
          <ac:chgData name="Sudvarg, Marion" userId="2bb9b31b-5f3c-4f72-8e1f-41eb276ee9c6" providerId="ADAL" clId="{31021B10-09B2-4437-B3BA-FE8A29831BFF}" dt="2022-05-14T03:53:29.916" v="6612"/>
          <ac:cxnSpMkLst>
            <pc:docMk/>
            <pc:sldMk cId="2605612142" sldId="306"/>
            <ac:cxnSpMk id="258" creationId="{CDD1ED15-F8BD-B12C-7EF8-69698BD1586A}"/>
          </ac:cxnSpMkLst>
        </pc:cxnChg>
        <pc:cxnChg chg="add mod">
          <ac:chgData name="Sudvarg, Marion" userId="2bb9b31b-5f3c-4f72-8e1f-41eb276ee9c6" providerId="ADAL" clId="{31021B10-09B2-4437-B3BA-FE8A29831BFF}" dt="2022-05-14T03:53:29.916" v="6612"/>
          <ac:cxnSpMkLst>
            <pc:docMk/>
            <pc:sldMk cId="2605612142" sldId="306"/>
            <ac:cxnSpMk id="267" creationId="{274C1BC0-3F97-2120-5F65-F8343D757341}"/>
          </ac:cxnSpMkLst>
        </pc:cxnChg>
        <pc:cxnChg chg="add mod">
          <ac:chgData name="Sudvarg, Marion" userId="2bb9b31b-5f3c-4f72-8e1f-41eb276ee9c6" providerId="ADAL" clId="{31021B10-09B2-4437-B3BA-FE8A29831BFF}" dt="2022-05-14T03:53:29.916" v="6612"/>
          <ac:cxnSpMkLst>
            <pc:docMk/>
            <pc:sldMk cId="2605612142" sldId="306"/>
            <ac:cxnSpMk id="268" creationId="{CC4DD8E5-4BB3-8DCB-A67F-8085BD20B5AA}"/>
          </ac:cxnSpMkLst>
        </pc:cxnChg>
        <pc:cxnChg chg="add mod">
          <ac:chgData name="Sudvarg, Marion" userId="2bb9b31b-5f3c-4f72-8e1f-41eb276ee9c6" providerId="ADAL" clId="{31021B10-09B2-4437-B3BA-FE8A29831BFF}" dt="2022-05-14T03:53:29.916" v="6612"/>
          <ac:cxnSpMkLst>
            <pc:docMk/>
            <pc:sldMk cId="2605612142" sldId="306"/>
            <ac:cxnSpMk id="269" creationId="{03E6F4B7-A6DB-8F9C-E4A4-BB5C90342D8A}"/>
          </ac:cxnSpMkLst>
        </pc:cxnChg>
        <pc:cxnChg chg="add mod">
          <ac:chgData name="Sudvarg, Marion" userId="2bb9b31b-5f3c-4f72-8e1f-41eb276ee9c6" providerId="ADAL" clId="{31021B10-09B2-4437-B3BA-FE8A29831BFF}" dt="2022-05-14T03:53:29.916" v="6612"/>
          <ac:cxnSpMkLst>
            <pc:docMk/>
            <pc:sldMk cId="2605612142" sldId="306"/>
            <ac:cxnSpMk id="270" creationId="{61880FB9-91A2-517D-2B06-D0D07C64CFF1}"/>
          </ac:cxnSpMkLst>
        </pc:cxnChg>
        <pc:cxnChg chg="add mod">
          <ac:chgData name="Sudvarg, Marion" userId="2bb9b31b-5f3c-4f72-8e1f-41eb276ee9c6" providerId="ADAL" clId="{31021B10-09B2-4437-B3BA-FE8A29831BFF}" dt="2022-05-14T03:53:29.916" v="6612"/>
          <ac:cxnSpMkLst>
            <pc:docMk/>
            <pc:sldMk cId="2605612142" sldId="306"/>
            <ac:cxnSpMk id="271" creationId="{2969C872-B70E-B337-824E-BE222B322CD2}"/>
          </ac:cxnSpMkLst>
        </pc:cxnChg>
        <pc:cxnChg chg="add mod">
          <ac:chgData name="Sudvarg, Marion" userId="2bb9b31b-5f3c-4f72-8e1f-41eb276ee9c6" providerId="ADAL" clId="{31021B10-09B2-4437-B3BA-FE8A29831BFF}" dt="2022-05-14T03:53:29.916" v="6612"/>
          <ac:cxnSpMkLst>
            <pc:docMk/>
            <pc:sldMk cId="2605612142" sldId="306"/>
            <ac:cxnSpMk id="272" creationId="{407F4553-1C7D-391C-0B3E-EEE2765FF031}"/>
          </ac:cxnSpMkLst>
        </pc:cxnChg>
        <pc:cxnChg chg="add mod">
          <ac:chgData name="Sudvarg, Marion" userId="2bb9b31b-5f3c-4f72-8e1f-41eb276ee9c6" providerId="ADAL" clId="{31021B10-09B2-4437-B3BA-FE8A29831BFF}" dt="2022-05-14T03:53:29.916" v="6612"/>
          <ac:cxnSpMkLst>
            <pc:docMk/>
            <pc:sldMk cId="2605612142" sldId="306"/>
            <ac:cxnSpMk id="273" creationId="{1692FC21-2A88-3E8A-53FF-E2813EBAA6B4}"/>
          </ac:cxnSpMkLst>
        </pc:cxnChg>
        <pc:cxnChg chg="add mod">
          <ac:chgData name="Sudvarg, Marion" userId="2bb9b31b-5f3c-4f72-8e1f-41eb276ee9c6" providerId="ADAL" clId="{31021B10-09B2-4437-B3BA-FE8A29831BFF}" dt="2022-05-14T03:53:29.916" v="6612"/>
          <ac:cxnSpMkLst>
            <pc:docMk/>
            <pc:sldMk cId="2605612142" sldId="306"/>
            <ac:cxnSpMk id="274" creationId="{C9D63B9F-231D-4DF9-CECE-CCDD17BCF5F6}"/>
          </ac:cxnSpMkLst>
        </pc:cxnChg>
        <pc:cxnChg chg="add mod">
          <ac:chgData name="Sudvarg, Marion" userId="2bb9b31b-5f3c-4f72-8e1f-41eb276ee9c6" providerId="ADAL" clId="{31021B10-09B2-4437-B3BA-FE8A29831BFF}" dt="2022-05-14T03:53:29.916" v="6612"/>
          <ac:cxnSpMkLst>
            <pc:docMk/>
            <pc:sldMk cId="2605612142" sldId="306"/>
            <ac:cxnSpMk id="275" creationId="{178F7E68-89C5-74EB-FAB9-C45676CAD4AF}"/>
          </ac:cxnSpMkLst>
        </pc:cxnChg>
        <pc:cxnChg chg="add mod">
          <ac:chgData name="Sudvarg, Marion" userId="2bb9b31b-5f3c-4f72-8e1f-41eb276ee9c6" providerId="ADAL" clId="{31021B10-09B2-4437-B3BA-FE8A29831BFF}" dt="2022-05-14T03:53:29.916" v="6612"/>
          <ac:cxnSpMkLst>
            <pc:docMk/>
            <pc:sldMk cId="2605612142" sldId="306"/>
            <ac:cxnSpMk id="276" creationId="{CC1B7016-CE40-B903-2826-3C66A3EF60B3}"/>
          </ac:cxnSpMkLst>
        </pc:cxnChg>
        <pc:cxnChg chg="add mod">
          <ac:chgData name="Sudvarg, Marion" userId="2bb9b31b-5f3c-4f72-8e1f-41eb276ee9c6" providerId="ADAL" clId="{31021B10-09B2-4437-B3BA-FE8A29831BFF}" dt="2022-05-14T03:53:29.916" v="6612"/>
          <ac:cxnSpMkLst>
            <pc:docMk/>
            <pc:sldMk cId="2605612142" sldId="306"/>
            <ac:cxnSpMk id="277" creationId="{DA3E9F39-15AE-F4E0-DD3E-354158293F8A}"/>
          </ac:cxnSpMkLst>
        </pc:cxnChg>
        <pc:cxnChg chg="add mod">
          <ac:chgData name="Sudvarg, Marion" userId="2bb9b31b-5f3c-4f72-8e1f-41eb276ee9c6" providerId="ADAL" clId="{31021B10-09B2-4437-B3BA-FE8A29831BFF}" dt="2022-05-14T03:53:29.916" v="6612"/>
          <ac:cxnSpMkLst>
            <pc:docMk/>
            <pc:sldMk cId="2605612142" sldId="306"/>
            <ac:cxnSpMk id="278" creationId="{4303ADFF-B896-AA1F-CE0A-0D06723D5DA7}"/>
          </ac:cxnSpMkLst>
        </pc:cxnChg>
        <pc:cxnChg chg="add mod">
          <ac:chgData name="Sudvarg, Marion" userId="2bb9b31b-5f3c-4f72-8e1f-41eb276ee9c6" providerId="ADAL" clId="{31021B10-09B2-4437-B3BA-FE8A29831BFF}" dt="2022-05-14T03:53:29.916" v="6612"/>
          <ac:cxnSpMkLst>
            <pc:docMk/>
            <pc:sldMk cId="2605612142" sldId="306"/>
            <ac:cxnSpMk id="279" creationId="{E06A07DF-2369-987E-07DC-0B70952662E0}"/>
          </ac:cxnSpMkLst>
        </pc:cxnChg>
        <pc:cxnChg chg="add mod">
          <ac:chgData name="Sudvarg, Marion" userId="2bb9b31b-5f3c-4f72-8e1f-41eb276ee9c6" providerId="ADAL" clId="{31021B10-09B2-4437-B3BA-FE8A29831BFF}" dt="2022-05-14T03:53:29.916" v="6612"/>
          <ac:cxnSpMkLst>
            <pc:docMk/>
            <pc:sldMk cId="2605612142" sldId="306"/>
            <ac:cxnSpMk id="280" creationId="{2A1FBEC0-EC0D-800C-459A-D0867897CC02}"/>
          </ac:cxnSpMkLst>
        </pc:cxnChg>
        <pc:cxnChg chg="add mod">
          <ac:chgData name="Sudvarg, Marion" userId="2bb9b31b-5f3c-4f72-8e1f-41eb276ee9c6" providerId="ADAL" clId="{31021B10-09B2-4437-B3BA-FE8A29831BFF}" dt="2022-05-14T03:53:29.916" v="6612"/>
          <ac:cxnSpMkLst>
            <pc:docMk/>
            <pc:sldMk cId="2605612142" sldId="306"/>
            <ac:cxnSpMk id="281" creationId="{92B3DF7C-569E-88A2-E956-9086AC68D22B}"/>
          </ac:cxnSpMkLst>
        </pc:cxnChg>
        <pc:cxnChg chg="add mod">
          <ac:chgData name="Sudvarg, Marion" userId="2bb9b31b-5f3c-4f72-8e1f-41eb276ee9c6" providerId="ADAL" clId="{31021B10-09B2-4437-B3BA-FE8A29831BFF}" dt="2022-05-14T03:53:29.916" v="6612"/>
          <ac:cxnSpMkLst>
            <pc:docMk/>
            <pc:sldMk cId="2605612142" sldId="306"/>
            <ac:cxnSpMk id="282" creationId="{4402C1FA-658A-22DB-2B9C-67A5A729B91C}"/>
          </ac:cxnSpMkLst>
        </pc:cxnChg>
        <pc:cxnChg chg="add mod">
          <ac:chgData name="Sudvarg, Marion" userId="2bb9b31b-5f3c-4f72-8e1f-41eb276ee9c6" providerId="ADAL" clId="{31021B10-09B2-4437-B3BA-FE8A29831BFF}" dt="2022-05-14T03:53:29.916" v="6612"/>
          <ac:cxnSpMkLst>
            <pc:docMk/>
            <pc:sldMk cId="2605612142" sldId="306"/>
            <ac:cxnSpMk id="283" creationId="{AB702714-5A88-BAC5-D541-515C07DEEEFF}"/>
          </ac:cxnSpMkLst>
        </pc:cxnChg>
        <pc:cxnChg chg="add mod">
          <ac:chgData name="Sudvarg, Marion" userId="2bb9b31b-5f3c-4f72-8e1f-41eb276ee9c6" providerId="ADAL" clId="{31021B10-09B2-4437-B3BA-FE8A29831BFF}" dt="2022-05-14T03:53:29.916" v="6612"/>
          <ac:cxnSpMkLst>
            <pc:docMk/>
            <pc:sldMk cId="2605612142" sldId="306"/>
            <ac:cxnSpMk id="284" creationId="{A47C7D68-D11F-AB1D-85BA-BA2664FCDCA3}"/>
          </ac:cxnSpMkLst>
        </pc:cxnChg>
        <pc:cxnChg chg="add mod">
          <ac:chgData name="Sudvarg, Marion" userId="2bb9b31b-5f3c-4f72-8e1f-41eb276ee9c6" providerId="ADAL" clId="{31021B10-09B2-4437-B3BA-FE8A29831BFF}" dt="2022-05-14T03:53:29.916" v="6612"/>
          <ac:cxnSpMkLst>
            <pc:docMk/>
            <pc:sldMk cId="2605612142" sldId="306"/>
            <ac:cxnSpMk id="285" creationId="{9D3FD44F-14E4-E395-65B1-B823D94C980B}"/>
          </ac:cxnSpMkLst>
        </pc:cxnChg>
        <pc:cxnChg chg="add mod">
          <ac:chgData name="Sudvarg, Marion" userId="2bb9b31b-5f3c-4f72-8e1f-41eb276ee9c6" providerId="ADAL" clId="{31021B10-09B2-4437-B3BA-FE8A29831BFF}" dt="2022-05-14T03:53:29.916" v="6612"/>
          <ac:cxnSpMkLst>
            <pc:docMk/>
            <pc:sldMk cId="2605612142" sldId="306"/>
            <ac:cxnSpMk id="286" creationId="{30C4DA82-DF04-C0A5-4B2E-83DC67CB5EE2}"/>
          </ac:cxnSpMkLst>
        </pc:cxnChg>
        <pc:cxnChg chg="add mod">
          <ac:chgData name="Sudvarg, Marion" userId="2bb9b31b-5f3c-4f72-8e1f-41eb276ee9c6" providerId="ADAL" clId="{31021B10-09B2-4437-B3BA-FE8A29831BFF}" dt="2022-05-14T03:53:29.916" v="6612"/>
          <ac:cxnSpMkLst>
            <pc:docMk/>
            <pc:sldMk cId="2605612142" sldId="306"/>
            <ac:cxnSpMk id="287" creationId="{E94CD1C2-7C03-7640-0D77-BAD74E9879E0}"/>
          </ac:cxnSpMkLst>
        </pc:cxnChg>
        <pc:cxnChg chg="add mod">
          <ac:chgData name="Sudvarg, Marion" userId="2bb9b31b-5f3c-4f72-8e1f-41eb276ee9c6" providerId="ADAL" clId="{31021B10-09B2-4437-B3BA-FE8A29831BFF}" dt="2022-05-14T03:53:29.916" v="6612"/>
          <ac:cxnSpMkLst>
            <pc:docMk/>
            <pc:sldMk cId="2605612142" sldId="306"/>
            <ac:cxnSpMk id="288" creationId="{DABB4F17-6AB0-AE64-A0F9-CE893090386C}"/>
          </ac:cxnSpMkLst>
        </pc:cxnChg>
        <pc:cxnChg chg="add mod">
          <ac:chgData name="Sudvarg, Marion" userId="2bb9b31b-5f3c-4f72-8e1f-41eb276ee9c6" providerId="ADAL" clId="{31021B10-09B2-4437-B3BA-FE8A29831BFF}" dt="2022-05-14T03:53:29.916" v="6612"/>
          <ac:cxnSpMkLst>
            <pc:docMk/>
            <pc:sldMk cId="2605612142" sldId="306"/>
            <ac:cxnSpMk id="289" creationId="{554994FC-B290-0641-3200-8BA196EDFF41}"/>
          </ac:cxnSpMkLst>
        </pc:cxnChg>
        <pc:cxnChg chg="add mod">
          <ac:chgData name="Sudvarg, Marion" userId="2bb9b31b-5f3c-4f72-8e1f-41eb276ee9c6" providerId="ADAL" clId="{31021B10-09B2-4437-B3BA-FE8A29831BFF}" dt="2022-05-14T03:53:29.916" v="6612"/>
          <ac:cxnSpMkLst>
            <pc:docMk/>
            <pc:sldMk cId="2605612142" sldId="306"/>
            <ac:cxnSpMk id="290" creationId="{96F0D177-2BE6-54DD-20C8-26C2F0A99983}"/>
          </ac:cxnSpMkLst>
        </pc:cxnChg>
        <pc:cxnChg chg="add mod">
          <ac:chgData name="Sudvarg, Marion" userId="2bb9b31b-5f3c-4f72-8e1f-41eb276ee9c6" providerId="ADAL" clId="{31021B10-09B2-4437-B3BA-FE8A29831BFF}" dt="2022-05-14T03:53:29.916" v="6612"/>
          <ac:cxnSpMkLst>
            <pc:docMk/>
            <pc:sldMk cId="2605612142" sldId="306"/>
            <ac:cxnSpMk id="291" creationId="{CB36FE73-811D-02FB-2B9C-9574CC12F7DC}"/>
          </ac:cxnSpMkLst>
        </pc:cxnChg>
        <pc:cxnChg chg="add mod">
          <ac:chgData name="Sudvarg, Marion" userId="2bb9b31b-5f3c-4f72-8e1f-41eb276ee9c6" providerId="ADAL" clId="{31021B10-09B2-4437-B3BA-FE8A29831BFF}" dt="2022-05-14T03:53:29.916" v="6612"/>
          <ac:cxnSpMkLst>
            <pc:docMk/>
            <pc:sldMk cId="2605612142" sldId="306"/>
            <ac:cxnSpMk id="292" creationId="{5B5BDD4F-BB96-9195-253E-15BA07E853BD}"/>
          </ac:cxnSpMkLst>
        </pc:cxnChg>
        <pc:cxnChg chg="add mod">
          <ac:chgData name="Sudvarg, Marion" userId="2bb9b31b-5f3c-4f72-8e1f-41eb276ee9c6" providerId="ADAL" clId="{31021B10-09B2-4437-B3BA-FE8A29831BFF}" dt="2022-05-14T03:53:29.916" v="6612"/>
          <ac:cxnSpMkLst>
            <pc:docMk/>
            <pc:sldMk cId="2605612142" sldId="306"/>
            <ac:cxnSpMk id="293" creationId="{2196D6D3-8AC2-DBC8-FAE2-7BADC42E2121}"/>
          </ac:cxnSpMkLst>
        </pc:cxnChg>
        <pc:cxnChg chg="add mod">
          <ac:chgData name="Sudvarg, Marion" userId="2bb9b31b-5f3c-4f72-8e1f-41eb276ee9c6" providerId="ADAL" clId="{31021B10-09B2-4437-B3BA-FE8A29831BFF}" dt="2022-05-14T03:53:29.916" v="6612"/>
          <ac:cxnSpMkLst>
            <pc:docMk/>
            <pc:sldMk cId="2605612142" sldId="306"/>
            <ac:cxnSpMk id="294" creationId="{215F10BA-8220-D643-D777-6D6FB7305032}"/>
          </ac:cxnSpMkLst>
        </pc:cxnChg>
        <pc:cxnChg chg="add mod">
          <ac:chgData name="Sudvarg, Marion" userId="2bb9b31b-5f3c-4f72-8e1f-41eb276ee9c6" providerId="ADAL" clId="{31021B10-09B2-4437-B3BA-FE8A29831BFF}" dt="2022-05-14T03:53:29.916" v="6612"/>
          <ac:cxnSpMkLst>
            <pc:docMk/>
            <pc:sldMk cId="2605612142" sldId="306"/>
            <ac:cxnSpMk id="295" creationId="{88ACF277-CC24-7989-EC5B-82A8598F878C}"/>
          </ac:cxnSpMkLst>
        </pc:cxnChg>
        <pc:cxnChg chg="add mod">
          <ac:chgData name="Sudvarg, Marion" userId="2bb9b31b-5f3c-4f72-8e1f-41eb276ee9c6" providerId="ADAL" clId="{31021B10-09B2-4437-B3BA-FE8A29831BFF}" dt="2022-05-14T03:53:29.916" v="6612"/>
          <ac:cxnSpMkLst>
            <pc:docMk/>
            <pc:sldMk cId="2605612142" sldId="306"/>
            <ac:cxnSpMk id="296" creationId="{06DD377F-546B-D0D0-71E7-546726CAC4AB}"/>
          </ac:cxnSpMkLst>
        </pc:cxnChg>
        <pc:cxnChg chg="add mod">
          <ac:chgData name="Sudvarg, Marion" userId="2bb9b31b-5f3c-4f72-8e1f-41eb276ee9c6" providerId="ADAL" clId="{31021B10-09B2-4437-B3BA-FE8A29831BFF}" dt="2022-05-14T03:53:29.916" v="6612"/>
          <ac:cxnSpMkLst>
            <pc:docMk/>
            <pc:sldMk cId="2605612142" sldId="306"/>
            <ac:cxnSpMk id="297" creationId="{0A4CB852-8B0F-78B7-B025-EA21B6BCD6AB}"/>
          </ac:cxnSpMkLst>
        </pc:cxnChg>
        <pc:cxnChg chg="add mod">
          <ac:chgData name="Sudvarg, Marion" userId="2bb9b31b-5f3c-4f72-8e1f-41eb276ee9c6" providerId="ADAL" clId="{31021B10-09B2-4437-B3BA-FE8A29831BFF}" dt="2022-05-14T03:53:29.916" v="6612"/>
          <ac:cxnSpMkLst>
            <pc:docMk/>
            <pc:sldMk cId="2605612142" sldId="306"/>
            <ac:cxnSpMk id="298" creationId="{C2E618A1-7A2B-3600-80FC-08213759712D}"/>
          </ac:cxnSpMkLst>
        </pc:cxnChg>
        <pc:cxnChg chg="add mod">
          <ac:chgData name="Sudvarg, Marion" userId="2bb9b31b-5f3c-4f72-8e1f-41eb276ee9c6" providerId="ADAL" clId="{31021B10-09B2-4437-B3BA-FE8A29831BFF}" dt="2022-05-14T03:53:29.916" v="6612"/>
          <ac:cxnSpMkLst>
            <pc:docMk/>
            <pc:sldMk cId="2605612142" sldId="306"/>
            <ac:cxnSpMk id="299" creationId="{12307EB6-34DC-4F49-EA1C-A6A30F1D367E}"/>
          </ac:cxnSpMkLst>
        </pc:cxnChg>
        <pc:cxnChg chg="add mod">
          <ac:chgData name="Sudvarg, Marion" userId="2bb9b31b-5f3c-4f72-8e1f-41eb276ee9c6" providerId="ADAL" clId="{31021B10-09B2-4437-B3BA-FE8A29831BFF}" dt="2022-05-14T03:53:29.916" v="6612"/>
          <ac:cxnSpMkLst>
            <pc:docMk/>
            <pc:sldMk cId="2605612142" sldId="306"/>
            <ac:cxnSpMk id="300" creationId="{0C15055E-8522-3D22-3007-7191CF4B1A71}"/>
          </ac:cxnSpMkLst>
        </pc:cxnChg>
        <pc:cxnChg chg="add mod">
          <ac:chgData name="Sudvarg, Marion" userId="2bb9b31b-5f3c-4f72-8e1f-41eb276ee9c6" providerId="ADAL" clId="{31021B10-09B2-4437-B3BA-FE8A29831BFF}" dt="2022-05-14T03:53:29.916" v="6612"/>
          <ac:cxnSpMkLst>
            <pc:docMk/>
            <pc:sldMk cId="2605612142" sldId="306"/>
            <ac:cxnSpMk id="301" creationId="{1B5E9374-9D8B-103F-28BA-D4C4DF221430}"/>
          </ac:cxnSpMkLst>
        </pc:cxnChg>
        <pc:cxnChg chg="add mod">
          <ac:chgData name="Sudvarg, Marion" userId="2bb9b31b-5f3c-4f72-8e1f-41eb276ee9c6" providerId="ADAL" clId="{31021B10-09B2-4437-B3BA-FE8A29831BFF}" dt="2022-05-14T03:53:29.916" v="6612"/>
          <ac:cxnSpMkLst>
            <pc:docMk/>
            <pc:sldMk cId="2605612142" sldId="306"/>
            <ac:cxnSpMk id="302" creationId="{A1C0BD1B-2DD9-DCDB-1E4A-3919D00FD035}"/>
          </ac:cxnSpMkLst>
        </pc:cxnChg>
        <pc:cxnChg chg="add mod">
          <ac:chgData name="Sudvarg, Marion" userId="2bb9b31b-5f3c-4f72-8e1f-41eb276ee9c6" providerId="ADAL" clId="{31021B10-09B2-4437-B3BA-FE8A29831BFF}" dt="2022-05-14T03:53:29.916" v="6612"/>
          <ac:cxnSpMkLst>
            <pc:docMk/>
            <pc:sldMk cId="2605612142" sldId="306"/>
            <ac:cxnSpMk id="303" creationId="{101B3958-59C4-8A39-BDA3-AE819169EAF7}"/>
          </ac:cxnSpMkLst>
        </pc:cxnChg>
        <pc:cxnChg chg="add mod">
          <ac:chgData name="Sudvarg, Marion" userId="2bb9b31b-5f3c-4f72-8e1f-41eb276ee9c6" providerId="ADAL" clId="{31021B10-09B2-4437-B3BA-FE8A29831BFF}" dt="2022-05-14T03:53:29.916" v="6612"/>
          <ac:cxnSpMkLst>
            <pc:docMk/>
            <pc:sldMk cId="2605612142" sldId="306"/>
            <ac:cxnSpMk id="304" creationId="{FAC8F9B4-1C3C-4AE0-6E0C-E39D43773C6C}"/>
          </ac:cxnSpMkLst>
        </pc:cxnChg>
        <pc:cxnChg chg="add mod">
          <ac:chgData name="Sudvarg, Marion" userId="2bb9b31b-5f3c-4f72-8e1f-41eb276ee9c6" providerId="ADAL" clId="{31021B10-09B2-4437-B3BA-FE8A29831BFF}" dt="2022-05-14T03:53:29.916" v="6612"/>
          <ac:cxnSpMkLst>
            <pc:docMk/>
            <pc:sldMk cId="2605612142" sldId="306"/>
            <ac:cxnSpMk id="305" creationId="{B970DA26-29AE-88FE-1650-6931924024C6}"/>
          </ac:cxnSpMkLst>
        </pc:cxnChg>
        <pc:cxnChg chg="add mod">
          <ac:chgData name="Sudvarg, Marion" userId="2bb9b31b-5f3c-4f72-8e1f-41eb276ee9c6" providerId="ADAL" clId="{31021B10-09B2-4437-B3BA-FE8A29831BFF}" dt="2022-05-14T03:53:29.916" v="6612"/>
          <ac:cxnSpMkLst>
            <pc:docMk/>
            <pc:sldMk cId="2605612142" sldId="306"/>
            <ac:cxnSpMk id="306" creationId="{92F115FD-A49C-A429-72AB-2E572C924683}"/>
          </ac:cxnSpMkLst>
        </pc:cxnChg>
      </pc:sldChg>
      <pc:sldChg chg="modSp new del mod">
        <pc:chgData name="Sudvarg, Marion" userId="2bb9b31b-5f3c-4f72-8e1f-41eb276ee9c6" providerId="ADAL" clId="{31021B10-09B2-4437-B3BA-FE8A29831BFF}" dt="2022-05-14T03:10:23.511" v="6154" actId="47"/>
        <pc:sldMkLst>
          <pc:docMk/>
          <pc:sldMk cId="3289759789" sldId="306"/>
        </pc:sldMkLst>
        <pc:spChg chg="mod">
          <ac:chgData name="Sudvarg, Marion" userId="2bb9b31b-5f3c-4f72-8e1f-41eb276ee9c6" providerId="ADAL" clId="{31021B10-09B2-4437-B3BA-FE8A29831BFF}" dt="2022-05-14T03:08:24.381" v="6106"/>
          <ac:spMkLst>
            <pc:docMk/>
            <pc:sldMk cId="3289759789" sldId="306"/>
            <ac:spMk id="2" creationId="{63238CAB-7FEA-94C4-D2C6-4429B8FE5CFB}"/>
          </ac:spMkLst>
        </pc:spChg>
      </pc:sldChg>
      <pc:sldChg chg="addSp delSp modSp add mod ord modAnim">
        <pc:chgData name="Sudvarg, Marion" userId="2bb9b31b-5f3c-4f72-8e1f-41eb276ee9c6" providerId="ADAL" clId="{31021B10-09B2-4437-B3BA-FE8A29831BFF}" dt="2022-05-20T19:27:32.806" v="12952"/>
        <pc:sldMkLst>
          <pc:docMk/>
          <pc:sldMk cId="3856743809" sldId="307"/>
        </pc:sldMkLst>
        <pc:spChg chg="mod topLvl">
          <ac:chgData name="Sudvarg, Marion" userId="2bb9b31b-5f3c-4f72-8e1f-41eb276ee9c6" providerId="ADAL" clId="{31021B10-09B2-4437-B3BA-FE8A29831BFF}" dt="2022-05-14T03:45:33.413" v="6558" actId="165"/>
          <ac:spMkLst>
            <pc:docMk/>
            <pc:sldMk cId="3856743809" sldId="307"/>
            <ac:spMk id="7" creationId="{B4243377-8195-E5D2-6306-1B3D47DA4029}"/>
          </ac:spMkLst>
        </pc:spChg>
        <pc:spChg chg="mod topLvl">
          <ac:chgData name="Sudvarg, Marion" userId="2bb9b31b-5f3c-4f72-8e1f-41eb276ee9c6" providerId="ADAL" clId="{31021B10-09B2-4437-B3BA-FE8A29831BFF}" dt="2022-05-14T03:45:33.413" v="6558" actId="165"/>
          <ac:spMkLst>
            <pc:docMk/>
            <pc:sldMk cId="3856743809" sldId="307"/>
            <ac:spMk id="8" creationId="{90018FC7-52E5-D313-B7D0-3C5CBB3F0A37}"/>
          </ac:spMkLst>
        </pc:spChg>
        <pc:spChg chg="mod topLvl">
          <ac:chgData name="Sudvarg, Marion" userId="2bb9b31b-5f3c-4f72-8e1f-41eb276ee9c6" providerId="ADAL" clId="{31021B10-09B2-4437-B3BA-FE8A29831BFF}" dt="2022-05-14T03:45:33.413" v="6558" actId="165"/>
          <ac:spMkLst>
            <pc:docMk/>
            <pc:sldMk cId="3856743809" sldId="307"/>
            <ac:spMk id="9" creationId="{596B9D66-1947-71CA-3B0E-3A6B7A27645E}"/>
          </ac:spMkLst>
        </pc:spChg>
        <pc:spChg chg="mod topLvl">
          <ac:chgData name="Sudvarg, Marion" userId="2bb9b31b-5f3c-4f72-8e1f-41eb276ee9c6" providerId="ADAL" clId="{31021B10-09B2-4437-B3BA-FE8A29831BFF}" dt="2022-05-14T03:45:33.413" v="6558" actId="165"/>
          <ac:spMkLst>
            <pc:docMk/>
            <pc:sldMk cId="3856743809" sldId="307"/>
            <ac:spMk id="10" creationId="{98E76ADC-40B7-3013-0179-E7DD58830627}"/>
          </ac:spMkLst>
        </pc:spChg>
        <pc:spChg chg="mod topLvl">
          <ac:chgData name="Sudvarg, Marion" userId="2bb9b31b-5f3c-4f72-8e1f-41eb276ee9c6" providerId="ADAL" clId="{31021B10-09B2-4437-B3BA-FE8A29831BFF}" dt="2022-05-14T03:45:33.413" v="6558" actId="165"/>
          <ac:spMkLst>
            <pc:docMk/>
            <pc:sldMk cId="3856743809" sldId="307"/>
            <ac:spMk id="11" creationId="{670F509B-F380-3DBF-849A-24B047FB9B64}"/>
          </ac:spMkLst>
        </pc:spChg>
        <pc:spChg chg="mod topLvl">
          <ac:chgData name="Sudvarg, Marion" userId="2bb9b31b-5f3c-4f72-8e1f-41eb276ee9c6" providerId="ADAL" clId="{31021B10-09B2-4437-B3BA-FE8A29831BFF}" dt="2022-05-14T03:45:33.413" v="6558" actId="165"/>
          <ac:spMkLst>
            <pc:docMk/>
            <pc:sldMk cId="3856743809" sldId="307"/>
            <ac:spMk id="12" creationId="{4FBD736F-38BD-7436-9D0B-8C3463FC7691}"/>
          </ac:spMkLst>
        </pc:spChg>
        <pc:spChg chg="mod topLvl">
          <ac:chgData name="Sudvarg, Marion" userId="2bb9b31b-5f3c-4f72-8e1f-41eb276ee9c6" providerId="ADAL" clId="{31021B10-09B2-4437-B3BA-FE8A29831BFF}" dt="2022-05-14T03:45:33.413" v="6558" actId="165"/>
          <ac:spMkLst>
            <pc:docMk/>
            <pc:sldMk cId="3856743809" sldId="307"/>
            <ac:spMk id="13" creationId="{D7BB00BB-F1C2-E41D-F83F-809969FAC37A}"/>
          </ac:spMkLst>
        </pc:spChg>
        <pc:spChg chg="mod topLvl">
          <ac:chgData name="Sudvarg, Marion" userId="2bb9b31b-5f3c-4f72-8e1f-41eb276ee9c6" providerId="ADAL" clId="{31021B10-09B2-4437-B3BA-FE8A29831BFF}" dt="2022-05-14T03:45:33.413" v="6558" actId="165"/>
          <ac:spMkLst>
            <pc:docMk/>
            <pc:sldMk cId="3856743809" sldId="307"/>
            <ac:spMk id="14" creationId="{79C3EA46-4EE7-F770-7E19-450853A689BB}"/>
          </ac:spMkLst>
        </pc:spChg>
        <pc:spChg chg="mod topLvl">
          <ac:chgData name="Sudvarg, Marion" userId="2bb9b31b-5f3c-4f72-8e1f-41eb276ee9c6" providerId="ADAL" clId="{31021B10-09B2-4437-B3BA-FE8A29831BFF}" dt="2022-05-14T03:45:33.413" v="6558" actId="165"/>
          <ac:spMkLst>
            <pc:docMk/>
            <pc:sldMk cId="3856743809" sldId="307"/>
            <ac:spMk id="15" creationId="{F350AFE9-29CF-1A84-3803-95E567F047D5}"/>
          </ac:spMkLst>
        </pc:spChg>
        <pc:spChg chg="mod topLvl">
          <ac:chgData name="Sudvarg, Marion" userId="2bb9b31b-5f3c-4f72-8e1f-41eb276ee9c6" providerId="ADAL" clId="{31021B10-09B2-4437-B3BA-FE8A29831BFF}" dt="2022-05-14T03:45:33.413" v="6558" actId="165"/>
          <ac:spMkLst>
            <pc:docMk/>
            <pc:sldMk cId="3856743809" sldId="307"/>
            <ac:spMk id="16" creationId="{88A1C467-F513-4675-15E1-0AF0D09A8DB6}"/>
          </ac:spMkLst>
        </pc:spChg>
        <pc:spChg chg="mod topLvl">
          <ac:chgData name="Sudvarg, Marion" userId="2bb9b31b-5f3c-4f72-8e1f-41eb276ee9c6" providerId="ADAL" clId="{31021B10-09B2-4437-B3BA-FE8A29831BFF}" dt="2022-05-14T03:45:33.413" v="6558" actId="165"/>
          <ac:spMkLst>
            <pc:docMk/>
            <pc:sldMk cId="3856743809" sldId="307"/>
            <ac:spMk id="17" creationId="{5A4B8085-8789-E138-9B50-AF50EFDB12F0}"/>
          </ac:spMkLst>
        </pc:spChg>
        <pc:spChg chg="mod topLvl">
          <ac:chgData name="Sudvarg, Marion" userId="2bb9b31b-5f3c-4f72-8e1f-41eb276ee9c6" providerId="ADAL" clId="{31021B10-09B2-4437-B3BA-FE8A29831BFF}" dt="2022-05-14T03:45:33.413" v="6558" actId="165"/>
          <ac:spMkLst>
            <pc:docMk/>
            <pc:sldMk cId="3856743809" sldId="307"/>
            <ac:spMk id="18" creationId="{843A9BB0-76A0-EB4E-AAB6-E72C3F445A3E}"/>
          </ac:spMkLst>
        </pc:spChg>
        <pc:spChg chg="mod topLvl">
          <ac:chgData name="Sudvarg, Marion" userId="2bb9b31b-5f3c-4f72-8e1f-41eb276ee9c6" providerId="ADAL" clId="{31021B10-09B2-4437-B3BA-FE8A29831BFF}" dt="2022-05-14T03:45:33.413" v="6558" actId="165"/>
          <ac:spMkLst>
            <pc:docMk/>
            <pc:sldMk cId="3856743809" sldId="307"/>
            <ac:spMk id="19" creationId="{BBAA9AB3-8D25-2FC4-6919-81C3C30AFC96}"/>
          </ac:spMkLst>
        </pc:spChg>
        <pc:spChg chg="mod topLvl">
          <ac:chgData name="Sudvarg, Marion" userId="2bb9b31b-5f3c-4f72-8e1f-41eb276ee9c6" providerId="ADAL" clId="{31021B10-09B2-4437-B3BA-FE8A29831BFF}" dt="2022-05-14T03:45:33.413" v="6558" actId="165"/>
          <ac:spMkLst>
            <pc:docMk/>
            <pc:sldMk cId="3856743809" sldId="307"/>
            <ac:spMk id="20" creationId="{60870A45-826D-8820-3577-8463586D823A}"/>
          </ac:spMkLst>
        </pc:spChg>
        <pc:spChg chg="mod topLvl">
          <ac:chgData name="Sudvarg, Marion" userId="2bb9b31b-5f3c-4f72-8e1f-41eb276ee9c6" providerId="ADAL" clId="{31021B10-09B2-4437-B3BA-FE8A29831BFF}" dt="2022-05-14T03:45:33.413" v="6558" actId="165"/>
          <ac:spMkLst>
            <pc:docMk/>
            <pc:sldMk cId="3856743809" sldId="307"/>
            <ac:spMk id="21" creationId="{90D401C9-6750-FFF5-A75A-256A53267DB0}"/>
          </ac:spMkLst>
        </pc:spChg>
        <pc:spChg chg="mod topLvl">
          <ac:chgData name="Sudvarg, Marion" userId="2bb9b31b-5f3c-4f72-8e1f-41eb276ee9c6" providerId="ADAL" clId="{31021B10-09B2-4437-B3BA-FE8A29831BFF}" dt="2022-05-14T03:45:33.413" v="6558" actId="165"/>
          <ac:spMkLst>
            <pc:docMk/>
            <pc:sldMk cId="3856743809" sldId="307"/>
            <ac:spMk id="22" creationId="{8F093D49-E2EC-BDAE-29B1-52FB4D242525}"/>
          </ac:spMkLst>
        </pc:spChg>
        <pc:spChg chg="mod topLvl">
          <ac:chgData name="Sudvarg, Marion" userId="2bb9b31b-5f3c-4f72-8e1f-41eb276ee9c6" providerId="ADAL" clId="{31021B10-09B2-4437-B3BA-FE8A29831BFF}" dt="2022-05-14T03:45:33.413" v="6558" actId="165"/>
          <ac:spMkLst>
            <pc:docMk/>
            <pc:sldMk cId="3856743809" sldId="307"/>
            <ac:spMk id="23" creationId="{4E748A01-499B-1EAF-FD52-71873D63F37B}"/>
          </ac:spMkLst>
        </pc:spChg>
        <pc:spChg chg="mod topLvl">
          <ac:chgData name="Sudvarg, Marion" userId="2bb9b31b-5f3c-4f72-8e1f-41eb276ee9c6" providerId="ADAL" clId="{31021B10-09B2-4437-B3BA-FE8A29831BFF}" dt="2022-05-14T03:45:33.413" v="6558" actId="165"/>
          <ac:spMkLst>
            <pc:docMk/>
            <pc:sldMk cId="3856743809" sldId="307"/>
            <ac:spMk id="24" creationId="{8F97B4FF-D3D4-C647-0CEC-B3032CDD8F80}"/>
          </ac:spMkLst>
        </pc:spChg>
        <pc:spChg chg="mod topLvl">
          <ac:chgData name="Sudvarg, Marion" userId="2bb9b31b-5f3c-4f72-8e1f-41eb276ee9c6" providerId="ADAL" clId="{31021B10-09B2-4437-B3BA-FE8A29831BFF}" dt="2022-05-14T03:45:33.413" v="6558" actId="165"/>
          <ac:spMkLst>
            <pc:docMk/>
            <pc:sldMk cId="3856743809" sldId="307"/>
            <ac:spMk id="25" creationId="{325B0592-128B-2BF4-588F-7CCA3CCF28D9}"/>
          </ac:spMkLst>
        </pc:spChg>
        <pc:spChg chg="mod topLvl">
          <ac:chgData name="Sudvarg, Marion" userId="2bb9b31b-5f3c-4f72-8e1f-41eb276ee9c6" providerId="ADAL" clId="{31021B10-09B2-4437-B3BA-FE8A29831BFF}" dt="2022-05-14T03:45:33.413" v="6558" actId="165"/>
          <ac:spMkLst>
            <pc:docMk/>
            <pc:sldMk cId="3856743809" sldId="307"/>
            <ac:spMk id="26" creationId="{25AADED7-D744-72D4-92AB-C0AFEC20A5F6}"/>
          </ac:spMkLst>
        </pc:spChg>
        <pc:spChg chg="mod topLvl">
          <ac:chgData name="Sudvarg, Marion" userId="2bb9b31b-5f3c-4f72-8e1f-41eb276ee9c6" providerId="ADAL" clId="{31021B10-09B2-4437-B3BA-FE8A29831BFF}" dt="2022-05-14T03:45:33.413" v="6558" actId="165"/>
          <ac:spMkLst>
            <pc:docMk/>
            <pc:sldMk cId="3856743809" sldId="307"/>
            <ac:spMk id="27" creationId="{08150EC0-002C-703F-E657-C4EF9A23D1D0}"/>
          </ac:spMkLst>
        </pc:spChg>
        <pc:spChg chg="mod topLvl">
          <ac:chgData name="Sudvarg, Marion" userId="2bb9b31b-5f3c-4f72-8e1f-41eb276ee9c6" providerId="ADAL" clId="{31021B10-09B2-4437-B3BA-FE8A29831BFF}" dt="2022-05-14T03:45:33.413" v="6558" actId="165"/>
          <ac:spMkLst>
            <pc:docMk/>
            <pc:sldMk cId="3856743809" sldId="307"/>
            <ac:spMk id="28" creationId="{FD461482-C97A-A246-4A6C-EDD92F16C1ED}"/>
          </ac:spMkLst>
        </pc:spChg>
        <pc:spChg chg="mod topLvl">
          <ac:chgData name="Sudvarg, Marion" userId="2bb9b31b-5f3c-4f72-8e1f-41eb276ee9c6" providerId="ADAL" clId="{31021B10-09B2-4437-B3BA-FE8A29831BFF}" dt="2022-05-14T03:45:33.413" v="6558" actId="165"/>
          <ac:spMkLst>
            <pc:docMk/>
            <pc:sldMk cId="3856743809" sldId="307"/>
            <ac:spMk id="29" creationId="{C6870EDF-5475-5DDF-FC3E-19C194E3417B}"/>
          </ac:spMkLst>
        </pc:spChg>
        <pc:spChg chg="mod topLvl">
          <ac:chgData name="Sudvarg, Marion" userId="2bb9b31b-5f3c-4f72-8e1f-41eb276ee9c6" providerId="ADAL" clId="{31021B10-09B2-4437-B3BA-FE8A29831BFF}" dt="2022-05-14T03:45:33.413" v="6558" actId="165"/>
          <ac:spMkLst>
            <pc:docMk/>
            <pc:sldMk cId="3856743809" sldId="307"/>
            <ac:spMk id="30" creationId="{1EEEA83B-46AC-C769-1CA1-969BAD66B161}"/>
          </ac:spMkLst>
        </pc:spChg>
        <pc:spChg chg="mod topLvl">
          <ac:chgData name="Sudvarg, Marion" userId="2bb9b31b-5f3c-4f72-8e1f-41eb276ee9c6" providerId="ADAL" clId="{31021B10-09B2-4437-B3BA-FE8A29831BFF}" dt="2022-05-14T03:45:33.413" v="6558" actId="165"/>
          <ac:spMkLst>
            <pc:docMk/>
            <pc:sldMk cId="3856743809" sldId="307"/>
            <ac:spMk id="31" creationId="{9EB57C63-584E-64CF-A07F-31673FA61B91}"/>
          </ac:spMkLst>
        </pc:spChg>
        <pc:spChg chg="mod topLvl">
          <ac:chgData name="Sudvarg, Marion" userId="2bb9b31b-5f3c-4f72-8e1f-41eb276ee9c6" providerId="ADAL" clId="{31021B10-09B2-4437-B3BA-FE8A29831BFF}" dt="2022-05-14T03:45:33.413" v="6558" actId="165"/>
          <ac:spMkLst>
            <pc:docMk/>
            <pc:sldMk cId="3856743809" sldId="307"/>
            <ac:spMk id="32" creationId="{BB7C4A95-BBAC-5247-C10E-621778F18E42}"/>
          </ac:spMkLst>
        </pc:spChg>
        <pc:spChg chg="mod topLvl">
          <ac:chgData name="Sudvarg, Marion" userId="2bb9b31b-5f3c-4f72-8e1f-41eb276ee9c6" providerId="ADAL" clId="{31021B10-09B2-4437-B3BA-FE8A29831BFF}" dt="2022-05-14T03:45:33.413" v="6558" actId="165"/>
          <ac:spMkLst>
            <pc:docMk/>
            <pc:sldMk cId="3856743809" sldId="307"/>
            <ac:spMk id="33" creationId="{9BA80F88-27CE-3E38-CC0B-30651E09478E}"/>
          </ac:spMkLst>
        </pc:spChg>
        <pc:spChg chg="mod topLvl">
          <ac:chgData name="Sudvarg, Marion" userId="2bb9b31b-5f3c-4f72-8e1f-41eb276ee9c6" providerId="ADAL" clId="{31021B10-09B2-4437-B3BA-FE8A29831BFF}" dt="2022-05-14T03:45:33.413" v="6558" actId="165"/>
          <ac:spMkLst>
            <pc:docMk/>
            <pc:sldMk cId="3856743809" sldId="307"/>
            <ac:spMk id="34" creationId="{1D6D0B7A-EECF-3836-3038-89E594F1CEDD}"/>
          </ac:spMkLst>
        </pc:spChg>
        <pc:spChg chg="mod topLvl">
          <ac:chgData name="Sudvarg, Marion" userId="2bb9b31b-5f3c-4f72-8e1f-41eb276ee9c6" providerId="ADAL" clId="{31021B10-09B2-4437-B3BA-FE8A29831BFF}" dt="2022-05-14T03:45:33.413" v="6558" actId="165"/>
          <ac:spMkLst>
            <pc:docMk/>
            <pc:sldMk cId="3856743809" sldId="307"/>
            <ac:spMk id="35" creationId="{6FCD1C6B-6C1B-E75D-E294-1CE69B5DBAE3}"/>
          </ac:spMkLst>
        </pc:spChg>
        <pc:spChg chg="mod topLvl">
          <ac:chgData name="Sudvarg, Marion" userId="2bb9b31b-5f3c-4f72-8e1f-41eb276ee9c6" providerId="ADAL" clId="{31021B10-09B2-4437-B3BA-FE8A29831BFF}" dt="2022-05-14T03:45:33.413" v="6558" actId="165"/>
          <ac:spMkLst>
            <pc:docMk/>
            <pc:sldMk cId="3856743809" sldId="307"/>
            <ac:spMk id="36" creationId="{95C372D8-A5D8-E97D-D45A-C5815B7E433D}"/>
          </ac:spMkLst>
        </pc:spChg>
        <pc:spChg chg="mod topLvl">
          <ac:chgData name="Sudvarg, Marion" userId="2bb9b31b-5f3c-4f72-8e1f-41eb276ee9c6" providerId="ADAL" clId="{31021B10-09B2-4437-B3BA-FE8A29831BFF}" dt="2022-05-14T03:45:33.413" v="6558" actId="165"/>
          <ac:spMkLst>
            <pc:docMk/>
            <pc:sldMk cId="3856743809" sldId="307"/>
            <ac:spMk id="37" creationId="{24EAFE05-8CDE-7299-A677-1B6E8D210C85}"/>
          </ac:spMkLst>
        </pc:spChg>
        <pc:spChg chg="mod">
          <ac:chgData name="Sudvarg, Marion" userId="2bb9b31b-5f3c-4f72-8e1f-41eb276ee9c6" providerId="ADAL" clId="{31021B10-09B2-4437-B3BA-FE8A29831BFF}" dt="2022-05-20T18:55:32.360" v="12125" actId="313"/>
          <ac:spMkLst>
            <pc:docMk/>
            <pc:sldMk cId="3856743809" sldId="307"/>
            <ac:spMk id="38" creationId="{9A5AA8EF-8FED-D1DB-02BD-1D148E4A8EAA}"/>
          </ac:spMkLst>
        </pc:spChg>
        <pc:spChg chg="mod">
          <ac:chgData name="Sudvarg, Marion" userId="2bb9b31b-5f3c-4f72-8e1f-41eb276ee9c6" providerId="ADAL" clId="{31021B10-09B2-4437-B3BA-FE8A29831BFF}" dt="2022-05-20T18:55:33.554" v="12126" actId="313"/>
          <ac:spMkLst>
            <pc:docMk/>
            <pc:sldMk cId="3856743809" sldId="307"/>
            <ac:spMk id="39" creationId="{8F83C4CD-A0E5-8360-2B3E-DDD2DBD8B797}"/>
          </ac:spMkLst>
        </pc:spChg>
        <pc:spChg chg="mod">
          <ac:chgData name="Sudvarg, Marion" userId="2bb9b31b-5f3c-4f72-8e1f-41eb276ee9c6" providerId="ADAL" clId="{31021B10-09B2-4437-B3BA-FE8A29831BFF}" dt="2022-05-20T18:55:34.213" v="12127" actId="313"/>
          <ac:spMkLst>
            <pc:docMk/>
            <pc:sldMk cId="3856743809" sldId="307"/>
            <ac:spMk id="40" creationId="{7BA420D0-B533-4CA9-EE7A-2000154C816F}"/>
          </ac:spMkLst>
        </pc:spChg>
        <pc:spChg chg="mod">
          <ac:chgData name="Sudvarg, Marion" userId="2bb9b31b-5f3c-4f72-8e1f-41eb276ee9c6" providerId="ADAL" clId="{31021B10-09B2-4437-B3BA-FE8A29831BFF}" dt="2022-05-20T18:55:34.710" v="12128" actId="313"/>
          <ac:spMkLst>
            <pc:docMk/>
            <pc:sldMk cId="3856743809" sldId="307"/>
            <ac:spMk id="41" creationId="{728932A6-34C1-3399-A5A0-1AF8E2FC933D}"/>
          </ac:spMkLst>
        </pc:spChg>
        <pc:spChg chg="mod">
          <ac:chgData name="Sudvarg, Marion" userId="2bb9b31b-5f3c-4f72-8e1f-41eb276ee9c6" providerId="ADAL" clId="{31021B10-09B2-4437-B3BA-FE8A29831BFF}" dt="2022-05-20T18:55:35.111" v="12129" actId="313"/>
          <ac:spMkLst>
            <pc:docMk/>
            <pc:sldMk cId="3856743809" sldId="307"/>
            <ac:spMk id="42" creationId="{6AD43599-A193-093D-9844-ACEB9CFE62D3}"/>
          </ac:spMkLst>
        </pc:spChg>
        <pc:spChg chg="mod">
          <ac:chgData name="Sudvarg, Marion" userId="2bb9b31b-5f3c-4f72-8e1f-41eb276ee9c6" providerId="ADAL" clId="{31021B10-09B2-4437-B3BA-FE8A29831BFF}" dt="2022-05-20T18:55:35.538" v="12130" actId="313"/>
          <ac:spMkLst>
            <pc:docMk/>
            <pc:sldMk cId="3856743809" sldId="307"/>
            <ac:spMk id="43" creationId="{465AACF4-B238-6A91-2EB4-548B603714CA}"/>
          </ac:spMkLst>
        </pc:spChg>
        <pc:spChg chg="mod">
          <ac:chgData name="Sudvarg, Marion" userId="2bb9b31b-5f3c-4f72-8e1f-41eb276ee9c6" providerId="ADAL" clId="{31021B10-09B2-4437-B3BA-FE8A29831BFF}" dt="2022-05-20T18:55:35.813" v="12131" actId="313"/>
          <ac:spMkLst>
            <pc:docMk/>
            <pc:sldMk cId="3856743809" sldId="307"/>
            <ac:spMk id="44" creationId="{8060F017-CC9C-313B-4505-961FF2DE10E1}"/>
          </ac:spMkLst>
        </pc:spChg>
        <pc:spChg chg="mod">
          <ac:chgData name="Sudvarg, Marion" userId="2bb9b31b-5f3c-4f72-8e1f-41eb276ee9c6" providerId="ADAL" clId="{31021B10-09B2-4437-B3BA-FE8A29831BFF}" dt="2022-05-20T18:55:36.042" v="12132" actId="313"/>
          <ac:spMkLst>
            <pc:docMk/>
            <pc:sldMk cId="3856743809" sldId="307"/>
            <ac:spMk id="47" creationId="{CDF1E9D5-57AF-392B-9A33-7B395EBF80F5}"/>
          </ac:spMkLst>
        </pc:spChg>
        <pc:spChg chg="mod">
          <ac:chgData name="Sudvarg, Marion" userId="2bb9b31b-5f3c-4f72-8e1f-41eb276ee9c6" providerId="ADAL" clId="{31021B10-09B2-4437-B3BA-FE8A29831BFF}" dt="2022-05-20T18:55:39.116" v="12133" actId="313"/>
          <ac:spMkLst>
            <pc:docMk/>
            <pc:sldMk cId="3856743809" sldId="307"/>
            <ac:spMk id="48" creationId="{5210C936-51C6-54D2-8847-26B85BE58BD6}"/>
          </ac:spMkLst>
        </pc:spChg>
        <pc:spChg chg="mod">
          <ac:chgData name="Sudvarg, Marion" userId="2bb9b31b-5f3c-4f72-8e1f-41eb276ee9c6" providerId="ADAL" clId="{31021B10-09B2-4437-B3BA-FE8A29831BFF}" dt="2022-05-20T18:55:39.619" v="12134" actId="313"/>
          <ac:spMkLst>
            <pc:docMk/>
            <pc:sldMk cId="3856743809" sldId="307"/>
            <ac:spMk id="49" creationId="{D43BD609-B39B-531A-1FE9-4AC69CB4AEC8}"/>
          </ac:spMkLst>
        </pc:spChg>
        <pc:spChg chg="mod">
          <ac:chgData name="Sudvarg, Marion" userId="2bb9b31b-5f3c-4f72-8e1f-41eb276ee9c6" providerId="ADAL" clId="{31021B10-09B2-4437-B3BA-FE8A29831BFF}" dt="2022-05-20T18:55:40.150" v="12135" actId="313"/>
          <ac:spMkLst>
            <pc:docMk/>
            <pc:sldMk cId="3856743809" sldId="307"/>
            <ac:spMk id="50" creationId="{E8B433F8-2F83-B7AE-6FE6-96163531BBF8}"/>
          </ac:spMkLst>
        </pc:spChg>
        <pc:spChg chg="mod">
          <ac:chgData name="Sudvarg, Marion" userId="2bb9b31b-5f3c-4f72-8e1f-41eb276ee9c6" providerId="ADAL" clId="{31021B10-09B2-4437-B3BA-FE8A29831BFF}" dt="2022-05-20T18:55:40.579" v="12136" actId="313"/>
          <ac:spMkLst>
            <pc:docMk/>
            <pc:sldMk cId="3856743809" sldId="307"/>
            <ac:spMk id="51" creationId="{14863572-A4FA-CF0F-C43C-4B56A085D0A8}"/>
          </ac:spMkLst>
        </pc:spChg>
        <pc:spChg chg="mod">
          <ac:chgData name="Sudvarg, Marion" userId="2bb9b31b-5f3c-4f72-8e1f-41eb276ee9c6" providerId="ADAL" clId="{31021B10-09B2-4437-B3BA-FE8A29831BFF}" dt="2022-05-20T18:55:40.968" v="12137" actId="313"/>
          <ac:spMkLst>
            <pc:docMk/>
            <pc:sldMk cId="3856743809" sldId="307"/>
            <ac:spMk id="52" creationId="{C5FDF958-843B-4AE9-5316-7A779CA2368A}"/>
          </ac:spMkLst>
        </pc:spChg>
        <pc:spChg chg="mod">
          <ac:chgData name="Sudvarg, Marion" userId="2bb9b31b-5f3c-4f72-8e1f-41eb276ee9c6" providerId="ADAL" clId="{31021B10-09B2-4437-B3BA-FE8A29831BFF}" dt="2022-05-20T18:55:41.657" v="12138" actId="313"/>
          <ac:spMkLst>
            <pc:docMk/>
            <pc:sldMk cId="3856743809" sldId="307"/>
            <ac:spMk id="53" creationId="{CCD93C7F-016A-7AC9-EF6D-7330451E951E}"/>
          </ac:spMkLst>
        </pc:spChg>
        <pc:spChg chg="mod">
          <ac:chgData name="Sudvarg, Marion" userId="2bb9b31b-5f3c-4f72-8e1f-41eb276ee9c6" providerId="ADAL" clId="{31021B10-09B2-4437-B3BA-FE8A29831BFF}" dt="2022-05-20T18:55:42.223" v="12139" actId="313"/>
          <ac:spMkLst>
            <pc:docMk/>
            <pc:sldMk cId="3856743809" sldId="307"/>
            <ac:spMk id="54" creationId="{26D453CE-3908-4D90-D256-C86573568C92}"/>
          </ac:spMkLst>
        </pc:spChg>
        <pc:spChg chg="mod">
          <ac:chgData name="Sudvarg, Marion" userId="2bb9b31b-5f3c-4f72-8e1f-41eb276ee9c6" providerId="ADAL" clId="{31021B10-09B2-4437-B3BA-FE8A29831BFF}" dt="2022-05-20T18:53:32.943" v="12029"/>
          <ac:spMkLst>
            <pc:docMk/>
            <pc:sldMk cId="3856743809" sldId="307"/>
            <ac:spMk id="95" creationId="{806DDA0D-05E2-3B32-18C5-C0EBEE933E10}"/>
          </ac:spMkLst>
        </pc:spChg>
        <pc:spChg chg="del">
          <ac:chgData name="Sudvarg, Marion" userId="2bb9b31b-5f3c-4f72-8e1f-41eb276ee9c6" providerId="ADAL" clId="{31021B10-09B2-4437-B3BA-FE8A29831BFF}" dt="2022-05-14T03:45:01.179" v="6557" actId="478"/>
          <ac:spMkLst>
            <pc:docMk/>
            <pc:sldMk cId="3856743809" sldId="307"/>
            <ac:spMk id="97" creationId="{5A0DC99D-7DBD-6274-430D-95F029EEF0E0}"/>
          </ac:spMkLst>
        </pc:spChg>
        <pc:spChg chg="mod topLvl">
          <ac:chgData name="Sudvarg, Marion" userId="2bb9b31b-5f3c-4f72-8e1f-41eb276ee9c6" providerId="ADAL" clId="{31021B10-09B2-4437-B3BA-FE8A29831BFF}" dt="2022-05-14T03:45:33.413" v="6558" actId="165"/>
          <ac:spMkLst>
            <pc:docMk/>
            <pc:sldMk cId="3856743809" sldId="307"/>
            <ac:spMk id="100" creationId="{7AE34A92-47A8-8C3E-6DA3-D6C7D662F2CA}"/>
          </ac:spMkLst>
        </pc:spChg>
        <pc:spChg chg="add del mod">
          <ac:chgData name="Sudvarg, Marion" userId="2bb9b31b-5f3c-4f72-8e1f-41eb276ee9c6" providerId="ADAL" clId="{31021B10-09B2-4437-B3BA-FE8A29831BFF}" dt="2022-05-14T05:19:58.954" v="7420"/>
          <ac:spMkLst>
            <pc:docMk/>
            <pc:sldMk cId="3856743809" sldId="307"/>
            <ac:spMk id="103" creationId="{F8FB55BE-18EC-3FC9-CEDF-C6EA7A8A2C49}"/>
          </ac:spMkLst>
        </pc:spChg>
        <pc:spChg chg="add mod">
          <ac:chgData name="Sudvarg, Marion" userId="2bb9b31b-5f3c-4f72-8e1f-41eb276ee9c6" providerId="ADAL" clId="{31021B10-09B2-4437-B3BA-FE8A29831BFF}" dt="2022-05-14T05:24:02.623" v="7679" actId="20577"/>
          <ac:spMkLst>
            <pc:docMk/>
            <pc:sldMk cId="3856743809" sldId="307"/>
            <ac:spMk id="104" creationId="{88B1196F-5C03-4102-9A42-EBF524433F27}"/>
          </ac:spMkLst>
        </pc:spChg>
        <pc:spChg chg="mod topLvl">
          <ac:chgData name="Sudvarg, Marion" userId="2bb9b31b-5f3c-4f72-8e1f-41eb276ee9c6" providerId="ADAL" clId="{31021B10-09B2-4437-B3BA-FE8A29831BFF}" dt="2022-05-14T03:45:33.413" v="6558" actId="165"/>
          <ac:spMkLst>
            <pc:docMk/>
            <pc:sldMk cId="3856743809" sldId="307"/>
            <ac:spMk id="134" creationId="{C1C5F1A7-C6F9-B787-2892-D7680586B4EF}"/>
          </ac:spMkLst>
        </pc:spChg>
        <pc:spChg chg="mod topLvl">
          <ac:chgData name="Sudvarg, Marion" userId="2bb9b31b-5f3c-4f72-8e1f-41eb276ee9c6" providerId="ADAL" clId="{31021B10-09B2-4437-B3BA-FE8A29831BFF}" dt="2022-05-14T03:45:33.413" v="6558" actId="165"/>
          <ac:spMkLst>
            <pc:docMk/>
            <pc:sldMk cId="3856743809" sldId="307"/>
            <ac:spMk id="135" creationId="{DC1F88BA-6C6C-1DAC-BAAE-0FCA74DAAC24}"/>
          </ac:spMkLst>
        </pc:spChg>
        <pc:spChg chg="mod topLvl">
          <ac:chgData name="Sudvarg, Marion" userId="2bb9b31b-5f3c-4f72-8e1f-41eb276ee9c6" providerId="ADAL" clId="{31021B10-09B2-4437-B3BA-FE8A29831BFF}" dt="2022-05-14T03:45:33.413" v="6558" actId="165"/>
          <ac:spMkLst>
            <pc:docMk/>
            <pc:sldMk cId="3856743809" sldId="307"/>
            <ac:spMk id="136" creationId="{609CDF1E-2B70-EABD-55C4-DD21DB2E2303}"/>
          </ac:spMkLst>
        </pc:spChg>
        <pc:spChg chg="mod topLvl">
          <ac:chgData name="Sudvarg, Marion" userId="2bb9b31b-5f3c-4f72-8e1f-41eb276ee9c6" providerId="ADAL" clId="{31021B10-09B2-4437-B3BA-FE8A29831BFF}" dt="2022-05-14T03:45:33.413" v="6558" actId="165"/>
          <ac:spMkLst>
            <pc:docMk/>
            <pc:sldMk cId="3856743809" sldId="307"/>
            <ac:spMk id="137" creationId="{2B4EA4A6-30F6-F64E-B522-8F25021BB6E2}"/>
          </ac:spMkLst>
        </pc:spChg>
        <pc:spChg chg="mod topLvl">
          <ac:chgData name="Sudvarg, Marion" userId="2bb9b31b-5f3c-4f72-8e1f-41eb276ee9c6" providerId="ADAL" clId="{31021B10-09B2-4437-B3BA-FE8A29831BFF}" dt="2022-05-14T03:45:33.413" v="6558" actId="165"/>
          <ac:spMkLst>
            <pc:docMk/>
            <pc:sldMk cId="3856743809" sldId="307"/>
            <ac:spMk id="138" creationId="{B6F53F5E-5B63-7759-11A6-9A3951A139A7}"/>
          </ac:spMkLst>
        </pc:spChg>
        <pc:spChg chg="mod topLvl">
          <ac:chgData name="Sudvarg, Marion" userId="2bb9b31b-5f3c-4f72-8e1f-41eb276ee9c6" providerId="ADAL" clId="{31021B10-09B2-4437-B3BA-FE8A29831BFF}" dt="2022-05-14T03:45:33.413" v="6558" actId="165"/>
          <ac:spMkLst>
            <pc:docMk/>
            <pc:sldMk cId="3856743809" sldId="307"/>
            <ac:spMk id="139" creationId="{3EDF4CA3-07E0-509A-27A8-5D65B4EA7E53}"/>
          </ac:spMkLst>
        </pc:spChg>
        <pc:spChg chg="mod topLvl">
          <ac:chgData name="Sudvarg, Marion" userId="2bb9b31b-5f3c-4f72-8e1f-41eb276ee9c6" providerId="ADAL" clId="{31021B10-09B2-4437-B3BA-FE8A29831BFF}" dt="2022-05-14T03:45:33.413" v="6558" actId="165"/>
          <ac:spMkLst>
            <pc:docMk/>
            <pc:sldMk cId="3856743809" sldId="307"/>
            <ac:spMk id="140" creationId="{3612105E-3F65-AEF8-BD2E-9BAFF7066379}"/>
          </ac:spMkLst>
        </pc:spChg>
        <pc:spChg chg="mod topLvl">
          <ac:chgData name="Sudvarg, Marion" userId="2bb9b31b-5f3c-4f72-8e1f-41eb276ee9c6" providerId="ADAL" clId="{31021B10-09B2-4437-B3BA-FE8A29831BFF}" dt="2022-05-14T03:45:33.413" v="6558" actId="165"/>
          <ac:spMkLst>
            <pc:docMk/>
            <pc:sldMk cId="3856743809" sldId="307"/>
            <ac:spMk id="141" creationId="{119BE48F-BDFC-9E69-39BF-D991F9710FE0}"/>
          </ac:spMkLst>
        </pc:spChg>
        <pc:spChg chg="mod topLvl">
          <ac:chgData name="Sudvarg, Marion" userId="2bb9b31b-5f3c-4f72-8e1f-41eb276ee9c6" providerId="ADAL" clId="{31021B10-09B2-4437-B3BA-FE8A29831BFF}" dt="2022-05-14T03:45:33.413" v="6558" actId="165"/>
          <ac:spMkLst>
            <pc:docMk/>
            <pc:sldMk cId="3856743809" sldId="307"/>
            <ac:spMk id="142" creationId="{1118E7B8-2F80-4C46-A358-E72CFC5FA78C}"/>
          </ac:spMkLst>
        </pc:spChg>
        <pc:spChg chg="mod topLvl">
          <ac:chgData name="Sudvarg, Marion" userId="2bb9b31b-5f3c-4f72-8e1f-41eb276ee9c6" providerId="ADAL" clId="{31021B10-09B2-4437-B3BA-FE8A29831BFF}" dt="2022-05-14T03:45:33.413" v="6558" actId="165"/>
          <ac:spMkLst>
            <pc:docMk/>
            <pc:sldMk cId="3856743809" sldId="307"/>
            <ac:spMk id="143" creationId="{AD152D7F-A36B-969E-15EB-28EF35E342BE}"/>
          </ac:spMkLst>
        </pc:spChg>
        <pc:spChg chg="mod topLvl">
          <ac:chgData name="Sudvarg, Marion" userId="2bb9b31b-5f3c-4f72-8e1f-41eb276ee9c6" providerId="ADAL" clId="{31021B10-09B2-4437-B3BA-FE8A29831BFF}" dt="2022-05-14T03:45:33.413" v="6558" actId="165"/>
          <ac:spMkLst>
            <pc:docMk/>
            <pc:sldMk cId="3856743809" sldId="307"/>
            <ac:spMk id="144" creationId="{B6FD67E9-0A09-5F65-E535-DF35DCAD629D}"/>
          </ac:spMkLst>
        </pc:spChg>
        <pc:spChg chg="mod topLvl">
          <ac:chgData name="Sudvarg, Marion" userId="2bb9b31b-5f3c-4f72-8e1f-41eb276ee9c6" providerId="ADAL" clId="{31021B10-09B2-4437-B3BA-FE8A29831BFF}" dt="2022-05-14T03:45:33.413" v="6558" actId="165"/>
          <ac:spMkLst>
            <pc:docMk/>
            <pc:sldMk cId="3856743809" sldId="307"/>
            <ac:spMk id="145" creationId="{094C4FEB-28F9-D444-5BB2-20391886895C}"/>
          </ac:spMkLst>
        </pc:spChg>
        <pc:spChg chg="mod topLvl">
          <ac:chgData name="Sudvarg, Marion" userId="2bb9b31b-5f3c-4f72-8e1f-41eb276ee9c6" providerId="ADAL" clId="{31021B10-09B2-4437-B3BA-FE8A29831BFF}" dt="2022-05-14T03:45:33.413" v="6558" actId="165"/>
          <ac:spMkLst>
            <pc:docMk/>
            <pc:sldMk cId="3856743809" sldId="307"/>
            <ac:spMk id="146" creationId="{906497B6-592B-BD2B-C9A5-0765F9CF5E6A}"/>
          </ac:spMkLst>
        </pc:spChg>
        <pc:spChg chg="mod topLvl">
          <ac:chgData name="Sudvarg, Marion" userId="2bb9b31b-5f3c-4f72-8e1f-41eb276ee9c6" providerId="ADAL" clId="{31021B10-09B2-4437-B3BA-FE8A29831BFF}" dt="2022-05-14T03:45:33.413" v="6558" actId="165"/>
          <ac:spMkLst>
            <pc:docMk/>
            <pc:sldMk cId="3856743809" sldId="307"/>
            <ac:spMk id="147" creationId="{62259E4C-DBCE-BC97-5F91-0182AB3BCDDA}"/>
          </ac:spMkLst>
        </pc:spChg>
        <pc:spChg chg="mod topLvl">
          <ac:chgData name="Sudvarg, Marion" userId="2bb9b31b-5f3c-4f72-8e1f-41eb276ee9c6" providerId="ADAL" clId="{31021B10-09B2-4437-B3BA-FE8A29831BFF}" dt="2022-05-14T03:45:33.413" v="6558" actId="165"/>
          <ac:spMkLst>
            <pc:docMk/>
            <pc:sldMk cId="3856743809" sldId="307"/>
            <ac:spMk id="148" creationId="{7CDCE4EF-D925-C03C-BDA0-CEE44EE042F4}"/>
          </ac:spMkLst>
        </pc:spChg>
        <pc:spChg chg="mod topLvl">
          <ac:chgData name="Sudvarg, Marion" userId="2bb9b31b-5f3c-4f72-8e1f-41eb276ee9c6" providerId="ADAL" clId="{31021B10-09B2-4437-B3BA-FE8A29831BFF}" dt="2022-05-14T03:45:33.413" v="6558" actId="165"/>
          <ac:spMkLst>
            <pc:docMk/>
            <pc:sldMk cId="3856743809" sldId="307"/>
            <ac:spMk id="149" creationId="{62F04E89-4DA5-CF5C-9AA4-BDAC8526246B}"/>
          </ac:spMkLst>
        </pc:spChg>
        <pc:spChg chg="mod topLvl">
          <ac:chgData name="Sudvarg, Marion" userId="2bb9b31b-5f3c-4f72-8e1f-41eb276ee9c6" providerId="ADAL" clId="{31021B10-09B2-4437-B3BA-FE8A29831BFF}" dt="2022-05-14T03:45:39.849" v="6559" actId="164"/>
          <ac:spMkLst>
            <pc:docMk/>
            <pc:sldMk cId="3856743809" sldId="307"/>
            <ac:spMk id="150" creationId="{3B14FC43-B0F3-47CE-DC82-5FD1B3D8AB88}"/>
          </ac:spMkLst>
        </pc:spChg>
        <pc:spChg chg="mod topLvl">
          <ac:chgData name="Sudvarg, Marion" userId="2bb9b31b-5f3c-4f72-8e1f-41eb276ee9c6" providerId="ADAL" clId="{31021B10-09B2-4437-B3BA-FE8A29831BFF}" dt="2022-05-14T03:45:39.849" v="6559" actId="164"/>
          <ac:spMkLst>
            <pc:docMk/>
            <pc:sldMk cId="3856743809" sldId="307"/>
            <ac:spMk id="151" creationId="{FA0A1533-B83E-E493-F35C-EAF7C55EA9A3}"/>
          </ac:spMkLst>
        </pc:spChg>
        <pc:spChg chg="mod topLvl">
          <ac:chgData name="Sudvarg, Marion" userId="2bb9b31b-5f3c-4f72-8e1f-41eb276ee9c6" providerId="ADAL" clId="{31021B10-09B2-4437-B3BA-FE8A29831BFF}" dt="2022-05-14T03:45:49.180" v="6560" actId="164"/>
          <ac:spMkLst>
            <pc:docMk/>
            <pc:sldMk cId="3856743809" sldId="307"/>
            <ac:spMk id="152" creationId="{AFEBB592-B610-C486-FA27-6128B4C9AD11}"/>
          </ac:spMkLst>
        </pc:spChg>
        <pc:spChg chg="mod topLvl">
          <ac:chgData name="Sudvarg, Marion" userId="2bb9b31b-5f3c-4f72-8e1f-41eb276ee9c6" providerId="ADAL" clId="{31021B10-09B2-4437-B3BA-FE8A29831BFF}" dt="2022-05-14T03:45:49.180" v="6560" actId="164"/>
          <ac:spMkLst>
            <pc:docMk/>
            <pc:sldMk cId="3856743809" sldId="307"/>
            <ac:spMk id="153" creationId="{0BEBD95F-42F5-4E13-D7FE-A67643228873}"/>
          </ac:spMkLst>
        </pc:spChg>
        <pc:spChg chg="mod topLvl">
          <ac:chgData name="Sudvarg, Marion" userId="2bb9b31b-5f3c-4f72-8e1f-41eb276ee9c6" providerId="ADAL" clId="{31021B10-09B2-4437-B3BA-FE8A29831BFF}" dt="2022-05-14T03:45:54.282" v="6561" actId="164"/>
          <ac:spMkLst>
            <pc:docMk/>
            <pc:sldMk cId="3856743809" sldId="307"/>
            <ac:spMk id="154" creationId="{821FB6F7-6190-78A0-0F8B-4B5BF2CD6C17}"/>
          </ac:spMkLst>
        </pc:spChg>
        <pc:spChg chg="mod topLvl">
          <ac:chgData name="Sudvarg, Marion" userId="2bb9b31b-5f3c-4f72-8e1f-41eb276ee9c6" providerId="ADAL" clId="{31021B10-09B2-4437-B3BA-FE8A29831BFF}" dt="2022-05-14T03:45:54.282" v="6561" actId="164"/>
          <ac:spMkLst>
            <pc:docMk/>
            <pc:sldMk cId="3856743809" sldId="307"/>
            <ac:spMk id="155" creationId="{DBF78EC5-5D25-34C4-FF7F-6C89B3556532}"/>
          </ac:spMkLst>
        </pc:spChg>
        <pc:spChg chg="mod topLvl">
          <ac:chgData name="Sudvarg, Marion" userId="2bb9b31b-5f3c-4f72-8e1f-41eb276ee9c6" providerId="ADAL" clId="{31021B10-09B2-4437-B3BA-FE8A29831BFF}" dt="2022-05-14T03:45:59.117" v="6562" actId="164"/>
          <ac:spMkLst>
            <pc:docMk/>
            <pc:sldMk cId="3856743809" sldId="307"/>
            <ac:spMk id="156" creationId="{CA1F2165-4D92-B459-C362-C87327EE0CC5}"/>
          </ac:spMkLst>
        </pc:spChg>
        <pc:spChg chg="mod topLvl">
          <ac:chgData name="Sudvarg, Marion" userId="2bb9b31b-5f3c-4f72-8e1f-41eb276ee9c6" providerId="ADAL" clId="{31021B10-09B2-4437-B3BA-FE8A29831BFF}" dt="2022-05-14T03:45:59.117" v="6562" actId="164"/>
          <ac:spMkLst>
            <pc:docMk/>
            <pc:sldMk cId="3856743809" sldId="307"/>
            <ac:spMk id="157" creationId="{4235CE46-C51D-D3CE-37D8-93E2674EC278}"/>
          </ac:spMkLst>
        </pc:spChg>
        <pc:spChg chg="mod topLvl">
          <ac:chgData name="Sudvarg, Marion" userId="2bb9b31b-5f3c-4f72-8e1f-41eb276ee9c6" providerId="ADAL" clId="{31021B10-09B2-4437-B3BA-FE8A29831BFF}" dt="2022-05-14T03:46:03.320" v="6563" actId="164"/>
          <ac:spMkLst>
            <pc:docMk/>
            <pc:sldMk cId="3856743809" sldId="307"/>
            <ac:spMk id="158" creationId="{70457523-EF34-8C53-5281-852DCF7F6732}"/>
          </ac:spMkLst>
        </pc:spChg>
        <pc:spChg chg="mod topLvl">
          <ac:chgData name="Sudvarg, Marion" userId="2bb9b31b-5f3c-4f72-8e1f-41eb276ee9c6" providerId="ADAL" clId="{31021B10-09B2-4437-B3BA-FE8A29831BFF}" dt="2022-05-14T03:46:03.320" v="6563" actId="164"/>
          <ac:spMkLst>
            <pc:docMk/>
            <pc:sldMk cId="3856743809" sldId="307"/>
            <ac:spMk id="159" creationId="{DCD2AB19-4A95-55C5-0986-7502177FD0E0}"/>
          </ac:spMkLst>
        </pc:spChg>
        <pc:spChg chg="mod topLvl">
          <ac:chgData name="Sudvarg, Marion" userId="2bb9b31b-5f3c-4f72-8e1f-41eb276ee9c6" providerId="ADAL" clId="{31021B10-09B2-4437-B3BA-FE8A29831BFF}" dt="2022-05-14T03:45:33.413" v="6558" actId="165"/>
          <ac:spMkLst>
            <pc:docMk/>
            <pc:sldMk cId="3856743809" sldId="307"/>
            <ac:spMk id="160" creationId="{168E7E7D-2082-6018-50DC-FBF0F7D6DDF7}"/>
          </ac:spMkLst>
        </pc:spChg>
        <pc:spChg chg="mod topLvl">
          <ac:chgData name="Sudvarg, Marion" userId="2bb9b31b-5f3c-4f72-8e1f-41eb276ee9c6" providerId="ADAL" clId="{31021B10-09B2-4437-B3BA-FE8A29831BFF}" dt="2022-05-14T03:45:39.849" v="6559" actId="164"/>
          <ac:spMkLst>
            <pc:docMk/>
            <pc:sldMk cId="3856743809" sldId="307"/>
            <ac:spMk id="161" creationId="{41FC8E88-0C82-8F94-7770-95CBBE1664F5}"/>
          </ac:spMkLst>
        </pc:spChg>
        <pc:spChg chg="mod topLvl">
          <ac:chgData name="Sudvarg, Marion" userId="2bb9b31b-5f3c-4f72-8e1f-41eb276ee9c6" providerId="ADAL" clId="{31021B10-09B2-4437-B3BA-FE8A29831BFF}" dt="2022-05-14T03:45:39.849" v="6559" actId="164"/>
          <ac:spMkLst>
            <pc:docMk/>
            <pc:sldMk cId="3856743809" sldId="307"/>
            <ac:spMk id="162" creationId="{0EFFDE1D-063F-14EF-FE41-6ECE99B5CE0F}"/>
          </ac:spMkLst>
        </pc:spChg>
        <pc:spChg chg="mod topLvl">
          <ac:chgData name="Sudvarg, Marion" userId="2bb9b31b-5f3c-4f72-8e1f-41eb276ee9c6" providerId="ADAL" clId="{31021B10-09B2-4437-B3BA-FE8A29831BFF}" dt="2022-05-14T03:45:49.180" v="6560" actId="164"/>
          <ac:spMkLst>
            <pc:docMk/>
            <pc:sldMk cId="3856743809" sldId="307"/>
            <ac:spMk id="163" creationId="{E9F336C7-22D6-E53E-B1B8-082B4BBBB000}"/>
          </ac:spMkLst>
        </pc:spChg>
        <pc:spChg chg="mod topLvl">
          <ac:chgData name="Sudvarg, Marion" userId="2bb9b31b-5f3c-4f72-8e1f-41eb276ee9c6" providerId="ADAL" clId="{31021B10-09B2-4437-B3BA-FE8A29831BFF}" dt="2022-05-14T03:45:49.180" v="6560" actId="164"/>
          <ac:spMkLst>
            <pc:docMk/>
            <pc:sldMk cId="3856743809" sldId="307"/>
            <ac:spMk id="164" creationId="{D552FA56-FAF0-6E6D-7C64-E1E3F9097125}"/>
          </ac:spMkLst>
        </pc:spChg>
        <pc:spChg chg="mod topLvl">
          <ac:chgData name="Sudvarg, Marion" userId="2bb9b31b-5f3c-4f72-8e1f-41eb276ee9c6" providerId="ADAL" clId="{31021B10-09B2-4437-B3BA-FE8A29831BFF}" dt="2022-05-14T03:45:54.282" v="6561" actId="164"/>
          <ac:spMkLst>
            <pc:docMk/>
            <pc:sldMk cId="3856743809" sldId="307"/>
            <ac:spMk id="165" creationId="{7C4C221F-5496-DD2F-83B3-3ECA80F71630}"/>
          </ac:spMkLst>
        </pc:spChg>
        <pc:spChg chg="mod topLvl">
          <ac:chgData name="Sudvarg, Marion" userId="2bb9b31b-5f3c-4f72-8e1f-41eb276ee9c6" providerId="ADAL" clId="{31021B10-09B2-4437-B3BA-FE8A29831BFF}" dt="2022-05-14T03:45:54.282" v="6561" actId="164"/>
          <ac:spMkLst>
            <pc:docMk/>
            <pc:sldMk cId="3856743809" sldId="307"/>
            <ac:spMk id="166" creationId="{B9F7675D-8128-702B-57D6-F2A8A2481944}"/>
          </ac:spMkLst>
        </pc:spChg>
        <pc:spChg chg="mod topLvl">
          <ac:chgData name="Sudvarg, Marion" userId="2bb9b31b-5f3c-4f72-8e1f-41eb276ee9c6" providerId="ADAL" clId="{31021B10-09B2-4437-B3BA-FE8A29831BFF}" dt="2022-05-14T03:45:59.117" v="6562" actId="164"/>
          <ac:spMkLst>
            <pc:docMk/>
            <pc:sldMk cId="3856743809" sldId="307"/>
            <ac:spMk id="167" creationId="{18CB9459-9E50-2B95-F923-D91F0D4B0D34}"/>
          </ac:spMkLst>
        </pc:spChg>
        <pc:spChg chg="mod topLvl">
          <ac:chgData name="Sudvarg, Marion" userId="2bb9b31b-5f3c-4f72-8e1f-41eb276ee9c6" providerId="ADAL" clId="{31021B10-09B2-4437-B3BA-FE8A29831BFF}" dt="2022-05-14T03:45:59.117" v="6562" actId="164"/>
          <ac:spMkLst>
            <pc:docMk/>
            <pc:sldMk cId="3856743809" sldId="307"/>
            <ac:spMk id="168" creationId="{4341EA79-3993-2E04-DB67-B794F99E22AF}"/>
          </ac:spMkLst>
        </pc:spChg>
        <pc:spChg chg="mod topLvl">
          <ac:chgData name="Sudvarg, Marion" userId="2bb9b31b-5f3c-4f72-8e1f-41eb276ee9c6" providerId="ADAL" clId="{31021B10-09B2-4437-B3BA-FE8A29831BFF}" dt="2022-05-14T03:46:03.320" v="6563" actId="164"/>
          <ac:spMkLst>
            <pc:docMk/>
            <pc:sldMk cId="3856743809" sldId="307"/>
            <ac:spMk id="169" creationId="{D294BE57-A645-082E-33BA-4DCC188BF251}"/>
          </ac:spMkLst>
        </pc:spChg>
        <pc:spChg chg="mod topLvl">
          <ac:chgData name="Sudvarg, Marion" userId="2bb9b31b-5f3c-4f72-8e1f-41eb276ee9c6" providerId="ADAL" clId="{31021B10-09B2-4437-B3BA-FE8A29831BFF}" dt="2022-05-14T03:46:03.320" v="6563" actId="164"/>
          <ac:spMkLst>
            <pc:docMk/>
            <pc:sldMk cId="3856743809" sldId="307"/>
            <ac:spMk id="170" creationId="{C3556BE5-EF6B-9ACC-FB51-7CDF7AA8CDAF}"/>
          </ac:spMkLst>
        </pc:spChg>
        <pc:spChg chg="mod topLvl">
          <ac:chgData name="Sudvarg, Marion" userId="2bb9b31b-5f3c-4f72-8e1f-41eb276ee9c6" providerId="ADAL" clId="{31021B10-09B2-4437-B3BA-FE8A29831BFF}" dt="2022-05-14T03:45:33.413" v="6558" actId="165"/>
          <ac:spMkLst>
            <pc:docMk/>
            <pc:sldMk cId="3856743809" sldId="307"/>
            <ac:spMk id="171" creationId="{AD560721-98CB-D222-F80B-8983F1B79828}"/>
          </ac:spMkLst>
        </pc:spChg>
        <pc:spChg chg="mod topLvl">
          <ac:chgData name="Sudvarg, Marion" userId="2bb9b31b-5f3c-4f72-8e1f-41eb276ee9c6" providerId="ADAL" clId="{31021B10-09B2-4437-B3BA-FE8A29831BFF}" dt="2022-05-14T03:45:39.849" v="6559" actId="164"/>
          <ac:spMkLst>
            <pc:docMk/>
            <pc:sldMk cId="3856743809" sldId="307"/>
            <ac:spMk id="172" creationId="{BEB4C193-B6C1-F46C-29A5-4B9653928B17}"/>
          </ac:spMkLst>
        </pc:spChg>
        <pc:spChg chg="mod topLvl">
          <ac:chgData name="Sudvarg, Marion" userId="2bb9b31b-5f3c-4f72-8e1f-41eb276ee9c6" providerId="ADAL" clId="{31021B10-09B2-4437-B3BA-FE8A29831BFF}" dt="2022-05-14T03:45:39.849" v="6559" actId="164"/>
          <ac:spMkLst>
            <pc:docMk/>
            <pc:sldMk cId="3856743809" sldId="307"/>
            <ac:spMk id="173" creationId="{8457AE54-ABE0-E70D-7A4A-5477E5D774D2}"/>
          </ac:spMkLst>
        </pc:spChg>
        <pc:spChg chg="mod topLvl">
          <ac:chgData name="Sudvarg, Marion" userId="2bb9b31b-5f3c-4f72-8e1f-41eb276ee9c6" providerId="ADAL" clId="{31021B10-09B2-4437-B3BA-FE8A29831BFF}" dt="2022-05-14T03:45:49.180" v="6560" actId="164"/>
          <ac:spMkLst>
            <pc:docMk/>
            <pc:sldMk cId="3856743809" sldId="307"/>
            <ac:spMk id="174" creationId="{C021A638-F417-68CA-C875-775D9C06722D}"/>
          </ac:spMkLst>
        </pc:spChg>
        <pc:spChg chg="mod topLvl">
          <ac:chgData name="Sudvarg, Marion" userId="2bb9b31b-5f3c-4f72-8e1f-41eb276ee9c6" providerId="ADAL" clId="{31021B10-09B2-4437-B3BA-FE8A29831BFF}" dt="2022-05-14T03:45:49.180" v="6560" actId="164"/>
          <ac:spMkLst>
            <pc:docMk/>
            <pc:sldMk cId="3856743809" sldId="307"/>
            <ac:spMk id="175" creationId="{C192ED01-CA37-A623-955B-A207BA8D4CAB}"/>
          </ac:spMkLst>
        </pc:spChg>
        <pc:spChg chg="mod topLvl">
          <ac:chgData name="Sudvarg, Marion" userId="2bb9b31b-5f3c-4f72-8e1f-41eb276ee9c6" providerId="ADAL" clId="{31021B10-09B2-4437-B3BA-FE8A29831BFF}" dt="2022-05-14T03:45:54.282" v="6561" actId="164"/>
          <ac:spMkLst>
            <pc:docMk/>
            <pc:sldMk cId="3856743809" sldId="307"/>
            <ac:spMk id="176" creationId="{3CF34896-3D82-B438-B994-CE21D7209218}"/>
          </ac:spMkLst>
        </pc:spChg>
        <pc:spChg chg="mod topLvl">
          <ac:chgData name="Sudvarg, Marion" userId="2bb9b31b-5f3c-4f72-8e1f-41eb276ee9c6" providerId="ADAL" clId="{31021B10-09B2-4437-B3BA-FE8A29831BFF}" dt="2022-05-14T03:45:54.282" v="6561" actId="164"/>
          <ac:spMkLst>
            <pc:docMk/>
            <pc:sldMk cId="3856743809" sldId="307"/>
            <ac:spMk id="177" creationId="{2BA7771A-4D3B-AFF1-75F7-7AF474321F92}"/>
          </ac:spMkLst>
        </pc:spChg>
        <pc:spChg chg="mod topLvl">
          <ac:chgData name="Sudvarg, Marion" userId="2bb9b31b-5f3c-4f72-8e1f-41eb276ee9c6" providerId="ADAL" clId="{31021B10-09B2-4437-B3BA-FE8A29831BFF}" dt="2022-05-14T03:45:59.117" v="6562" actId="164"/>
          <ac:spMkLst>
            <pc:docMk/>
            <pc:sldMk cId="3856743809" sldId="307"/>
            <ac:spMk id="178" creationId="{8DF79994-88F8-9664-889D-0F2AA6E56B0C}"/>
          </ac:spMkLst>
        </pc:spChg>
        <pc:spChg chg="mod topLvl">
          <ac:chgData name="Sudvarg, Marion" userId="2bb9b31b-5f3c-4f72-8e1f-41eb276ee9c6" providerId="ADAL" clId="{31021B10-09B2-4437-B3BA-FE8A29831BFF}" dt="2022-05-14T03:45:59.117" v="6562" actId="164"/>
          <ac:spMkLst>
            <pc:docMk/>
            <pc:sldMk cId="3856743809" sldId="307"/>
            <ac:spMk id="179" creationId="{6DB48D81-C970-7E21-5FE8-61C5BBCF1ACD}"/>
          </ac:spMkLst>
        </pc:spChg>
        <pc:spChg chg="mod topLvl">
          <ac:chgData name="Sudvarg, Marion" userId="2bb9b31b-5f3c-4f72-8e1f-41eb276ee9c6" providerId="ADAL" clId="{31021B10-09B2-4437-B3BA-FE8A29831BFF}" dt="2022-05-14T03:46:03.320" v="6563" actId="164"/>
          <ac:spMkLst>
            <pc:docMk/>
            <pc:sldMk cId="3856743809" sldId="307"/>
            <ac:spMk id="180" creationId="{0BD0887C-C460-7AE8-E429-09B58C53AA25}"/>
          </ac:spMkLst>
        </pc:spChg>
        <pc:spChg chg="mod topLvl">
          <ac:chgData name="Sudvarg, Marion" userId="2bb9b31b-5f3c-4f72-8e1f-41eb276ee9c6" providerId="ADAL" clId="{31021B10-09B2-4437-B3BA-FE8A29831BFF}" dt="2022-05-14T03:46:03.320" v="6563" actId="164"/>
          <ac:spMkLst>
            <pc:docMk/>
            <pc:sldMk cId="3856743809" sldId="307"/>
            <ac:spMk id="181" creationId="{DBEE0CE1-D05F-10E2-2759-F20172754E0F}"/>
          </ac:spMkLst>
        </pc:spChg>
        <pc:grpChg chg="add mod">
          <ac:chgData name="Sudvarg, Marion" userId="2bb9b31b-5f3c-4f72-8e1f-41eb276ee9c6" providerId="ADAL" clId="{31021B10-09B2-4437-B3BA-FE8A29831BFF}" dt="2022-05-14T03:45:39.849" v="6559" actId="164"/>
          <ac:grpSpMkLst>
            <pc:docMk/>
            <pc:sldMk cId="3856743809" sldId="307"/>
            <ac:grpSpMk id="3" creationId="{2FE83784-F786-1B0B-1845-AC37F5D0ACF5}"/>
          </ac:grpSpMkLst>
        </pc:grpChg>
        <pc:grpChg chg="del">
          <ac:chgData name="Sudvarg, Marion" userId="2bb9b31b-5f3c-4f72-8e1f-41eb276ee9c6" providerId="ADAL" clId="{31021B10-09B2-4437-B3BA-FE8A29831BFF}" dt="2022-05-14T03:45:33.413" v="6558" actId="165"/>
          <ac:grpSpMkLst>
            <pc:docMk/>
            <pc:sldMk cId="3856743809" sldId="307"/>
            <ac:grpSpMk id="6" creationId="{E865E7DD-321F-0409-6380-96142B8B2FE6}"/>
          </ac:grpSpMkLst>
        </pc:grpChg>
        <pc:grpChg chg="add mod">
          <ac:chgData name="Sudvarg, Marion" userId="2bb9b31b-5f3c-4f72-8e1f-41eb276ee9c6" providerId="ADAL" clId="{31021B10-09B2-4437-B3BA-FE8A29831BFF}" dt="2022-05-14T03:45:49.180" v="6560" actId="164"/>
          <ac:grpSpMkLst>
            <pc:docMk/>
            <pc:sldMk cId="3856743809" sldId="307"/>
            <ac:grpSpMk id="96" creationId="{4734CB9F-8E95-F8E6-9D52-1970725559BC}"/>
          </ac:grpSpMkLst>
        </pc:grpChg>
        <pc:grpChg chg="add mod">
          <ac:chgData name="Sudvarg, Marion" userId="2bb9b31b-5f3c-4f72-8e1f-41eb276ee9c6" providerId="ADAL" clId="{31021B10-09B2-4437-B3BA-FE8A29831BFF}" dt="2022-05-14T03:45:54.282" v="6561" actId="164"/>
          <ac:grpSpMkLst>
            <pc:docMk/>
            <pc:sldMk cId="3856743809" sldId="307"/>
            <ac:grpSpMk id="98" creationId="{03E421AC-8B6D-62C4-681E-7ECBC563C8D1}"/>
          </ac:grpSpMkLst>
        </pc:grpChg>
        <pc:grpChg chg="add mod">
          <ac:chgData name="Sudvarg, Marion" userId="2bb9b31b-5f3c-4f72-8e1f-41eb276ee9c6" providerId="ADAL" clId="{31021B10-09B2-4437-B3BA-FE8A29831BFF}" dt="2022-05-14T03:45:59.117" v="6562" actId="164"/>
          <ac:grpSpMkLst>
            <pc:docMk/>
            <pc:sldMk cId="3856743809" sldId="307"/>
            <ac:grpSpMk id="101" creationId="{42015F0B-297A-30ED-DAA5-B3CE4671C358}"/>
          </ac:grpSpMkLst>
        </pc:grpChg>
        <pc:grpChg chg="add mod">
          <ac:chgData name="Sudvarg, Marion" userId="2bb9b31b-5f3c-4f72-8e1f-41eb276ee9c6" providerId="ADAL" clId="{31021B10-09B2-4437-B3BA-FE8A29831BFF}" dt="2022-05-14T03:46:03.320" v="6563" actId="164"/>
          <ac:grpSpMkLst>
            <pc:docMk/>
            <pc:sldMk cId="3856743809" sldId="307"/>
            <ac:grpSpMk id="102" creationId="{43A1516F-2958-28E5-B31B-9E7B78EF191C}"/>
          </ac:grpSpMkLst>
        </pc:grpChg>
        <pc:grpChg chg="del">
          <ac:chgData name="Sudvarg, Marion" userId="2bb9b31b-5f3c-4f72-8e1f-41eb276ee9c6" providerId="ADAL" clId="{31021B10-09B2-4437-B3BA-FE8A29831BFF}" dt="2022-05-14T03:45:01.179" v="6557" actId="478"/>
          <ac:grpSpMkLst>
            <pc:docMk/>
            <pc:sldMk cId="3856743809" sldId="307"/>
            <ac:grpSpMk id="183" creationId="{7486B1E3-37A7-5BFC-31F8-73DDB8D6745C}"/>
          </ac:grpSpMkLst>
        </pc:grpChg>
      </pc:sldChg>
      <pc:sldChg chg="addSp delSp modSp add mod ord modAnim">
        <pc:chgData name="Sudvarg, Marion" userId="2bb9b31b-5f3c-4f72-8e1f-41eb276ee9c6" providerId="ADAL" clId="{31021B10-09B2-4437-B3BA-FE8A29831BFF}" dt="2022-05-20T19:29:37.709" v="12967"/>
        <pc:sldMkLst>
          <pc:docMk/>
          <pc:sldMk cId="3936886364" sldId="308"/>
        </pc:sldMkLst>
        <pc:spChg chg="mod">
          <ac:chgData name="Sudvarg, Marion" userId="2bb9b31b-5f3c-4f72-8e1f-41eb276ee9c6" providerId="ADAL" clId="{31021B10-09B2-4437-B3BA-FE8A29831BFF}" dt="2022-05-20T18:53:32.943" v="12029"/>
          <ac:spMkLst>
            <pc:docMk/>
            <pc:sldMk cId="3936886364" sldId="308"/>
            <ac:spMk id="102" creationId="{536B3FCA-F55D-239A-4719-C7D7C86D7656}"/>
          </ac:spMkLst>
        </pc:spChg>
        <pc:spChg chg="mod">
          <ac:chgData name="Sudvarg, Marion" userId="2bb9b31b-5f3c-4f72-8e1f-41eb276ee9c6" providerId="ADAL" clId="{31021B10-09B2-4437-B3BA-FE8A29831BFF}" dt="2022-05-20T18:55:57.814" v="12155" actId="313"/>
          <ac:spMkLst>
            <pc:docMk/>
            <pc:sldMk cId="3936886364" sldId="308"/>
            <ac:spMk id="103" creationId="{D34ACD85-F97D-5C14-BD5B-30682FED2DD3}"/>
          </ac:spMkLst>
        </pc:spChg>
        <pc:spChg chg="mod">
          <ac:chgData name="Sudvarg, Marion" userId="2bb9b31b-5f3c-4f72-8e1f-41eb276ee9c6" providerId="ADAL" clId="{31021B10-09B2-4437-B3BA-FE8A29831BFF}" dt="2022-05-20T18:55:58.125" v="12156" actId="313"/>
          <ac:spMkLst>
            <pc:docMk/>
            <pc:sldMk cId="3936886364" sldId="308"/>
            <ac:spMk id="104" creationId="{1F7F2E68-FF72-6E41-95C8-CB7802AACCDA}"/>
          </ac:spMkLst>
        </pc:spChg>
        <pc:spChg chg="mod">
          <ac:chgData name="Sudvarg, Marion" userId="2bb9b31b-5f3c-4f72-8e1f-41eb276ee9c6" providerId="ADAL" clId="{31021B10-09B2-4437-B3BA-FE8A29831BFF}" dt="2022-05-20T18:55:58.298" v="12157" actId="313"/>
          <ac:spMkLst>
            <pc:docMk/>
            <pc:sldMk cId="3936886364" sldId="308"/>
            <ac:spMk id="105" creationId="{2788A534-99A2-99AF-3CB4-A29F984C4D90}"/>
          </ac:spMkLst>
        </pc:spChg>
        <pc:spChg chg="mod">
          <ac:chgData name="Sudvarg, Marion" userId="2bb9b31b-5f3c-4f72-8e1f-41eb276ee9c6" providerId="ADAL" clId="{31021B10-09B2-4437-B3BA-FE8A29831BFF}" dt="2022-05-20T18:55:58.588" v="12158" actId="313"/>
          <ac:spMkLst>
            <pc:docMk/>
            <pc:sldMk cId="3936886364" sldId="308"/>
            <ac:spMk id="106" creationId="{2357335C-C64A-9659-58FD-F4313BFC42E0}"/>
          </ac:spMkLst>
        </pc:spChg>
        <pc:spChg chg="mod">
          <ac:chgData name="Sudvarg, Marion" userId="2bb9b31b-5f3c-4f72-8e1f-41eb276ee9c6" providerId="ADAL" clId="{31021B10-09B2-4437-B3BA-FE8A29831BFF}" dt="2022-05-20T18:55:59.092" v="12159" actId="313"/>
          <ac:spMkLst>
            <pc:docMk/>
            <pc:sldMk cId="3936886364" sldId="308"/>
            <ac:spMk id="107" creationId="{2D1B3EBA-8592-66EE-FD00-DFD2435EE5DC}"/>
          </ac:spMkLst>
        </pc:spChg>
        <pc:spChg chg="mod">
          <ac:chgData name="Sudvarg, Marion" userId="2bb9b31b-5f3c-4f72-8e1f-41eb276ee9c6" providerId="ADAL" clId="{31021B10-09B2-4437-B3BA-FE8A29831BFF}" dt="2022-05-20T18:55:59.314" v="12160" actId="313"/>
          <ac:spMkLst>
            <pc:docMk/>
            <pc:sldMk cId="3936886364" sldId="308"/>
            <ac:spMk id="108" creationId="{04D0DDFE-1D79-C370-D7BD-A0C5224A8349}"/>
          </ac:spMkLst>
        </pc:spChg>
        <pc:spChg chg="mod">
          <ac:chgData name="Sudvarg, Marion" userId="2bb9b31b-5f3c-4f72-8e1f-41eb276ee9c6" providerId="ADAL" clId="{31021B10-09B2-4437-B3BA-FE8A29831BFF}" dt="2022-05-20T18:55:59.520" v="12161" actId="313"/>
          <ac:spMkLst>
            <pc:docMk/>
            <pc:sldMk cId="3936886364" sldId="308"/>
            <ac:spMk id="109" creationId="{D725196B-6AB5-5A6A-75B6-FBB8DEFCA58D}"/>
          </ac:spMkLst>
        </pc:spChg>
        <pc:spChg chg="mod">
          <ac:chgData name="Sudvarg, Marion" userId="2bb9b31b-5f3c-4f72-8e1f-41eb276ee9c6" providerId="ADAL" clId="{31021B10-09B2-4437-B3BA-FE8A29831BFF}" dt="2022-05-20T18:55:59.675" v="12162" actId="313"/>
          <ac:spMkLst>
            <pc:docMk/>
            <pc:sldMk cId="3936886364" sldId="308"/>
            <ac:spMk id="121" creationId="{1307C4AD-1795-3C1A-8139-9DE66ECFCD21}"/>
          </ac:spMkLst>
        </pc:spChg>
        <pc:spChg chg="mod">
          <ac:chgData name="Sudvarg, Marion" userId="2bb9b31b-5f3c-4f72-8e1f-41eb276ee9c6" providerId="ADAL" clId="{31021B10-09B2-4437-B3BA-FE8A29831BFF}" dt="2022-05-20T18:56:00.141" v="12163" actId="313"/>
          <ac:spMkLst>
            <pc:docMk/>
            <pc:sldMk cId="3936886364" sldId="308"/>
            <ac:spMk id="122" creationId="{C4D49EFF-64E3-8AC1-7542-9A2FB3020233}"/>
          </ac:spMkLst>
        </pc:spChg>
        <pc:spChg chg="mod">
          <ac:chgData name="Sudvarg, Marion" userId="2bb9b31b-5f3c-4f72-8e1f-41eb276ee9c6" providerId="ADAL" clId="{31021B10-09B2-4437-B3BA-FE8A29831BFF}" dt="2022-05-20T18:56:00.538" v="12164" actId="313"/>
          <ac:spMkLst>
            <pc:docMk/>
            <pc:sldMk cId="3936886364" sldId="308"/>
            <ac:spMk id="123" creationId="{4F7375D1-C89C-E268-0CBF-AD9420A11ABE}"/>
          </ac:spMkLst>
        </pc:spChg>
        <pc:spChg chg="mod">
          <ac:chgData name="Sudvarg, Marion" userId="2bb9b31b-5f3c-4f72-8e1f-41eb276ee9c6" providerId="ADAL" clId="{31021B10-09B2-4437-B3BA-FE8A29831BFF}" dt="2022-05-20T18:56:01.212" v="12165" actId="313"/>
          <ac:spMkLst>
            <pc:docMk/>
            <pc:sldMk cId="3936886364" sldId="308"/>
            <ac:spMk id="124" creationId="{B306F992-67FF-7DDF-AC56-A593332CC866}"/>
          </ac:spMkLst>
        </pc:spChg>
        <pc:spChg chg="mod">
          <ac:chgData name="Sudvarg, Marion" userId="2bb9b31b-5f3c-4f72-8e1f-41eb276ee9c6" providerId="ADAL" clId="{31021B10-09B2-4437-B3BA-FE8A29831BFF}" dt="2022-05-20T18:56:02.382" v="12166" actId="313"/>
          <ac:spMkLst>
            <pc:docMk/>
            <pc:sldMk cId="3936886364" sldId="308"/>
            <ac:spMk id="125" creationId="{082148CB-65F7-8611-FE5E-5597E7CC144D}"/>
          </ac:spMkLst>
        </pc:spChg>
        <pc:spChg chg="mod">
          <ac:chgData name="Sudvarg, Marion" userId="2bb9b31b-5f3c-4f72-8e1f-41eb276ee9c6" providerId="ADAL" clId="{31021B10-09B2-4437-B3BA-FE8A29831BFF}" dt="2022-05-20T18:56:02.828" v="12167" actId="313"/>
          <ac:spMkLst>
            <pc:docMk/>
            <pc:sldMk cId="3936886364" sldId="308"/>
            <ac:spMk id="126" creationId="{6AC446F7-642D-6C0C-E540-39E11DE5BD66}"/>
          </ac:spMkLst>
        </pc:spChg>
        <pc:spChg chg="mod">
          <ac:chgData name="Sudvarg, Marion" userId="2bb9b31b-5f3c-4f72-8e1f-41eb276ee9c6" providerId="ADAL" clId="{31021B10-09B2-4437-B3BA-FE8A29831BFF}" dt="2022-05-20T18:56:03.372" v="12168" actId="313"/>
          <ac:spMkLst>
            <pc:docMk/>
            <pc:sldMk cId="3936886364" sldId="308"/>
            <ac:spMk id="127" creationId="{E27BB57B-BA00-B05C-CEB4-78360FC2592D}"/>
          </ac:spMkLst>
        </pc:spChg>
        <pc:spChg chg="del">
          <ac:chgData name="Sudvarg, Marion" userId="2bb9b31b-5f3c-4f72-8e1f-41eb276ee9c6" providerId="ADAL" clId="{31021B10-09B2-4437-B3BA-FE8A29831BFF}" dt="2022-05-14T04:13:48.143" v="6719" actId="478"/>
          <ac:spMkLst>
            <pc:docMk/>
            <pc:sldMk cId="3936886364" sldId="308"/>
            <ac:spMk id="186" creationId="{71300ABF-9ECE-2B54-F427-7263DAC982B0}"/>
          </ac:spMkLst>
        </pc:spChg>
        <pc:spChg chg="add mod">
          <ac:chgData name="Sudvarg, Marion" userId="2bb9b31b-5f3c-4f72-8e1f-41eb276ee9c6" providerId="ADAL" clId="{31021B10-09B2-4437-B3BA-FE8A29831BFF}" dt="2022-05-14T05:23:58.913" v="7669" actId="20577"/>
          <ac:spMkLst>
            <pc:docMk/>
            <pc:sldMk cId="3936886364" sldId="308"/>
            <ac:spMk id="187" creationId="{D0359AFA-0555-A586-123E-7B1300DCAE80}"/>
          </ac:spMkLst>
        </pc:spChg>
        <pc:spChg chg="del">
          <ac:chgData name="Sudvarg, Marion" userId="2bb9b31b-5f3c-4f72-8e1f-41eb276ee9c6" providerId="ADAL" clId="{31021B10-09B2-4437-B3BA-FE8A29831BFF}" dt="2022-05-14T04:13:48.143" v="6719" actId="478"/>
          <ac:spMkLst>
            <pc:docMk/>
            <pc:sldMk cId="3936886364" sldId="308"/>
            <ac:spMk id="272" creationId="{08305A2E-D328-1118-DB0F-9F2146235C32}"/>
          </ac:spMkLst>
        </pc:spChg>
        <pc:spChg chg="del">
          <ac:chgData name="Sudvarg, Marion" userId="2bb9b31b-5f3c-4f72-8e1f-41eb276ee9c6" providerId="ADAL" clId="{31021B10-09B2-4437-B3BA-FE8A29831BFF}" dt="2022-05-14T04:13:48.143" v="6719" actId="478"/>
          <ac:spMkLst>
            <pc:docMk/>
            <pc:sldMk cId="3936886364" sldId="308"/>
            <ac:spMk id="273" creationId="{2223A18B-7E14-9F1B-A8FB-073F84C2976C}"/>
          </ac:spMkLst>
        </pc:spChg>
        <pc:spChg chg="del">
          <ac:chgData name="Sudvarg, Marion" userId="2bb9b31b-5f3c-4f72-8e1f-41eb276ee9c6" providerId="ADAL" clId="{31021B10-09B2-4437-B3BA-FE8A29831BFF}" dt="2022-05-14T04:13:48.143" v="6719" actId="478"/>
          <ac:spMkLst>
            <pc:docMk/>
            <pc:sldMk cId="3936886364" sldId="308"/>
            <ac:spMk id="274" creationId="{1F6164D5-CB96-D55F-C920-C145A9B03B6F}"/>
          </ac:spMkLst>
        </pc:spChg>
        <pc:spChg chg="del">
          <ac:chgData name="Sudvarg, Marion" userId="2bb9b31b-5f3c-4f72-8e1f-41eb276ee9c6" providerId="ADAL" clId="{31021B10-09B2-4437-B3BA-FE8A29831BFF}" dt="2022-05-14T04:13:48.143" v="6719" actId="478"/>
          <ac:spMkLst>
            <pc:docMk/>
            <pc:sldMk cId="3936886364" sldId="308"/>
            <ac:spMk id="275" creationId="{97A1E046-5E18-9496-D707-565CD59EFBDB}"/>
          </ac:spMkLst>
        </pc:spChg>
        <pc:spChg chg="del">
          <ac:chgData name="Sudvarg, Marion" userId="2bb9b31b-5f3c-4f72-8e1f-41eb276ee9c6" providerId="ADAL" clId="{31021B10-09B2-4437-B3BA-FE8A29831BFF}" dt="2022-05-14T04:13:48.143" v="6719" actId="478"/>
          <ac:spMkLst>
            <pc:docMk/>
            <pc:sldMk cId="3936886364" sldId="308"/>
            <ac:spMk id="276" creationId="{120F3A4A-DF58-E196-F3E8-395819947A6D}"/>
          </ac:spMkLst>
        </pc:spChg>
        <pc:spChg chg="del">
          <ac:chgData name="Sudvarg, Marion" userId="2bb9b31b-5f3c-4f72-8e1f-41eb276ee9c6" providerId="ADAL" clId="{31021B10-09B2-4437-B3BA-FE8A29831BFF}" dt="2022-05-14T04:13:48.143" v="6719" actId="478"/>
          <ac:spMkLst>
            <pc:docMk/>
            <pc:sldMk cId="3936886364" sldId="308"/>
            <ac:spMk id="277" creationId="{D7BEE1B3-2411-6F19-ED3F-AE44EC58D953}"/>
          </ac:spMkLst>
        </pc:spChg>
        <pc:spChg chg="del">
          <ac:chgData name="Sudvarg, Marion" userId="2bb9b31b-5f3c-4f72-8e1f-41eb276ee9c6" providerId="ADAL" clId="{31021B10-09B2-4437-B3BA-FE8A29831BFF}" dt="2022-05-14T04:13:48.143" v="6719" actId="478"/>
          <ac:spMkLst>
            <pc:docMk/>
            <pc:sldMk cId="3936886364" sldId="308"/>
            <ac:spMk id="278" creationId="{7366511A-ED3D-5A0D-5048-EEAA87587352}"/>
          </ac:spMkLst>
        </pc:spChg>
        <pc:spChg chg="del">
          <ac:chgData name="Sudvarg, Marion" userId="2bb9b31b-5f3c-4f72-8e1f-41eb276ee9c6" providerId="ADAL" clId="{31021B10-09B2-4437-B3BA-FE8A29831BFF}" dt="2022-05-14T04:13:48.143" v="6719" actId="478"/>
          <ac:spMkLst>
            <pc:docMk/>
            <pc:sldMk cId="3936886364" sldId="308"/>
            <ac:spMk id="279" creationId="{0DE3A9E9-CAFB-1B41-0921-B8A647F48FC2}"/>
          </ac:spMkLst>
        </pc:spChg>
        <pc:spChg chg="del">
          <ac:chgData name="Sudvarg, Marion" userId="2bb9b31b-5f3c-4f72-8e1f-41eb276ee9c6" providerId="ADAL" clId="{31021B10-09B2-4437-B3BA-FE8A29831BFF}" dt="2022-05-14T04:13:48.143" v="6719" actId="478"/>
          <ac:spMkLst>
            <pc:docMk/>
            <pc:sldMk cId="3936886364" sldId="308"/>
            <ac:spMk id="280" creationId="{5CA7977A-2D0D-1C82-70C2-B09E9F39BB04}"/>
          </ac:spMkLst>
        </pc:spChg>
        <pc:spChg chg="del">
          <ac:chgData name="Sudvarg, Marion" userId="2bb9b31b-5f3c-4f72-8e1f-41eb276ee9c6" providerId="ADAL" clId="{31021B10-09B2-4437-B3BA-FE8A29831BFF}" dt="2022-05-14T04:13:48.143" v="6719" actId="478"/>
          <ac:spMkLst>
            <pc:docMk/>
            <pc:sldMk cId="3936886364" sldId="308"/>
            <ac:spMk id="281" creationId="{3F3A7821-7B69-D66C-9DDF-4389B4B40CB5}"/>
          </ac:spMkLst>
        </pc:spChg>
        <pc:spChg chg="del">
          <ac:chgData name="Sudvarg, Marion" userId="2bb9b31b-5f3c-4f72-8e1f-41eb276ee9c6" providerId="ADAL" clId="{31021B10-09B2-4437-B3BA-FE8A29831BFF}" dt="2022-05-14T04:13:48.143" v="6719" actId="478"/>
          <ac:spMkLst>
            <pc:docMk/>
            <pc:sldMk cId="3936886364" sldId="308"/>
            <ac:spMk id="282" creationId="{0339C027-D69B-C893-6D7B-DFC973F34F89}"/>
          </ac:spMkLst>
        </pc:spChg>
        <pc:spChg chg="del">
          <ac:chgData name="Sudvarg, Marion" userId="2bb9b31b-5f3c-4f72-8e1f-41eb276ee9c6" providerId="ADAL" clId="{31021B10-09B2-4437-B3BA-FE8A29831BFF}" dt="2022-05-14T04:13:48.143" v="6719" actId="478"/>
          <ac:spMkLst>
            <pc:docMk/>
            <pc:sldMk cId="3936886364" sldId="308"/>
            <ac:spMk id="283" creationId="{2948A518-0980-CA0A-8BD2-C7A49FB6FF7E}"/>
          </ac:spMkLst>
        </pc:spChg>
        <pc:spChg chg="del">
          <ac:chgData name="Sudvarg, Marion" userId="2bb9b31b-5f3c-4f72-8e1f-41eb276ee9c6" providerId="ADAL" clId="{31021B10-09B2-4437-B3BA-FE8A29831BFF}" dt="2022-05-14T04:13:48.143" v="6719" actId="478"/>
          <ac:spMkLst>
            <pc:docMk/>
            <pc:sldMk cId="3936886364" sldId="308"/>
            <ac:spMk id="284" creationId="{BE55478E-46DC-CA0A-E13F-466E965009F9}"/>
          </ac:spMkLst>
        </pc:spChg>
        <pc:spChg chg="del">
          <ac:chgData name="Sudvarg, Marion" userId="2bb9b31b-5f3c-4f72-8e1f-41eb276ee9c6" providerId="ADAL" clId="{31021B10-09B2-4437-B3BA-FE8A29831BFF}" dt="2022-05-14T04:13:48.143" v="6719" actId="478"/>
          <ac:spMkLst>
            <pc:docMk/>
            <pc:sldMk cId="3936886364" sldId="308"/>
            <ac:spMk id="285" creationId="{FEC22E89-2CCD-6EF7-CC01-F1F357DA43C8}"/>
          </ac:spMkLst>
        </pc:spChg>
        <pc:spChg chg="del">
          <ac:chgData name="Sudvarg, Marion" userId="2bb9b31b-5f3c-4f72-8e1f-41eb276ee9c6" providerId="ADAL" clId="{31021B10-09B2-4437-B3BA-FE8A29831BFF}" dt="2022-05-14T04:13:48.143" v="6719" actId="478"/>
          <ac:spMkLst>
            <pc:docMk/>
            <pc:sldMk cId="3936886364" sldId="308"/>
            <ac:spMk id="286" creationId="{67C45F54-129F-E5EE-28F4-030CE199B01E}"/>
          </ac:spMkLst>
        </pc:spChg>
        <pc:spChg chg="del">
          <ac:chgData name="Sudvarg, Marion" userId="2bb9b31b-5f3c-4f72-8e1f-41eb276ee9c6" providerId="ADAL" clId="{31021B10-09B2-4437-B3BA-FE8A29831BFF}" dt="2022-05-14T04:13:48.143" v="6719" actId="478"/>
          <ac:spMkLst>
            <pc:docMk/>
            <pc:sldMk cId="3936886364" sldId="308"/>
            <ac:spMk id="287" creationId="{E749DE8A-B12C-098B-CA0E-FCC8E6762350}"/>
          </ac:spMkLst>
        </pc:spChg>
        <pc:spChg chg="del">
          <ac:chgData name="Sudvarg, Marion" userId="2bb9b31b-5f3c-4f72-8e1f-41eb276ee9c6" providerId="ADAL" clId="{31021B10-09B2-4437-B3BA-FE8A29831BFF}" dt="2022-05-14T04:13:48.143" v="6719" actId="478"/>
          <ac:spMkLst>
            <pc:docMk/>
            <pc:sldMk cId="3936886364" sldId="308"/>
            <ac:spMk id="288" creationId="{0B0F13EF-E053-B92F-D130-2517F9B283ED}"/>
          </ac:spMkLst>
        </pc:spChg>
        <pc:spChg chg="del">
          <ac:chgData name="Sudvarg, Marion" userId="2bb9b31b-5f3c-4f72-8e1f-41eb276ee9c6" providerId="ADAL" clId="{31021B10-09B2-4437-B3BA-FE8A29831BFF}" dt="2022-05-14T04:13:48.143" v="6719" actId="478"/>
          <ac:spMkLst>
            <pc:docMk/>
            <pc:sldMk cId="3936886364" sldId="308"/>
            <ac:spMk id="289" creationId="{A389875E-856A-7214-7963-270A0D7A8550}"/>
          </ac:spMkLst>
        </pc:spChg>
        <pc:spChg chg="del">
          <ac:chgData name="Sudvarg, Marion" userId="2bb9b31b-5f3c-4f72-8e1f-41eb276ee9c6" providerId="ADAL" clId="{31021B10-09B2-4437-B3BA-FE8A29831BFF}" dt="2022-05-14T04:13:48.143" v="6719" actId="478"/>
          <ac:spMkLst>
            <pc:docMk/>
            <pc:sldMk cId="3936886364" sldId="308"/>
            <ac:spMk id="290" creationId="{3320BE37-E25E-307E-841A-C3F32CA1FDC4}"/>
          </ac:spMkLst>
        </pc:spChg>
        <pc:spChg chg="del">
          <ac:chgData name="Sudvarg, Marion" userId="2bb9b31b-5f3c-4f72-8e1f-41eb276ee9c6" providerId="ADAL" clId="{31021B10-09B2-4437-B3BA-FE8A29831BFF}" dt="2022-05-14T04:13:48.143" v="6719" actId="478"/>
          <ac:spMkLst>
            <pc:docMk/>
            <pc:sldMk cId="3936886364" sldId="308"/>
            <ac:spMk id="291" creationId="{05539D0D-AF5A-AE27-ADF0-630AAB8E0871}"/>
          </ac:spMkLst>
        </pc:spChg>
        <pc:spChg chg="del">
          <ac:chgData name="Sudvarg, Marion" userId="2bb9b31b-5f3c-4f72-8e1f-41eb276ee9c6" providerId="ADAL" clId="{31021B10-09B2-4437-B3BA-FE8A29831BFF}" dt="2022-05-14T04:13:48.143" v="6719" actId="478"/>
          <ac:spMkLst>
            <pc:docMk/>
            <pc:sldMk cId="3936886364" sldId="308"/>
            <ac:spMk id="292" creationId="{58D3168C-CCA2-2B8B-1C27-3807B4EB5262}"/>
          </ac:spMkLst>
        </pc:spChg>
        <pc:spChg chg="del">
          <ac:chgData name="Sudvarg, Marion" userId="2bb9b31b-5f3c-4f72-8e1f-41eb276ee9c6" providerId="ADAL" clId="{31021B10-09B2-4437-B3BA-FE8A29831BFF}" dt="2022-05-14T04:13:48.143" v="6719" actId="478"/>
          <ac:spMkLst>
            <pc:docMk/>
            <pc:sldMk cId="3936886364" sldId="308"/>
            <ac:spMk id="293" creationId="{EC0A32CB-9D0B-2945-A6CD-A6703B3E072F}"/>
          </ac:spMkLst>
        </pc:spChg>
        <pc:spChg chg="del">
          <ac:chgData name="Sudvarg, Marion" userId="2bb9b31b-5f3c-4f72-8e1f-41eb276ee9c6" providerId="ADAL" clId="{31021B10-09B2-4437-B3BA-FE8A29831BFF}" dt="2022-05-14T04:13:48.143" v="6719" actId="478"/>
          <ac:spMkLst>
            <pc:docMk/>
            <pc:sldMk cId="3936886364" sldId="308"/>
            <ac:spMk id="294" creationId="{F350722C-0E55-1468-D9F1-1582111F7A43}"/>
          </ac:spMkLst>
        </pc:spChg>
        <pc:spChg chg="del">
          <ac:chgData name="Sudvarg, Marion" userId="2bb9b31b-5f3c-4f72-8e1f-41eb276ee9c6" providerId="ADAL" clId="{31021B10-09B2-4437-B3BA-FE8A29831BFF}" dt="2022-05-14T04:13:48.143" v="6719" actId="478"/>
          <ac:spMkLst>
            <pc:docMk/>
            <pc:sldMk cId="3936886364" sldId="308"/>
            <ac:spMk id="295" creationId="{D670B82A-2773-3157-EB7F-2FFA19F84EC5}"/>
          </ac:spMkLst>
        </pc:spChg>
        <pc:spChg chg="del">
          <ac:chgData name="Sudvarg, Marion" userId="2bb9b31b-5f3c-4f72-8e1f-41eb276ee9c6" providerId="ADAL" clId="{31021B10-09B2-4437-B3BA-FE8A29831BFF}" dt="2022-05-14T04:13:48.143" v="6719" actId="478"/>
          <ac:spMkLst>
            <pc:docMk/>
            <pc:sldMk cId="3936886364" sldId="308"/>
            <ac:spMk id="296" creationId="{973BEC14-3FEF-26BA-AE6E-F729F6BF2920}"/>
          </ac:spMkLst>
        </pc:spChg>
        <pc:spChg chg="del">
          <ac:chgData name="Sudvarg, Marion" userId="2bb9b31b-5f3c-4f72-8e1f-41eb276ee9c6" providerId="ADAL" clId="{31021B10-09B2-4437-B3BA-FE8A29831BFF}" dt="2022-05-14T04:13:48.143" v="6719" actId="478"/>
          <ac:spMkLst>
            <pc:docMk/>
            <pc:sldMk cId="3936886364" sldId="308"/>
            <ac:spMk id="297" creationId="{A69FD657-0135-8942-E0A8-BCBCB5951AA0}"/>
          </ac:spMkLst>
        </pc:spChg>
        <pc:spChg chg="del">
          <ac:chgData name="Sudvarg, Marion" userId="2bb9b31b-5f3c-4f72-8e1f-41eb276ee9c6" providerId="ADAL" clId="{31021B10-09B2-4437-B3BA-FE8A29831BFF}" dt="2022-05-14T04:13:48.143" v="6719" actId="478"/>
          <ac:spMkLst>
            <pc:docMk/>
            <pc:sldMk cId="3936886364" sldId="308"/>
            <ac:spMk id="298" creationId="{68CA74F2-9D14-BCF5-7ACD-3B4A11425D28}"/>
          </ac:spMkLst>
        </pc:spChg>
        <pc:spChg chg="del">
          <ac:chgData name="Sudvarg, Marion" userId="2bb9b31b-5f3c-4f72-8e1f-41eb276ee9c6" providerId="ADAL" clId="{31021B10-09B2-4437-B3BA-FE8A29831BFF}" dt="2022-05-14T04:13:48.143" v="6719" actId="478"/>
          <ac:spMkLst>
            <pc:docMk/>
            <pc:sldMk cId="3936886364" sldId="308"/>
            <ac:spMk id="299" creationId="{28DFCE2D-E8B8-8102-7AB0-4B600AB74CA4}"/>
          </ac:spMkLst>
        </pc:spChg>
        <pc:spChg chg="del">
          <ac:chgData name="Sudvarg, Marion" userId="2bb9b31b-5f3c-4f72-8e1f-41eb276ee9c6" providerId="ADAL" clId="{31021B10-09B2-4437-B3BA-FE8A29831BFF}" dt="2022-05-14T04:13:48.143" v="6719" actId="478"/>
          <ac:spMkLst>
            <pc:docMk/>
            <pc:sldMk cId="3936886364" sldId="308"/>
            <ac:spMk id="300" creationId="{693D19F6-49E7-D49E-4BD0-14D4E863D1E2}"/>
          </ac:spMkLst>
        </pc:spChg>
        <pc:spChg chg="del">
          <ac:chgData name="Sudvarg, Marion" userId="2bb9b31b-5f3c-4f72-8e1f-41eb276ee9c6" providerId="ADAL" clId="{31021B10-09B2-4437-B3BA-FE8A29831BFF}" dt="2022-05-14T04:13:48.143" v="6719" actId="478"/>
          <ac:spMkLst>
            <pc:docMk/>
            <pc:sldMk cId="3936886364" sldId="308"/>
            <ac:spMk id="301" creationId="{AA199D03-27B6-A0BF-CDE8-6E1402A1FDAF}"/>
          </ac:spMkLst>
        </pc:spChg>
        <pc:spChg chg="del">
          <ac:chgData name="Sudvarg, Marion" userId="2bb9b31b-5f3c-4f72-8e1f-41eb276ee9c6" providerId="ADAL" clId="{31021B10-09B2-4437-B3BA-FE8A29831BFF}" dt="2022-05-14T04:13:48.143" v="6719" actId="478"/>
          <ac:spMkLst>
            <pc:docMk/>
            <pc:sldMk cId="3936886364" sldId="308"/>
            <ac:spMk id="302" creationId="{D8EE119F-4B2F-24D6-1D7E-A2ED7BF248ED}"/>
          </ac:spMkLst>
        </pc:spChg>
        <pc:spChg chg="del">
          <ac:chgData name="Sudvarg, Marion" userId="2bb9b31b-5f3c-4f72-8e1f-41eb276ee9c6" providerId="ADAL" clId="{31021B10-09B2-4437-B3BA-FE8A29831BFF}" dt="2022-05-14T04:13:48.143" v="6719" actId="478"/>
          <ac:spMkLst>
            <pc:docMk/>
            <pc:sldMk cId="3936886364" sldId="308"/>
            <ac:spMk id="303" creationId="{07706C0E-58F7-38CC-F1BF-09B2A23939E4}"/>
          </ac:spMkLst>
        </pc:spChg>
        <pc:spChg chg="del">
          <ac:chgData name="Sudvarg, Marion" userId="2bb9b31b-5f3c-4f72-8e1f-41eb276ee9c6" providerId="ADAL" clId="{31021B10-09B2-4437-B3BA-FE8A29831BFF}" dt="2022-05-14T04:13:48.143" v="6719" actId="478"/>
          <ac:spMkLst>
            <pc:docMk/>
            <pc:sldMk cId="3936886364" sldId="308"/>
            <ac:spMk id="304" creationId="{890754F5-26BE-67BA-2A84-2EBBD32BFC90}"/>
          </ac:spMkLst>
        </pc:spChg>
        <pc:spChg chg="del">
          <ac:chgData name="Sudvarg, Marion" userId="2bb9b31b-5f3c-4f72-8e1f-41eb276ee9c6" providerId="ADAL" clId="{31021B10-09B2-4437-B3BA-FE8A29831BFF}" dt="2022-05-14T04:13:48.143" v="6719" actId="478"/>
          <ac:spMkLst>
            <pc:docMk/>
            <pc:sldMk cId="3936886364" sldId="308"/>
            <ac:spMk id="305" creationId="{47AE2479-1CB0-3DD6-381A-B4576F5DFE02}"/>
          </ac:spMkLst>
        </pc:spChg>
        <pc:spChg chg="del">
          <ac:chgData name="Sudvarg, Marion" userId="2bb9b31b-5f3c-4f72-8e1f-41eb276ee9c6" providerId="ADAL" clId="{31021B10-09B2-4437-B3BA-FE8A29831BFF}" dt="2022-05-14T04:13:48.143" v="6719" actId="478"/>
          <ac:spMkLst>
            <pc:docMk/>
            <pc:sldMk cId="3936886364" sldId="308"/>
            <ac:spMk id="306" creationId="{7241D1DB-903D-C9C0-E602-2E53E343C4A4}"/>
          </ac:spMkLst>
        </pc:spChg>
        <pc:spChg chg="del">
          <ac:chgData name="Sudvarg, Marion" userId="2bb9b31b-5f3c-4f72-8e1f-41eb276ee9c6" providerId="ADAL" clId="{31021B10-09B2-4437-B3BA-FE8A29831BFF}" dt="2022-05-14T04:13:48.143" v="6719" actId="478"/>
          <ac:spMkLst>
            <pc:docMk/>
            <pc:sldMk cId="3936886364" sldId="308"/>
            <ac:spMk id="307" creationId="{E99FD35F-D474-B4C2-6D50-6DA1402B73D3}"/>
          </ac:spMkLst>
        </pc:spChg>
        <pc:spChg chg="del">
          <ac:chgData name="Sudvarg, Marion" userId="2bb9b31b-5f3c-4f72-8e1f-41eb276ee9c6" providerId="ADAL" clId="{31021B10-09B2-4437-B3BA-FE8A29831BFF}" dt="2022-05-14T04:13:48.143" v="6719" actId="478"/>
          <ac:spMkLst>
            <pc:docMk/>
            <pc:sldMk cId="3936886364" sldId="308"/>
            <ac:spMk id="308" creationId="{E2BFE8CE-A931-0F8C-A32C-8C7F615510D2}"/>
          </ac:spMkLst>
        </pc:spChg>
        <pc:spChg chg="del">
          <ac:chgData name="Sudvarg, Marion" userId="2bb9b31b-5f3c-4f72-8e1f-41eb276ee9c6" providerId="ADAL" clId="{31021B10-09B2-4437-B3BA-FE8A29831BFF}" dt="2022-05-14T04:13:48.143" v="6719" actId="478"/>
          <ac:spMkLst>
            <pc:docMk/>
            <pc:sldMk cId="3936886364" sldId="308"/>
            <ac:spMk id="309" creationId="{449D554D-C750-07CA-AC7C-E2ED34ECC923}"/>
          </ac:spMkLst>
        </pc:spChg>
        <pc:spChg chg="del">
          <ac:chgData name="Sudvarg, Marion" userId="2bb9b31b-5f3c-4f72-8e1f-41eb276ee9c6" providerId="ADAL" clId="{31021B10-09B2-4437-B3BA-FE8A29831BFF}" dt="2022-05-14T04:13:48.143" v="6719" actId="478"/>
          <ac:spMkLst>
            <pc:docMk/>
            <pc:sldMk cId="3936886364" sldId="308"/>
            <ac:spMk id="310" creationId="{EAED4566-D78C-1A71-2913-12A44A2A8AA1}"/>
          </ac:spMkLst>
        </pc:spChg>
        <pc:spChg chg="del">
          <ac:chgData name="Sudvarg, Marion" userId="2bb9b31b-5f3c-4f72-8e1f-41eb276ee9c6" providerId="ADAL" clId="{31021B10-09B2-4437-B3BA-FE8A29831BFF}" dt="2022-05-14T04:13:48.143" v="6719" actId="478"/>
          <ac:spMkLst>
            <pc:docMk/>
            <pc:sldMk cId="3936886364" sldId="308"/>
            <ac:spMk id="311" creationId="{13352DD3-D69A-15CB-11C7-1D0BA20FDDD5}"/>
          </ac:spMkLst>
        </pc:spChg>
        <pc:spChg chg="del">
          <ac:chgData name="Sudvarg, Marion" userId="2bb9b31b-5f3c-4f72-8e1f-41eb276ee9c6" providerId="ADAL" clId="{31021B10-09B2-4437-B3BA-FE8A29831BFF}" dt="2022-05-14T04:13:48.143" v="6719" actId="478"/>
          <ac:spMkLst>
            <pc:docMk/>
            <pc:sldMk cId="3936886364" sldId="308"/>
            <ac:spMk id="312" creationId="{6B986AF5-A1BF-4BFD-B662-8412A199D5D0}"/>
          </ac:spMkLst>
        </pc:spChg>
        <pc:spChg chg="del">
          <ac:chgData name="Sudvarg, Marion" userId="2bb9b31b-5f3c-4f72-8e1f-41eb276ee9c6" providerId="ADAL" clId="{31021B10-09B2-4437-B3BA-FE8A29831BFF}" dt="2022-05-14T04:13:48.143" v="6719" actId="478"/>
          <ac:spMkLst>
            <pc:docMk/>
            <pc:sldMk cId="3936886364" sldId="308"/>
            <ac:spMk id="313" creationId="{C3A54C95-27B0-B1B6-FDF8-BEEEA68D376F}"/>
          </ac:spMkLst>
        </pc:spChg>
        <pc:spChg chg="del">
          <ac:chgData name="Sudvarg, Marion" userId="2bb9b31b-5f3c-4f72-8e1f-41eb276ee9c6" providerId="ADAL" clId="{31021B10-09B2-4437-B3BA-FE8A29831BFF}" dt="2022-05-14T04:13:48.143" v="6719" actId="478"/>
          <ac:spMkLst>
            <pc:docMk/>
            <pc:sldMk cId="3936886364" sldId="308"/>
            <ac:spMk id="314" creationId="{3B55A436-1147-F375-3B60-74C6003A56A0}"/>
          </ac:spMkLst>
        </pc:spChg>
        <pc:spChg chg="del">
          <ac:chgData name="Sudvarg, Marion" userId="2bb9b31b-5f3c-4f72-8e1f-41eb276ee9c6" providerId="ADAL" clId="{31021B10-09B2-4437-B3BA-FE8A29831BFF}" dt="2022-05-14T04:13:48.143" v="6719" actId="478"/>
          <ac:spMkLst>
            <pc:docMk/>
            <pc:sldMk cId="3936886364" sldId="308"/>
            <ac:spMk id="315" creationId="{11E04940-6002-EB89-E273-0D6E71D74D3F}"/>
          </ac:spMkLst>
        </pc:spChg>
        <pc:spChg chg="del">
          <ac:chgData name="Sudvarg, Marion" userId="2bb9b31b-5f3c-4f72-8e1f-41eb276ee9c6" providerId="ADAL" clId="{31021B10-09B2-4437-B3BA-FE8A29831BFF}" dt="2022-05-14T04:13:48.143" v="6719" actId="478"/>
          <ac:spMkLst>
            <pc:docMk/>
            <pc:sldMk cId="3936886364" sldId="308"/>
            <ac:spMk id="316" creationId="{8386D17E-B30F-FDD4-DFE1-0DD1968BD113}"/>
          </ac:spMkLst>
        </pc:spChg>
        <pc:spChg chg="del">
          <ac:chgData name="Sudvarg, Marion" userId="2bb9b31b-5f3c-4f72-8e1f-41eb276ee9c6" providerId="ADAL" clId="{31021B10-09B2-4437-B3BA-FE8A29831BFF}" dt="2022-05-14T04:13:48.143" v="6719" actId="478"/>
          <ac:spMkLst>
            <pc:docMk/>
            <pc:sldMk cId="3936886364" sldId="308"/>
            <ac:spMk id="317" creationId="{36185414-F88F-CBE4-CD2E-FD40377BB2A9}"/>
          </ac:spMkLst>
        </pc:spChg>
        <pc:spChg chg="del">
          <ac:chgData name="Sudvarg, Marion" userId="2bb9b31b-5f3c-4f72-8e1f-41eb276ee9c6" providerId="ADAL" clId="{31021B10-09B2-4437-B3BA-FE8A29831BFF}" dt="2022-05-14T04:13:48.143" v="6719" actId="478"/>
          <ac:spMkLst>
            <pc:docMk/>
            <pc:sldMk cId="3936886364" sldId="308"/>
            <ac:spMk id="318" creationId="{A513F141-796C-5F55-6360-6010351C9391}"/>
          </ac:spMkLst>
        </pc:spChg>
        <pc:spChg chg="del">
          <ac:chgData name="Sudvarg, Marion" userId="2bb9b31b-5f3c-4f72-8e1f-41eb276ee9c6" providerId="ADAL" clId="{31021B10-09B2-4437-B3BA-FE8A29831BFF}" dt="2022-05-14T04:13:48.143" v="6719" actId="478"/>
          <ac:spMkLst>
            <pc:docMk/>
            <pc:sldMk cId="3936886364" sldId="308"/>
            <ac:spMk id="319" creationId="{BF04A106-41C9-2EC5-705A-D306C012D1F4}"/>
          </ac:spMkLst>
        </pc:spChg>
        <pc:spChg chg="del">
          <ac:chgData name="Sudvarg, Marion" userId="2bb9b31b-5f3c-4f72-8e1f-41eb276ee9c6" providerId="ADAL" clId="{31021B10-09B2-4437-B3BA-FE8A29831BFF}" dt="2022-05-14T04:13:48.143" v="6719" actId="478"/>
          <ac:spMkLst>
            <pc:docMk/>
            <pc:sldMk cId="3936886364" sldId="308"/>
            <ac:spMk id="324" creationId="{F0150B6D-C889-9057-CB1D-2C419306CC67}"/>
          </ac:spMkLst>
        </pc:spChg>
        <pc:spChg chg="del">
          <ac:chgData name="Sudvarg, Marion" userId="2bb9b31b-5f3c-4f72-8e1f-41eb276ee9c6" providerId="ADAL" clId="{31021B10-09B2-4437-B3BA-FE8A29831BFF}" dt="2022-05-14T04:13:48.143" v="6719" actId="478"/>
          <ac:spMkLst>
            <pc:docMk/>
            <pc:sldMk cId="3936886364" sldId="308"/>
            <ac:spMk id="329" creationId="{5375348F-DA8B-1455-C3C7-0E270118F380}"/>
          </ac:spMkLst>
        </pc:spChg>
        <pc:grpChg chg="del">
          <ac:chgData name="Sudvarg, Marion" userId="2bb9b31b-5f3c-4f72-8e1f-41eb276ee9c6" providerId="ADAL" clId="{31021B10-09B2-4437-B3BA-FE8A29831BFF}" dt="2022-05-14T04:13:48.143" v="6719" actId="478"/>
          <ac:grpSpMkLst>
            <pc:docMk/>
            <pc:sldMk cId="3936886364" sldId="308"/>
            <ac:grpSpMk id="339" creationId="{25675094-A2D0-049A-8DDB-DCB0FA1FEEA4}"/>
          </ac:grpSpMkLst>
        </pc:grpChg>
        <pc:grpChg chg="del">
          <ac:chgData name="Sudvarg, Marion" userId="2bb9b31b-5f3c-4f72-8e1f-41eb276ee9c6" providerId="ADAL" clId="{31021B10-09B2-4437-B3BA-FE8A29831BFF}" dt="2022-05-14T04:13:48.143" v="6719" actId="478"/>
          <ac:grpSpMkLst>
            <pc:docMk/>
            <pc:sldMk cId="3936886364" sldId="308"/>
            <ac:grpSpMk id="340" creationId="{EFFAE6D3-FDA0-5FD9-0C64-2469FAF22326}"/>
          </ac:grpSpMkLst>
        </pc:grpChg>
      </pc:sldChg>
      <pc:sldChg chg="modSp add del mod">
        <pc:chgData name="Sudvarg, Marion" userId="2bb9b31b-5f3c-4f72-8e1f-41eb276ee9c6" providerId="ADAL" clId="{31021B10-09B2-4437-B3BA-FE8A29831BFF}" dt="2022-05-16T12:56:40.816" v="11835" actId="47"/>
        <pc:sldMkLst>
          <pc:docMk/>
          <pc:sldMk cId="4018266773" sldId="309"/>
        </pc:sldMkLst>
        <pc:spChg chg="mod">
          <ac:chgData name="Sudvarg, Marion" userId="2bb9b31b-5f3c-4f72-8e1f-41eb276ee9c6" providerId="ADAL" clId="{31021B10-09B2-4437-B3BA-FE8A29831BFF}" dt="2022-05-14T04:48:44.052" v="6767" actId="207"/>
          <ac:spMkLst>
            <pc:docMk/>
            <pc:sldMk cId="4018266773" sldId="309"/>
            <ac:spMk id="3" creationId="{71702CEB-3F33-3388-8C23-6BF848233344}"/>
          </ac:spMkLst>
        </pc:spChg>
      </pc:sldChg>
      <pc:sldChg chg="modSp add del mod">
        <pc:chgData name="Sudvarg, Marion" userId="2bb9b31b-5f3c-4f72-8e1f-41eb276ee9c6" providerId="ADAL" clId="{31021B10-09B2-4437-B3BA-FE8A29831BFF}" dt="2022-05-16T12:56:43.608" v="11836" actId="47"/>
        <pc:sldMkLst>
          <pc:docMk/>
          <pc:sldMk cId="3287059690" sldId="310"/>
        </pc:sldMkLst>
        <pc:spChg chg="mod">
          <ac:chgData name="Sudvarg, Marion" userId="2bb9b31b-5f3c-4f72-8e1f-41eb276ee9c6" providerId="ADAL" clId="{31021B10-09B2-4437-B3BA-FE8A29831BFF}" dt="2022-05-14T04:49:26.667" v="6770" actId="207"/>
          <ac:spMkLst>
            <pc:docMk/>
            <pc:sldMk cId="3287059690" sldId="310"/>
            <ac:spMk id="3" creationId="{71702CEB-3F33-3388-8C23-6BF848233344}"/>
          </ac:spMkLst>
        </pc:spChg>
      </pc:sldChg>
      <pc:sldChg chg="modSp add del mod">
        <pc:chgData name="Sudvarg, Marion" userId="2bb9b31b-5f3c-4f72-8e1f-41eb276ee9c6" providerId="ADAL" clId="{31021B10-09B2-4437-B3BA-FE8A29831BFF}" dt="2022-05-16T12:56:46.169" v="11837" actId="47"/>
        <pc:sldMkLst>
          <pc:docMk/>
          <pc:sldMk cId="2059262143" sldId="311"/>
        </pc:sldMkLst>
        <pc:spChg chg="mod">
          <ac:chgData name="Sudvarg, Marion" userId="2bb9b31b-5f3c-4f72-8e1f-41eb276ee9c6" providerId="ADAL" clId="{31021B10-09B2-4437-B3BA-FE8A29831BFF}" dt="2022-05-14T04:55:14.595" v="6839" actId="207"/>
          <ac:spMkLst>
            <pc:docMk/>
            <pc:sldMk cId="2059262143" sldId="311"/>
            <ac:spMk id="3" creationId="{71702CEB-3F33-3388-8C23-6BF848233344}"/>
          </ac:spMkLst>
        </pc:spChg>
      </pc:sldChg>
      <pc:sldChg chg="modSp new mod ord modShow">
        <pc:chgData name="Sudvarg, Marion" userId="2bb9b31b-5f3c-4f72-8e1f-41eb276ee9c6" providerId="ADAL" clId="{31021B10-09B2-4437-B3BA-FE8A29831BFF}" dt="2022-05-31T21:53:19.856" v="18401"/>
        <pc:sldMkLst>
          <pc:docMk/>
          <pc:sldMk cId="2344486571" sldId="312"/>
        </pc:sldMkLst>
        <pc:spChg chg="mod">
          <ac:chgData name="Sudvarg, Marion" userId="2bb9b31b-5f3c-4f72-8e1f-41eb276ee9c6" providerId="ADAL" clId="{31021B10-09B2-4437-B3BA-FE8A29831BFF}" dt="2022-05-16T12:55:57.972" v="11830" actId="20577"/>
          <ac:spMkLst>
            <pc:docMk/>
            <pc:sldMk cId="2344486571" sldId="312"/>
            <ac:spMk id="2" creationId="{39F6E61E-1473-2083-DAE4-61774AE1D5BC}"/>
          </ac:spMkLst>
        </pc:spChg>
        <pc:spChg chg="mod">
          <ac:chgData name="Sudvarg, Marion" userId="2bb9b31b-5f3c-4f72-8e1f-41eb276ee9c6" providerId="ADAL" clId="{31021B10-09B2-4437-B3BA-FE8A29831BFF}" dt="2022-05-14T05:37:53.970" v="8440" actId="27636"/>
          <ac:spMkLst>
            <pc:docMk/>
            <pc:sldMk cId="2344486571" sldId="312"/>
            <ac:spMk id="3" creationId="{454784A9-A604-0B62-D20A-3E5502679711}"/>
          </ac:spMkLst>
        </pc:spChg>
      </pc:sldChg>
      <pc:sldChg chg="modSp add del mod ord modShow modNotesTx">
        <pc:chgData name="Sudvarg, Marion" userId="2bb9b31b-5f3c-4f72-8e1f-41eb276ee9c6" providerId="ADAL" clId="{31021B10-09B2-4437-B3BA-FE8A29831BFF}" dt="2022-05-31T22:16:24.001" v="18876"/>
        <pc:sldMkLst>
          <pc:docMk/>
          <pc:sldMk cId="2826780264" sldId="313"/>
        </pc:sldMkLst>
        <pc:spChg chg="mod">
          <ac:chgData name="Sudvarg, Marion" userId="2bb9b31b-5f3c-4f72-8e1f-41eb276ee9c6" providerId="ADAL" clId="{31021B10-09B2-4437-B3BA-FE8A29831BFF}" dt="2022-05-14T05:16:47.982" v="7403" actId="20577"/>
          <ac:spMkLst>
            <pc:docMk/>
            <pc:sldMk cId="2826780264" sldId="313"/>
            <ac:spMk id="2" creationId="{39F6E61E-1473-2083-DAE4-61774AE1D5BC}"/>
          </ac:spMkLst>
        </pc:spChg>
        <pc:spChg chg="mod">
          <ac:chgData name="Sudvarg, Marion" userId="2bb9b31b-5f3c-4f72-8e1f-41eb276ee9c6" providerId="ADAL" clId="{31021B10-09B2-4437-B3BA-FE8A29831BFF}" dt="2022-05-14T05:38:04.280" v="8450" actId="20577"/>
          <ac:spMkLst>
            <pc:docMk/>
            <pc:sldMk cId="2826780264" sldId="313"/>
            <ac:spMk id="3" creationId="{454784A9-A604-0B62-D20A-3E5502679711}"/>
          </ac:spMkLst>
        </pc:spChg>
      </pc:sldChg>
      <pc:sldChg chg="modSp add del mod">
        <pc:chgData name="Sudvarg, Marion" userId="2bb9b31b-5f3c-4f72-8e1f-41eb276ee9c6" providerId="ADAL" clId="{31021B10-09B2-4437-B3BA-FE8A29831BFF}" dt="2022-05-16T12:56:49.050" v="11838" actId="47"/>
        <pc:sldMkLst>
          <pc:docMk/>
          <pc:sldMk cId="323551315" sldId="314"/>
        </pc:sldMkLst>
        <pc:spChg chg="mod">
          <ac:chgData name="Sudvarg, Marion" userId="2bb9b31b-5f3c-4f72-8e1f-41eb276ee9c6" providerId="ADAL" clId="{31021B10-09B2-4437-B3BA-FE8A29831BFF}" dt="2022-05-14T05:25:30.159" v="7721" actId="207"/>
          <ac:spMkLst>
            <pc:docMk/>
            <pc:sldMk cId="323551315" sldId="314"/>
            <ac:spMk id="3" creationId="{71702CEB-3F33-3388-8C23-6BF848233344}"/>
          </ac:spMkLst>
        </pc:spChg>
      </pc:sldChg>
      <pc:sldChg chg="new del">
        <pc:chgData name="Sudvarg, Marion" userId="2bb9b31b-5f3c-4f72-8e1f-41eb276ee9c6" providerId="ADAL" clId="{31021B10-09B2-4437-B3BA-FE8A29831BFF}" dt="2022-05-14T05:20:10.371" v="7422" actId="680"/>
        <pc:sldMkLst>
          <pc:docMk/>
          <pc:sldMk cId="469405160" sldId="314"/>
        </pc:sldMkLst>
      </pc:sldChg>
      <pc:sldChg chg="add del">
        <pc:chgData name="Sudvarg, Marion" userId="2bb9b31b-5f3c-4f72-8e1f-41eb276ee9c6" providerId="ADAL" clId="{31021B10-09B2-4437-B3BA-FE8A29831BFF}" dt="2022-05-14T05:17:00.296" v="7411" actId="47"/>
        <pc:sldMkLst>
          <pc:docMk/>
          <pc:sldMk cId="2998673995" sldId="314"/>
        </pc:sldMkLst>
      </pc:sldChg>
      <pc:sldChg chg="addSp delSp modSp new mod ord modAnim">
        <pc:chgData name="Sudvarg, Marion" userId="2bb9b31b-5f3c-4f72-8e1f-41eb276ee9c6" providerId="ADAL" clId="{31021B10-09B2-4437-B3BA-FE8A29831BFF}" dt="2022-05-22T05:22:18.819" v="13333"/>
        <pc:sldMkLst>
          <pc:docMk/>
          <pc:sldMk cId="2734678909" sldId="315"/>
        </pc:sldMkLst>
        <pc:spChg chg="mod">
          <ac:chgData name="Sudvarg, Marion" userId="2bb9b31b-5f3c-4f72-8e1f-41eb276ee9c6" providerId="ADAL" clId="{31021B10-09B2-4437-B3BA-FE8A29831BFF}" dt="2022-05-14T05:35:53.487" v="8268" actId="20577"/>
          <ac:spMkLst>
            <pc:docMk/>
            <pc:sldMk cId="2734678909" sldId="315"/>
            <ac:spMk id="2" creationId="{F653B337-9C5A-3CDD-42BB-FF648E5B7289}"/>
          </ac:spMkLst>
        </pc:spChg>
        <pc:spChg chg="del">
          <ac:chgData name="Sudvarg, Marion" userId="2bb9b31b-5f3c-4f72-8e1f-41eb276ee9c6" providerId="ADAL" clId="{31021B10-09B2-4437-B3BA-FE8A29831BFF}" dt="2022-05-14T05:39:41.320" v="8465" actId="478"/>
          <ac:spMkLst>
            <pc:docMk/>
            <pc:sldMk cId="2734678909" sldId="315"/>
            <ac:spMk id="3" creationId="{B1F805D2-FD5D-2D58-DFE5-ABC3BBECD128}"/>
          </ac:spMkLst>
        </pc:spChg>
        <pc:spChg chg="add mod">
          <ac:chgData name="Sudvarg, Marion" userId="2bb9b31b-5f3c-4f72-8e1f-41eb276ee9c6" providerId="ADAL" clId="{31021B10-09B2-4437-B3BA-FE8A29831BFF}" dt="2022-05-14T05:41:03.536" v="8472" actId="1035"/>
          <ac:spMkLst>
            <pc:docMk/>
            <pc:sldMk cId="2734678909" sldId="315"/>
            <ac:spMk id="6" creationId="{3397D066-1E4A-3EB9-B295-9A06C2EF939E}"/>
          </ac:spMkLst>
        </pc:spChg>
        <pc:spChg chg="add mod">
          <ac:chgData name="Sudvarg, Marion" userId="2bb9b31b-5f3c-4f72-8e1f-41eb276ee9c6" providerId="ADAL" clId="{31021B10-09B2-4437-B3BA-FE8A29831BFF}" dt="2022-05-14T05:41:03.536" v="8472" actId="1035"/>
          <ac:spMkLst>
            <pc:docMk/>
            <pc:sldMk cId="2734678909" sldId="315"/>
            <ac:spMk id="7" creationId="{B7183E91-E63D-FD18-3BEA-FD86999F5C37}"/>
          </ac:spMkLst>
        </pc:spChg>
        <pc:spChg chg="add mod">
          <ac:chgData name="Sudvarg, Marion" userId="2bb9b31b-5f3c-4f72-8e1f-41eb276ee9c6" providerId="ADAL" clId="{31021B10-09B2-4437-B3BA-FE8A29831BFF}" dt="2022-05-14T05:41:03.536" v="8472" actId="1035"/>
          <ac:spMkLst>
            <pc:docMk/>
            <pc:sldMk cId="2734678909" sldId="315"/>
            <ac:spMk id="8" creationId="{F8ABAFA2-18D8-4D39-0E8A-FFAEA14BCC00}"/>
          </ac:spMkLst>
        </pc:spChg>
        <pc:spChg chg="add mod">
          <ac:chgData name="Sudvarg, Marion" userId="2bb9b31b-5f3c-4f72-8e1f-41eb276ee9c6" providerId="ADAL" clId="{31021B10-09B2-4437-B3BA-FE8A29831BFF}" dt="2022-05-14T05:41:03.536" v="8472" actId="1035"/>
          <ac:spMkLst>
            <pc:docMk/>
            <pc:sldMk cId="2734678909" sldId="315"/>
            <ac:spMk id="10" creationId="{A1AF326A-8FF0-2F16-DF32-5F9F8C50CE0D}"/>
          </ac:spMkLst>
        </pc:spChg>
        <pc:spChg chg="add mod">
          <ac:chgData name="Sudvarg, Marion" userId="2bb9b31b-5f3c-4f72-8e1f-41eb276ee9c6" providerId="ADAL" clId="{31021B10-09B2-4437-B3BA-FE8A29831BFF}" dt="2022-05-14T05:43:02.367" v="8479" actId="208"/>
          <ac:spMkLst>
            <pc:docMk/>
            <pc:sldMk cId="2734678909" sldId="315"/>
            <ac:spMk id="13" creationId="{5D40B008-3792-BF6C-DE34-5ADFAD8DABDE}"/>
          </ac:spMkLst>
        </pc:spChg>
        <pc:spChg chg="add mod">
          <ac:chgData name="Sudvarg, Marion" userId="2bb9b31b-5f3c-4f72-8e1f-41eb276ee9c6" providerId="ADAL" clId="{31021B10-09B2-4437-B3BA-FE8A29831BFF}" dt="2022-05-14T05:43:02.367" v="8479" actId="208"/>
          <ac:spMkLst>
            <pc:docMk/>
            <pc:sldMk cId="2734678909" sldId="315"/>
            <ac:spMk id="14" creationId="{FD4484A4-C748-F9C9-F686-6EE0439196DF}"/>
          </ac:spMkLst>
        </pc:spChg>
        <pc:spChg chg="add mod">
          <ac:chgData name="Sudvarg, Marion" userId="2bb9b31b-5f3c-4f72-8e1f-41eb276ee9c6" providerId="ADAL" clId="{31021B10-09B2-4437-B3BA-FE8A29831BFF}" dt="2022-05-14T05:43:02.367" v="8479" actId="208"/>
          <ac:spMkLst>
            <pc:docMk/>
            <pc:sldMk cId="2734678909" sldId="315"/>
            <ac:spMk id="15" creationId="{1084809C-781C-B539-2B07-4B1D8D92676C}"/>
          </ac:spMkLst>
        </pc:spChg>
        <pc:spChg chg="add mod">
          <ac:chgData name="Sudvarg, Marion" userId="2bb9b31b-5f3c-4f72-8e1f-41eb276ee9c6" providerId="ADAL" clId="{31021B10-09B2-4437-B3BA-FE8A29831BFF}" dt="2022-05-14T05:40:28.394" v="8467" actId="1076"/>
          <ac:spMkLst>
            <pc:docMk/>
            <pc:sldMk cId="2734678909" sldId="315"/>
            <ac:spMk id="16" creationId="{0439A906-10F3-5EDB-8C9B-0F1336610128}"/>
          </ac:spMkLst>
        </pc:spChg>
        <pc:spChg chg="add mod">
          <ac:chgData name="Sudvarg, Marion" userId="2bb9b31b-5f3c-4f72-8e1f-41eb276ee9c6" providerId="ADAL" clId="{31021B10-09B2-4437-B3BA-FE8A29831BFF}" dt="2022-05-14T05:40:28.394" v="8467" actId="1076"/>
          <ac:spMkLst>
            <pc:docMk/>
            <pc:sldMk cId="2734678909" sldId="315"/>
            <ac:spMk id="17" creationId="{C15B17B1-A3EC-F7AA-4964-191461DB1322}"/>
          </ac:spMkLst>
        </pc:spChg>
        <pc:spChg chg="add mod">
          <ac:chgData name="Sudvarg, Marion" userId="2bb9b31b-5f3c-4f72-8e1f-41eb276ee9c6" providerId="ADAL" clId="{31021B10-09B2-4437-B3BA-FE8A29831BFF}" dt="2022-05-14T05:42:44.329" v="8478" actId="693"/>
          <ac:spMkLst>
            <pc:docMk/>
            <pc:sldMk cId="2734678909" sldId="315"/>
            <ac:spMk id="18" creationId="{15DFED02-FCB2-2877-3B91-73AC1C94EDEB}"/>
          </ac:spMkLst>
        </pc:spChg>
        <pc:spChg chg="add mod">
          <ac:chgData name="Sudvarg, Marion" userId="2bb9b31b-5f3c-4f72-8e1f-41eb276ee9c6" providerId="ADAL" clId="{31021B10-09B2-4437-B3BA-FE8A29831BFF}" dt="2022-05-14T05:45:14.050" v="8489" actId="207"/>
          <ac:spMkLst>
            <pc:docMk/>
            <pc:sldMk cId="2734678909" sldId="315"/>
            <ac:spMk id="19" creationId="{F6420E5F-952C-4562-9DCD-A63246FA171B}"/>
          </ac:spMkLst>
        </pc:spChg>
        <pc:spChg chg="add mod">
          <ac:chgData name="Sudvarg, Marion" userId="2bb9b31b-5f3c-4f72-8e1f-41eb276ee9c6" providerId="ADAL" clId="{31021B10-09B2-4437-B3BA-FE8A29831BFF}" dt="2022-05-14T05:42:44.329" v="8478" actId="693"/>
          <ac:spMkLst>
            <pc:docMk/>
            <pc:sldMk cId="2734678909" sldId="315"/>
            <ac:spMk id="20" creationId="{70A82A33-CF00-E906-8856-39A1DF4890B4}"/>
          </ac:spMkLst>
        </pc:spChg>
        <pc:spChg chg="add mod">
          <ac:chgData name="Sudvarg, Marion" userId="2bb9b31b-5f3c-4f72-8e1f-41eb276ee9c6" providerId="ADAL" clId="{31021B10-09B2-4437-B3BA-FE8A29831BFF}" dt="2022-05-14T05:40:28.394" v="8467" actId="1076"/>
          <ac:spMkLst>
            <pc:docMk/>
            <pc:sldMk cId="2734678909" sldId="315"/>
            <ac:spMk id="33" creationId="{521B9EDD-A635-87AB-1F5E-85A0B5F5701A}"/>
          </ac:spMkLst>
        </pc:spChg>
        <pc:spChg chg="add mod">
          <ac:chgData name="Sudvarg, Marion" userId="2bb9b31b-5f3c-4f72-8e1f-41eb276ee9c6" providerId="ADAL" clId="{31021B10-09B2-4437-B3BA-FE8A29831BFF}" dt="2022-05-14T05:40:28.394" v="8467" actId="1076"/>
          <ac:spMkLst>
            <pc:docMk/>
            <pc:sldMk cId="2734678909" sldId="315"/>
            <ac:spMk id="34" creationId="{52F48139-B993-C4B4-EE03-5BF271746FAF}"/>
          </ac:spMkLst>
        </pc:spChg>
        <pc:spChg chg="add mod">
          <ac:chgData name="Sudvarg, Marion" userId="2bb9b31b-5f3c-4f72-8e1f-41eb276ee9c6" providerId="ADAL" clId="{31021B10-09B2-4437-B3BA-FE8A29831BFF}" dt="2022-05-14T05:40:28.394" v="8467" actId="1076"/>
          <ac:spMkLst>
            <pc:docMk/>
            <pc:sldMk cId="2734678909" sldId="315"/>
            <ac:spMk id="35" creationId="{E0FF4255-44A2-E9F2-08E1-A43B87CBAAAD}"/>
          </ac:spMkLst>
        </pc:spChg>
        <pc:spChg chg="add mod">
          <ac:chgData name="Sudvarg, Marion" userId="2bb9b31b-5f3c-4f72-8e1f-41eb276ee9c6" providerId="ADAL" clId="{31021B10-09B2-4437-B3BA-FE8A29831BFF}" dt="2022-05-14T05:41:03.536" v="8472" actId="1035"/>
          <ac:spMkLst>
            <pc:docMk/>
            <pc:sldMk cId="2734678909" sldId="315"/>
            <ac:spMk id="36" creationId="{CF7058BF-1298-CD28-BFBD-EFA4AEF1B69B}"/>
          </ac:spMkLst>
        </pc:spChg>
        <pc:spChg chg="add mod">
          <ac:chgData name="Sudvarg, Marion" userId="2bb9b31b-5f3c-4f72-8e1f-41eb276ee9c6" providerId="ADAL" clId="{31021B10-09B2-4437-B3BA-FE8A29831BFF}" dt="2022-05-14T05:40:28.394" v="8467" actId="1076"/>
          <ac:spMkLst>
            <pc:docMk/>
            <pc:sldMk cId="2734678909" sldId="315"/>
            <ac:spMk id="37" creationId="{235F256F-04D5-7611-E9F1-CC55CE690235}"/>
          </ac:spMkLst>
        </pc:spChg>
        <pc:spChg chg="add mod">
          <ac:chgData name="Sudvarg, Marion" userId="2bb9b31b-5f3c-4f72-8e1f-41eb276ee9c6" providerId="ADAL" clId="{31021B10-09B2-4437-B3BA-FE8A29831BFF}" dt="2022-05-14T05:55:58.499" v="9340" actId="14100"/>
          <ac:spMkLst>
            <pc:docMk/>
            <pc:sldMk cId="2734678909" sldId="315"/>
            <ac:spMk id="40" creationId="{7CBFE086-85D6-F3B6-3FED-E28A7020CCA9}"/>
          </ac:spMkLst>
        </pc:spChg>
        <pc:cxnChg chg="add mod">
          <ac:chgData name="Sudvarg, Marion" userId="2bb9b31b-5f3c-4f72-8e1f-41eb276ee9c6" providerId="ADAL" clId="{31021B10-09B2-4437-B3BA-FE8A29831BFF}" dt="2022-05-14T05:41:03.536" v="8472" actId="1035"/>
          <ac:cxnSpMkLst>
            <pc:docMk/>
            <pc:sldMk cId="2734678909" sldId="315"/>
            <ac:cxnSpMk id="9" creationId="{785D8A86-90D8-704D-1775-286B6E6E1EF7}"/>
          </ac:cxnSpMkLst>
        </pc:cxnChg>
        <pc:cxnChg chg="add mod">
          <ac:chgData name="Sudvarg, Marion" userId="2bb9b31b-5f3c-4f72-8e1f-41eb276ee9c6" providerId="ADAL" clId="{31021B10-09B2-4437-B3BA-FE8A29831BFF}" dt="2022-05-14T05:41:03.536" v="8472" actId="1035"/>
          <ac:cxnSpMkLst>
            <pc:docMk/>
            <pc:sldMk cId="2734678909" sldId="315"/>
            <ac:cxnSpMk id="11" creationId="{A8BA8809-55C9-CCA6-6834-A5D502400468}"/>
          </ac:cxnSpMkLst>
        </pc:cxnChg>
        <pc:cxnChg chg="add mod">
          <ac:chgData name="Sudvarg, Marion" userId="2bb9b31b-5f3c-4f72-8e1f-41eb276ee9c6" providerId="ADAL" clId="{31021B10-09B2-4437-B3BA-FE8A29831BFF}" dt="2022-05-14T05:41:03.536" v="8472" actId="1035"/>
          <ac:cxnSpMkLst>
            <pc:docMk/>
            <pc:sldMk cId="2734678909" sldId="315"/>
            <ac:cxnSpMk id="12" creationId="{2F71CCCC-526A-A7DD-F7A4-808DE562370D}"/>
          </ac:cxnSpMkLst>
        </pc:cxnChg>
        <pc:cxnChg chg="add mod">
          <ac:chgData name="Sudvarg, Marion" userId="2bb9b31b-5f3c-4f72-8e1f-41eb276ee9c6" providerId="ADAL" clId="{31021B10-09B2-4437-B3BA-FE8A29831BFF}" dt="2022-05-14T05:43:02.367" v="8479" actId="208"/>
          <ac:cxnSpMkLst>
            <pc:docMk/>
            <pc:sldMk cId="2734678909" sldId="315"/>
            <ac:cxnSpMk id="21" creationId="{5E172C1A-4C5C-C57B-A204-E80D822D0D6E}"/>
          </ac:cxnSpMkLst>
        </pc:cxnChg>
        <pc:cxnChg chg="add mod">
          <ac:chgData name="Sudvarg, Marion" userId="2bb9b31b-5f3c-4f72-8e1f-41eb276ee9c6" providerId="ADAL" clId="{31021B10-09B2-4437-B3BA-FE8A29831BFF}" dt="2022-05-14T05:43:02.367" v="8479" actId="208"/>
          <ac:cxnSpMkLst>
            <pc:docMk/>
            <pc:sldMk cId="2734678909" sldId="315"/>
            <ac:cxnSpMk id="22" creationId="{B21F00D1-DB51-92A4-7DE7-EF78B197BBB9}"/>
          </ac:cxnSpMkLst>
        </pc:cxnChg>
        <pc:cxnChg chg="add mod">
          <ac:chgData name="Sudvarg, Marion" userId="2bb9b31b-5f3c-4f72-8e1f-41eb276ee9c6" providerId="ADAL" clId="{31021B10-09B2-4437-B3BA-FE8A29831BFF}" dt="2022-05-14T05:42:44.329" v="8478" actId="693"/>
          <ac:cxnSpMkLst>
            <pc:docMk/>
            <pc:sldMk cId="2734678909" sldId="315"/>
            <ac:cxnSpMk id="23" creationId="{6534DF7C-029A-B24C-374B-3A83E2F08FA5}"/>
          </ac:cxnSpMkLst>
        </pc:cxnChg>
        <pc:cxnChg chg="add mod">
          <ac:chgData name="Sudvarg, Marion" userId="2bb9b31b-5f3c-4f72-8e1f-41eb276ee9c6" providerId="ADAL" clId="{31021B10-09B2-4437-B3BA-FE8A29831BFF}" dt="2022-05-14T05:42:44.329" v="8478" actId="693"/>
          <ac:cxnSpMkLst>
            <pc:docMk/>
            <pc:sldMk cId="2734678909" sldId="315"/>
            <ac:cxnSpMk id="24" creationId="{371CA8F7-4939-A1CA-FBB6-EFBDBB71946F}"/>
          </ac:cxnSpMkLst>
        </pc:cxnChg>
        <pc:cxnChg chg="add mod">
          <ac:chgData name="Sudvarg, Marion" userId="2bb9b31b-5f3c-4f72-8e1f-41eb276ee9c6" providerId="ADAL" clId="{31021B10-09B2-4437-B3BA-FE8A29831BFF}" dt="2022-05-14T05:42:44.329" v="8478" actId="693"/>
          <ac:cxnSpMkLst>
            <pc:docMk/>
            <pc:sldMk cId="2734678909" sldId="315"/>
            <ac:cxnSpMk id="25" creationId="{5404D14A-BE0C-922E-D340-53D251DEF01B}"/>
          </ac:cxnSpMkLst>
        </pc:cxnChg>
        <pc:cxnChg chg="add mod ord">
          <ac:chgData name="Sudvarg, Marion" userId="2bb9b31b-5f3c-4f72-8e1f-41eb276ee9c6" providerId="ADAL" clId="{31021B10-09B2-4437-B3BA-FE8A29831BFF}" dt="2022-05-14T05:44:59.961" v="8488" actId="166"/>
          <ac:cxnSpMkLst>
            <pc:docMk/>
            <pc:sldMk cId="2734678909" sldId="315"/>
            <ac:cxnSpMk id="26" creationId="{C347F0D2-F41D-B5A0-4C15-F5318B12E986}"/>
          </ac:cxnSpMkLst>
        </pc:cxnChg>
        <pc:cxnChg chg="add mod">
          <ac:chgData name="Sudvarg, Marion" userId="2bb9b31b-5f3c-4f72-8e1f-41eb276ee9c6" providerId="ADAL" clId="{31021B10-09B2-4437-B3BA-FE8A29831BFF}" dt="2022-05-14T05:42:44.329" v="8478" actId="693"/>
          <ac:cxnSpMkLst>
            <pc:docMk/>
            <pc:sldMk cId="2734678909" sldId="315"/>
            <ac:cxnSpMk id="27" creationId="{35051BF5-4762-59BB-6E0F-28618FCCF1BF}"/>
          </ac:cxnSpMkLst>
        </pc:cxnChg>
        <pc:cxnChg chg="add mod">
          <ac:chgData name="Sudvarg, Marion" userId="2bb9b31b-5f3c-4f72-8e1f-41eb276ee9c6" providerId="ADAL" clId="{31021B10-09B2-4437-B3BA-FE8A29831BFF}" dt="2022-05-14T05:42:44.329" v="8478" actId="693"/>
          <ac:cxnSpMkLst>
            <pc:docMk/>
            <pc:sldMk cId="2734678909" sldId="315"/>
            <ac:cxnSpMk id="28" creationId="{D9F4401C-F103-CB7B-6B07-754A0E240F9C}"/>
          </ac:cxnSpMkLst>
        </pc:cxnChg>
        <pc:cxnChg chg="add mod">
          <ac:chgData name="Sudvarg, Marion" userId="2bb9b31b-5f3c-4f72-8e1f-41eb276ee9c6" providerId="ADAL" clId="{31021B10-09B2-4437-B3BA-FE8A29831BFF}" dt="2022-05-14T05:42:44.329" v="8478" actId="693"/>
          <ac:cxnSpMkLst>
            <pc:docMk/>
            <pc:sldMk cId="2734678909" sldId="315"/>
            <ac:cxnSpMk id="29" creationId="{6B1A0BA3-6E8B-9312-B651-C13C07FFFDDD}"/>
          </ac:cxnSpMkLst>
        </pc:cxnChg>
        <pc:cxnChg chg="add mod">
          <ac:chgData name="Sudvarg, Marion" userId="2bb9b31b-5f3c-4f72-8e1f-41eb276ee9c6" providerId="ADAL" clId="{31021B10-09B2-4437-B3BA-FE8A29831BFF}" dt="2022-05-14T05:42:44.329" v="8478" actId="693"/>
          <ac:cxnSpMkLst>
            <pc:docMk/>
            <pc:sldMk cId="2734678909" sldId="315"/>
            <ac:cxnSpMk id="30" creationId="{AC17F240-2A5E-2F92-0576-F06856BB7D3F}"/>
          </ac:cxnSpMkLst>
        </pc:cxnChg>
        <pc:cxnChg chg="add mod">
          <ac:chgData name="Sudvarg, Marion" userId="2bb9b31b-5f3c-4f72-8e1f-41eb276ee9c6" providerId="ADAL" clId="{31021B10-09B2-4437-B3BA-FE8A29831BFF}" dt="2022-05-14T05:42:44.329" v="8478" actId="693"/>
          <ac:cxnSpMkLst>
            <pc:docMk/>
            <pc:sldMk cId="2734678909" sldId="315"/>
            <ac:cxnSpMk id="31" creationId="{84A52F34-65D6-8FA7-8184-9980CF3C25FE}"/>
          </ac:cxnSpMkLst>
        </pc:cxnChg>
        <pc:cxnChg chg="add mod">
          <ac:chgData name="Sudvarg, Marion" userId="2bb9b31b-5f3c-4f72-8e1f-41eb276ee9c6" providerId="ADAL" clId="{31021B10-09B2-4437-B3BA-FE8A29831BFF}" dt="2022-05-14T05:42:44.329" v="8478" actId="693"/>
          <ac:cxnSpMkLst>
            <pc:docMk/>
            <pc:sldMk cId="2734678909" sldId="315"/>
            <ac:cxnSpMk id="32" creationId="{73F76E15-A19C-6186-5DF3-C5A1759CB462}"/>
          </ac:cxnSpMkLst>
        </pc:cxnChg>
        <pc:cxnChg chg="add mod">
          <ac:chgData name="Sudvarg, Marion" userId="2bb9b31b-5f3c-4f72-8e1f-41eb276ee9c6" providerId="ADAL" clId="{31021B10-09B2-4437-B3BA-FE8A29831BFF}" dt="2022-05-14T05:41:39.788" v="8474" actId="13822"/>
          <ac:cxnSpMkLst>
            <pc:docMk/>
            <pc:sldMk cId="2734678909" sldId="315"/>
            <ac:cxnSpMk id="39" creationId="{425404A2-A461-0F92-48D0-59F85330DA8F}"/>
          </ac:cxnSpMkLst>
        </pc:cxnChg>
      </pc:sldChg>
      <pc:sldChg chg="modSp new del mod ord modShow modNotesTx">
        <pc:chgData name="Sudvarg, Marion" userId="2bb9b31b-5f3c-4f72-8e1f-41eb276ee9c6" providerId="ADAL" clId="{31021B10-09B2-4437-B3BA-FE8A29831BFF}" dt="2022-05-31T21:53:25.771" v="18402" actId="47"/>
        <pc:sldMkLst>
          <pc:docMk/>
          <pc:sldMk cId="378866923" sldId="316"/>
        </pc:sldMkLst>
        <pc:spChg chg="mod">
          <ac:chgData name="Sudvarg, Marion" userId="2bb9b31b-5f3c-4f72-8e1f-41eb276ee9c6" providerId="ADAL" clId="{31021B10-09B2-4437-B3BA-FE8A29831BFF}" dt="2022-05-14T14:22:31.665" v="9512" actId="20577"/>
          <ac:spMkLst>
            <pc:docMk/>
            <pc:sldMk cId="378866923" sldId="316"/>
            <ac:spMk id="2" creationId="{870588C0-52CA-6254-226F-3F9E13DAFA74}"/>
          </ac:spMkLst>
        </pc:spChg>
        <pc:spChg chg="mod">
          <ac:chgData name="Sudvarg, Marion" userId="2bb9b31b-5f3c-4f72-8e1f-41eb276ee9c6" providerId="ADAL" clId="{31021B10-09B2-4437-B3BA-FE8A29831BFF}" dt="2022-05-14T14:41:46.093" v="10753" actId="114"/>
          <ac:spMkLst>
            <pc:docMk/>
            <pc:sldMk cId="378866923" sldId="316"/>
            <ac:spMk id="3" creationId="{9183974D-8727-44FD-6A36-9DF29470C521}"/>
          </ac:spMkLst>
        </pc:spChg>
      </pc:sldChg>
      <pc:sldChg chg="add mod ord modShow">
        <pc:chgData name="Sudvarg, Marion" userId="2bb9b31b-5f3c-4f72-8e1f-41eb276ee9c6" providerId="ADAL" clId="{31021B10-09B2-4437-B3BA-FE8A29831BFF}" dt="2022-05-31T21:53:10.057" v="18397"/>
        <pc:sldMkLst>
          <pc:docMk/>
          <pc:sldMk cId="3892648464" sldId="317"/>
        </pc:sldMkLst>
      </pc:sldChg>
      <pc:sldChg chg="modSp new del mod modNotesTx">
        <pc:chgData name="Sudvarg, Marion" userId="2bb9b31b-5f3c-4f72-8e1f-41eb276ee9c6" providerId="ADAL" clId="{31021B10-09B2-4437-B3BA-FE8A29831BFF}" dt="2022-05-31T21:24:32.408" v="17563" actId="47"/>
        <pc:sldMkLst>
          <pc:docMk/>
          <pc:sldMk cId="822663426" sldId="318"/>
        </pc:sldMkLst>
        <pc:spChg chg="mod">
          <ac:chgData name="Sudvarg, Marion" userId="2bb9b31b-5f3c-4f72-8e1f-41eb276ee9c6" providerId="ADAL" clId="{31021B10-09B2-4437-B3BA-FE8A29831BFF}" dt="2022-05-22T05:20:21.301" v="13331" actId="5793"/>
          <ac:spMkLst>
            <pc:docMk/>
            <pc:sldMk cId="822663426" sldId="318"/>
            <ac:spMk id="2" creationId="{A8951957-7D8A-C61D-464C-52658BF64148}"/>
          </ac:spMkLst>
        </pc:spChg>
      </pc:sldChg>
      <pc:sldChg chg="add mod modShow">
        <pc:chgData name="Sudvarg, Marion" userId="2bb9b31b-5f3c-4f72-8e1f-41eb276ee9c6" providerId="ADAL" clId="{31021B10-09B2-4437-B3BA-FE8A29831BFF}" dt="2022-05-20T19:31:31.322" v="12973" actId="729"/>
        <pc:sldMkLst>
          <pc:docMk/>
          <pc:sldMk cId="459093977" sldId="319"/>
        </pc:sldMkLst>
      </pc:sldChg>
      <pc:sldChg chg="add mod ord modShow">
        <pc:chgData name="Sudvarg, Marion" userId="2bb9b31b-5f3c-4f72-8e1f-41eb276ee9c6" providerId="ADAL" clId="{31021B10-09B2-4437-B3BA-FE8A29831BFF}" dt="2022-05-31T21:53:12.865" v="18399"/>
        <pc:sldMkLst>
          <pc:docMk/>
          <pc:sldMk cId="4109977211" sldId="320"/>
        </pc:sldMkLst>
      </pc:sldChg>
      <pc:sldChg chg="modSp new mod ord modNotesTx">
        <pc:chgData name="Sudvarg, Marion" userId="2bb9b31b-5f3c-4f72-8e1f-41eb276ee9c6" providerId="ADAL" clId="{31021B10-09B2-4437-B3BA-FE8A29831BFF}" dt="2022-06-02T02:53:30.352" v="19010" actId="20577"/>
        <pc:sldMkLst>
          <pc:docMk/>
          <pc:sldMk cId="3865874017" sldId="321"/>
        </pc:sldMkLst>
        <pc:spChg chg="mod">
          <ac:chgData name="Sudvarg, Marion" userId="2bb9b31b-5f3c-4f72-8e1f-41eb276ee9c6" providerId="ADAL" clId="{31021B10-09B2-4437-B3BA-FE8A29831BFF}" dt="2022-05-31T19:47:52.963" v="14989" actId="20577"/>
          <ac:spMkLst>
            <pc:docMk/>
            <pc:sldMk cId="3865874017" sldId="321"/>
            <ac:spMk id="2" creationId="{F144D0CB-110E-D9F3-B394-57AB33386366}"/>
          </ac:spMkLst>
        </pc:spChg>
        <pc:spChg chg="mod">
          <ac:chgData name="Sudvarg, Marion" userId="2bb9b31b-5f3c-4f72-8e1f-41eb276ee9c6" providerId="ADAL" clId="{31021B10-09B2-4437-B3BA-FE8A29831BFF}" dt="2022-06-02T02:53:30.352" v="19010" actId="20577"/>
          <ac:spMkLst>
            <pc:docMk/>
            <pc:sldMk cId="3865874017" sldId="321"/>
            <ac:spMk id="3" creationId="{5F3473C0-2246-BD16-1E2B-4CDD2C497170}"/>
          </ac:spMkLst>
        </pc:spChg>
      </pc:sldChg>
      <pc:sldChg chg="modSp add mod">
        <pc:chgData name="Sudvarg, Marion" userId="2bb9b31b-5f3c-4f72-8e1f-41eb276ee9c6" providerId="ADAL" clId="{31021B10-09B2-4437-B3BA-FE8A29831BFF}" dt="2022-06-01T05:04:02.658" v="18946" actId="20577"/>
        <pc:sldMkLst>
          <pc:docMk/>
          <pc:sldMk cId="3228702830" sldId="322"/>
        </pc:sldMkLst>
        <pc:spChg chg="mod">
          <ac:chgData name="Sudvarg, Marion" userId="2bb9b31b-5f3c-4f72-8e1f-41eb276ee9c6" providerId="ADAL" clId="{31021B10-09B2-4437-B3BA-FE8A29831BFF}" dt="2022-05-31T05:30:15.828" v="14547" actId="6549"/>
          <ac:spMkLst>
            <pc:docMk/>
            <pc:sldMk cId="3228702830" sldId="322"/>
            <ac:spMk id="2" creationId="{39F6E61E-1473-2083-DAE4-61774AE1D5BC}"/>
          </ac:spMkLst>
        </pc:spChg>
        <pc:spChg chg="mod">
          <ac:chgData name="Sudvarg, Marion" userId="2bb9b31b-5f3c-4f72-8e1f-41eb276ee9c6" providerId="ADAL" clId="{31021B10-09B2-4437-B3BA-FE8A29831BFF}" dt="2022-06-01T05:04:02.658" v="18946" actId="20577"/>
          <ac:spMkLst>
            <pc:docMk/>
            <pc:sldMk cId="3228702830" sldId="322"/>
            <ac:spMk id="3" creationId="{454784A9-A604-0B62-D20A-3E5502679711}"/>
          </ac:spMkLst>
        </pc:spChg>
      </pc:sldChg>
      <pc:sldChg chg="modSp add mod modNotesTx">
        <pc:chgData name="Sudvarg, Marion" userId="2bb9b31b-5f3c-4f72-8e1f-41eb276ee9c6" providerId="ADAL" clId="{31021B10-09B2-4437-B3BA-FE8A29831BFF}" dt="2022-05-31T21:52:12.672" v="18363" actId="20577"/>
        <pc:sldMkLst>
          <pc:docMk/>
          <pc:sldMk cId="1313781149" sldId="323"/>
        </pc:sldMkLst>
        <pc:spChg chg="mod">
          <ac:chgData name="Sudvarg, Marion" userId="2bb9b31b-5f3c-4f72-8e1f-41eb276ee9c6" providerId="ADAL" clId="{31021B10-09B2-4437-B3BA-FE8A29831BFF}" dt="2022-05-31T21:52:12.672" v="18363" actId="20577"/>
          <ac:spMkLst>
            <pc:docMk/>
            <pc:sldMk cId="1313781149" sldId="323"/>
            <ac:spMk id="3" creationId="{9183974D-8727-44FD-6A36-9DF29470C521}"/>
          </ac:spMkLst>
        </pc:spChg>
      </pc:sldChg>
      <pc:sldChg chg="add del">
        <pc:chgData name="Sudvarg, Marion" userId="2bb9b31b-5f3c-4f72-8e1f-41eb276ee9c6" providerId="ADAL" clId="{31021B10-09B2-4437-B3BA-FE8A29831BFF}" dt="2022-05-31T21:52:48.932" v="18391" actId="47"/>
        <pc:sldMkLst>
          <pc:docMk/>
          <pc:sldMk cId="3698435666" sldId="324"/>
        </pc:sldMkLst>
      </pc:sldChg>
      <pc:sldChg chg="add modTransition modAnim">
        <pc:chgData name="Sudvarg, Marion" userId="2bb9b31b-5f3c-4f72-8e1f-41eb276ee9c6" providerId="ADAL" clId="{31021B10-09B2-4437-B3BA-FE8A29831BFF}" dt="2022-05-31T21:07:51.812" v="16444"/>
        <pc:sldMkLst>
          <pc:docMk/>
          <pc:sldMk cId="2062244151" sldId="325"/>
        </pc:sldMkLst>
      </pc:sldChg>
      <pc:sldChg chg="addSp delSp modSp add mod modNotesTx">
        <pc:chgData name="Sudvarg, Marion" userId="2bb9b31b-5f3c-4f72-8e1f-41eb276ee9c6" providerId="ADAL" clId="{31021B10-09B2-4437-B3BA-FE8A29831BFF}" dt="2022-06-02T03:22:14.408" v="20639" actId="20577"/>
        <pc:sldMkLst>
          <pc:docMk/>
          <pc:sldMk cId="2847320174" sldId="326"/>
        </pc:sldMkLst>
        <pc:spChg chg="mod">
          <ac:chgData name="Sudvarg, Marion" userId="2bb9b31b-5f3c-4f72-8e1f-41eb276ee9c6" providerId="ADAL" clId="{31021B10-09B2-4437-B3BA-FE8A29831BFF}" dt="2022-05-31T22:13:16.567" v="18840" actId="20577"/>
          <ac:spMkLst>
            <pc:docMk/>
            <pc:sldMk cId="2847320174" sldId="326"/>
            <ac:spMk id="2" creationId="{A1EF2C29-5036-14DA-86E3-FB3BE477D6E7}"/>
          </ac:spMkLst>
        </pc:spChg>
        <pc:spChg chg="add mod">
          <ac:chgData name="Sudvarg, Marion" userId="2bb9b31b-5f3c-4f72-8e1f-41eb276ee9c6" providerId="ADAL" clId="{31021B10-09B2-4437-B3BA-FE8A29831BFF}" dt="2022-06-02T03:21:01.358" v="20596" actId="20577"/>
          <ac:spMkLst>
            <pc:docMk/>
            <pc:sldMk cId="2847320174" sldId="326"/>
            <ac:spMk id="7" creationId="{902F1713-0CD3-E608-A8F9-C3451670432B}"/>
          </ac:spMkLst>
        </pc:spChg>
        <pc:spChg chg="del">
          <ac:chgData name="Sudvarg, Marion" userId="2bb9b31b-5f3c-4f72-8e1f-41eb276ee9c6" providerId="ADAL" clId="{31021B10-09B2-4437-B3BA-FE8A29831BFF}" dt="2022-05-31T22:13:20.147" v="18841" actId="478"/>
          <ac:spMkLst>
            <pc:docMk/>
            <pc:sldMk cId="2847320174" sldId="326"/>
            <ac:spMk id="8" creationId="{324FD11C-78E6-94F5-45DC-8CCAFCF1B1D5}"/>
          </ac:spMkLst>
        </pc:spChg>
        <pc:spChg chg="del mod">
          <ac:chgData name="Sudvarg, Marion" userId="2bb9b31b-5f3c-4f72-8e1f-41eb276ee9c6" providerId="ADAL" clId="{31021B10-09B2-4437-B3BA-FE8A29831BFF}" dt="2022-05-31T22:13:30.218" v="18846" actId="478"/>
          <ac:spMkLst>
            <pc:docMk/>
            <pc:sldMk cId="2847320174" sldId="326"/>
            <ac:spMk id="9" creationId="{F4C967DB-8FB4-B7FB-09E5-E00C07365DAA}"/>
          </ac:spMkLst>
        </pc:spChg>
        <pc:graphicFrameChg chg="del">
          <ac:chgData name="Sudvarg, Marion" userId="2bb9b31b-5f3c-4f72-8e1f-41eb276ee9c6" providerId="ADAL" clId="{31021B10-09B2-4437-B3BA-FE8A29831BFF}" dt="2022-05-31T22:13:21.333" v="18842" actId="478"/>
          <ac:graphicFrameMkLst>
            <pc:docMk/>
            <pc:sldMk cId="2847320174" sldId="326"/>
            <ac:graphicFrameMk id="6" creationId="{622C67CE-85B8-4EC4-037F-C0742371EA65}"/>
          </ac:graphicFrameMkLst>
        </pc:graphicFrameChg>
        <pc:graphicFrameChg chg="mod">
          <ac:chgData name="Sudvarg, Marion" userId="2bb9b31b-5f3c-4f72-8e1f-41eb276ee9c6" providerId="ADAL" clId="{31021B10-09B2-4437-B3BA-FE8A29831BFF}" dt="2022-05-31T22:15:10.659" v="18871" actId="255"/>
          <ac:graphicFrameMkLst>
            <pc:docMk/>
            <pc:sldMk cId="2847320174" sldId="326"/>
            <ac:graphicFrameMk id="10" creationId="{C207966C-ABFD-4131-9E7B-FAAC14C426F3}"/>
          </ac:graphicFrameMkLst>
        </pc:graphicFrameChg>
      </pc:sldChg>
      <pc:sldMasterChg chg="modSp modSldLayout">
        <pc:chgData name="Sudvarg, Marion" userId="2bb9b31b-5f3c-4f72-8e1f-41eb276ee9c6" providerId="ADAL" clId="{31021B10-09B2-4437-B3BA-FE8A29831BFF}" dt="2022-05-12T01:24:22.125" v="2961" actId="207"/>
        <pc:sldMasterMkLst>
          <pc:docMk/>
          <pc:sldMasterMk cId="1193365014" sldId="2147483660"/>
        </pc:sldMasterMkLst>
        <pc:spChg chg="mod">
          <ac:chgData name="Sudvarg, Marion" userId="2bb9b31b-5f3c-4f72-8e1f-41eb276ee9c6" providerId="ADAL" clId="{31021B10-09B2-4437-B3BA-FE8A29831BFF}" dt="2022-05-12T01:24:22.125" v="2961" actId="207"/>
          <ac:spMkLst>
            <pc:docMk/>
            <pc:sldMasterMk cId="1193365014" sldId="2147483660"/>
            <ac:spMk id="2" creationId="{00000000-0000-0000-0000-000000000000}"/>
          </ac:spMkLst>
        </pc:spChg>
        <pc:spChg chg="mod">
          <ac:chgData name="Sudvarg, Marion" userId="2bb9b31b-5f3c-4f72-8e1f-41eb276ee9c6" providerId="ADAL" clId="{31021B10-09B2-4437-B3BA-FE8A29831BFF}" dt="2022-05-06T19:21:36.597" v="195"/>
          <ac:spMkLst>
            <pc:docMk/>
            <pc:sldMasterMk cId="1193365014" sldId="2147483660"/>
            <ac:spMk id="5" creationId="{00000000-0000-0000-0000-000000000000}"/>
          </ac:spMkLst>
        </pc:spChg>
        <pc:sldLayoutChg chg="modSp">
          <pc:chgData name="Sudvarg, Marion" userId="2bb9b31b-5f3c-4f72-8e1f-41eb276ee9c6" providerId="ADAL" clId="{31021B10-09B2-4437-B3BA-FE8A29831BFF}" dt="2022-05-06T19:21:36.597" v="195"/>
          <pc:sldLayoutMkLst>
            <pc:docMk/>
            <pc:sldMasterMk cId="1193365014" sldId="2147483660"/>
            <pc:sldLayoutMk cId="1419050163" sldId="2147483661"/>
          </pc:sldLayoutMkLst>
          <pc:spChg chg="mod">
            <ac:chgData name="Sudvarg, Marion" userId="2bb9b31b-5f3c-4f72-8e1f-41eb276ee9c6" providerId="ADAL" clId="{31021B10-09B2-4437-B3BA-FE8A29831BFF}" dt="2022-05-06T19:21:36.597" v="195"/>
            <ac:spMkLst>
              <pc:docMk/>
              <pc:sldMasterMk cId="1193365014" sldId="2147483660"/>
              <pc:sldLayoutMk cId="1419050163" sldId="2147483661"/>
              <ac:spMk id="5" creationId="{00000000-0000-0000-0000-000000000000}"/>
            </ac:spMkLst>
          </pc:spChg>
        </pc:sldLayoutChg>
        <pc:sldLayoutChg chg="modSp">
          <pc:chgData name="Sudvarg, Marion" userId="2bb9b31b-5f3c-4f72-8e1f-41eb276ee9c6" providerId="ADAL" clId="{31021B10-09B2-4437-B3BA-FE8A29831BFF}" dt="2022-05-12T01:23:58.773" v="2960" actId="207"/>
          <pc:sldLayoutMkLst>
            <pc:docMk/>
            <pc:sldMasterMk cId="1193365014" sldId="2147483660"/>
            <pc:sldLayoutMk cId="4119517090" sldId="2147483662"/>
          </pc:sldLayoutMkLst>
          <pc:spChg chg="mod">
            <ac:chgData name="Sudvarg, Marion" userId="2bb9b31b-5f3c-4f72-8e1f-41eb276ee9c6" providerId="ADAL" clId="{31021B10-09B2-4437-B3BA-FE8A29831BFF}" dt="2022-05-12T01:23:58.773" v="2960" actId="207"/>
            <ac:spMkLst>
              <pc:docMk/>
              <pc:sldMasterMk cId="1193365014" sldId="2147483660"/>
              <pc:sldLayoutMk cId="4119517090" sldId="2147483662"/>
              <ac:spMk id="2" creationId="{00000000-0000-0000-0000-000000000000}"/>
            </ac:spMkLst>
          </pc:spChg>
          <pc:spChg chg="mod">
            <ac:chgData name="Sudvarg, Marion" userId="2bb9b31b-5f3c-4f72-8e1f-41eb276ee9c6" providerId="ADAL" clId="{31021B10-09B2-4437-B3BA-FE8A29831BFF}" dt="2022-05-06T19:21:36.597" v="195"/>
            <ac:spMkLst>
              <pc:docMk/>
              <pc:sldMasterMk cId="1193365014" sldId="2147483660"/>
              <pc:sldLayoutMk cId="4119517090" sldId="2147483662"/>
              <ac:spMk id="8" creationId="{00000000-0000-0000-0000-000000000000}"/>
            </ac:spMkLst>
          </pc:spChg>
        </pc:sldLayoutChg>
        <pc:sldLayoutChg chg="modSp">
          <pc:chgData name="Sudvarg, Marion" userId="2bb9b31b-5f3c-4f72-8e1f-41eb276ee9c6" providerId="ADAL" clId="{31021B10-09B2-4437-B3BA-FE8A29831BFF}" dt="2022-05-06T19:21:36.597" v="195"/>
          <pc:sldLayoutMkLst>
            <pc:docMk/>
            <pc:sldMasterMk cId="1193365014" sldId="2147483660"/>
            <pc:sldLayoutMk cId="1968238598" sldId="2147483663"/>
          </pc:sldLayoutMkLst>
          <pc:spChg chg="mod">
            <ac:chgData name="Sudvarg, Marion" userId="2bb9b31b-5f3c-4f72-8e1f-41eb276ee9c6" providerId="ADAL" clId="{31021B10-09B2-4437-B3BA-FE8A29831BFF}" dt="2022-05-06T19:21:36.597" v="195"/>
            <ac:spMkLst>
              <pc:docMk/>
              <pc:sldMasterMk cId="1193365014" sldId="2147483660"/>
              <pc:sldLayoutMk cId="1968238598" sldId="2147483663"/>
              <ac:spMk id="8" creationId="{00000000-0000-0000-0000-000000000000}"/>
            </ac:spMkLst>
          </pc:spChg>
        </pc:sldLayoutChg>
        <pc:sldLayoutChg chg="modSp">
          <pc:chgData name="Sudvarg, Marion" userId="2bb9b31b-5f3c-4f72-8e1f-41eb276ee9c6" providerId="ADAL" clId="{31021B10-09B2-4437-B3BA-FE8A29831BFF}" dt="2022-05-06T19:21:36.597" v="195"/>
          <pc:sldLayoutMkLst>
            <pc:docMk/>
            <pc:sldMasterMk cId="1193365014" sldId="2147483660"/>
            <pc:sldLayoutMk cId="560904898" sldId="2147483664"/>
          </pc:sldLayoutMkLst>
          <pc:spChg chg="mod">
            <ac:chgData name="Sudvarg, Marion" userId="2bb9b31b-5f3c-4f72-8e1f-41eb276ee9c6" providerId="ADAL" clId="{31021B10-09B2-4437-B3BA-FE8A29831BFF}" dt="2022-05-06T19:21:36.597" v="195"/>
            <ac:spMkLst>
              <pc:docMk/>
              <pc:sldMasterMk cId="1193365014" sldId="2147483660"/>
              <pc:sldLayoutMk cId="560904898" sldId="2147483664"/>
              <ac:spMk id="9" creationId="{00000000-0000-0000-0000-000000000000}"/>
            </ac:spMkLst>
          </pc:spChg>
        </pc:sldLayoutChg>
        <pc:sldLayoutChg chg="modSp">
          <pc:chgData name="Sudvarg, Marion" userId="2bb9b31b-5f3c-4f72-8e1f-41eb276ee9c6" providerId="ADAL" clId="{31021B10-09B2-4437-B3BA-FE8A29831BFF}" dt="2022-05-06T19:21:36.597" v="195"/>
          <pc:sldLayoutMkLst>
            <pc:docMk/>
            <pc:sldMasterMk cId="1193365014" sldId="2147483660"/>
            <pc:sldLayoutMk cId="2078167928" sldId="2147483665"/>
          </pc:sldLayoutMkLst>
          <pc:spChg chg="mod">
            <ac:chgData name="Sudvarg, Marion" userId="2bb9b31b-5f3c-4f72-8e1f-41eb276ee9c6" providerId="ADAL" clId="{31021B10-09B2-4437-B3BA-FE8A29831BFF}" dt="2022-05-06T19:21:36.597" v="195"/>
            <ac:spMkLst>
              <pc:docMk/>
              <pc:sldMasterMk cId="1193365014" sldId="2147483660"/>
              <pc:sldLayoutMk cId="2078167928" sldId="2147483665"/>
              <ac:spMk id="11" creationId="{00000000-0000-0000-0000-000000000000}"/>
            </ac:spMkLst>
          </pc:spChg>
        </pc:sldLayoutChg>
        <pc:sldLayoutChg chg="modSp">
          <pc:chgData name="Sudvarg, Marion" userId="2bb9b31b-5f3c-4f72-8e1f-41eb276ee9c6" providerId="ADAL" clId="{31021B10-09B2-4437-B3BA-FE8A29831BFF}" dt="2022-05-06T19:21:36.597" v="195"/>
          <pc:sldLayoutMkLst>
            <pc:docMk/>
            <pc:sldMasterMk cId="1193365014" sldId="2147483660"/>
            <pc:sldLayoutMk cId="2179557760" sldId="2147483666"/>
          </pc:sldLayoutMkLst>
          <pc:spChg chg="mod">
            <ac:chgData name="Sudvarg, Marion" userId="2bb9b31b-5f3c-4f72-8e1f-41eb276ee9c6" providerId="ADAL" clId="{31021B10-09B2-4437-B3BA-FE8A29831BFF}" dt="2022-05-06T19:21:36.597" v="195"/>
            <ac:spMkLst>
              <pc:docMk/>
              <pc:sldMasterMk cId="1193365014" sldId="2147483660"/>
              <pc:sldLayoutMk cId="2179557760" sldId="2147483666"/>
              <ac:spMk id="7" creationId="{00000000-0000-0000-0000-000000000000}"/>
            </ac:spMkLst>
          </pc:spChg>
        </pc:sldLayoutChg>
        <pc:sldLayoutChg chg="modSp">
          <pc:chgData name="Sudvarg, Marion" userId="2bb9b31b-5f3c-4f72-8e1f-41eb276ee9c6" providerId="ADAL" clId="{31021B10-09B2-4437-B3BA-FE8A29831BFF}" dt="2022-05-06T19:21:36.597" v="195"/>
          <pc:sldLayoutMkLst>
            <pc:docMk/>
            <pc:sldMasterMk cId="1193365014" sldId="2147483660"/>
            <pc:sldLayoutMk cId="919744594" sldId="2147483667"/>
          </pc:sldLayoutMkLst>
          <pc:spChg chg="mod">
            <ac:chgData name="Sudvarg, Marion" userId="2bb9b31b-5f3c-4f72-8e1f-41eb276ee9c6" providerId="ADAL" clId="{31021B10-09B2-4437-B3BA-FE8A29831BFF}" dt="2022-05-06T19:21:36.597" v="195"/>
            <ac:spMkLst>
              <pc:docMk/>
              <pc:sldMasterMk cId="1193365014" sldId="2147483660"/>
              <pc:sldLayoutMk cId="919744594" sldId="2147483667"/>
              <ac:spMk id="6" creationId="{00000000-0000-0000-0000-000000000000}"/>
            </ac:spMkLst>
          </pc:spChg>
        </pc:sldLayoutChg>
        <pc:sldLayoutChg chg="modSp">
          <pc:chgData name="Sudvarg, Marion" userId="2bb9b31b-5f3c-4f72-8e1f-41eb276ee9c6" providerId="ADAL" clId="{31021B10-09B2-4437-B3BA-FE8A29831BFF}" dt="2022-05-06T19:21:36.597" v="195"/>
          <pc:sldLayoutMkLst>
            <pc:docMk/>
            <pc:sldMasterMk cId="1193365014" sldId="2147483660"/>
            <pc:sldLayoutMk cId="1157597911" sldId="2147483668"/>
          </pc:sldLayoutMkLst>
          <pc:spChg chg="mod">
            <ac:chgData name="Sudvarg, Marion" userId="2bb9b31b-5f3c-4f72-8e1f-41eb276ee9c6" providerId="ADAL" clId="{31021B10-09B2-4437-B3BA-FE8A29831BFF}" dt="2022-05-06T19:21:36.597" v="195"/>
            <ac:spMkLst>
              <pc:docMk/>
              <pc:sldMasterMk cId="1193365014" sldId="2147483660"/>
              <pc:sldLayoutMk cId="1157597911" sldId="2147483668"/>
              <ac:spMk id="6" creationId="{00000000-0000-0000-0000-000000000000}"/>
            </ac:spMkLst>
          </pc:spChg>
        </pc:sldLayoutChg>
        <pc:sldLayoutChg chg="modSp">
          <pc:chgData name="Sudvarg, Marion" userId="2bb9b31b-5f3c-4f72-8e1f-41eb276ee9c6" providerId="ADAL" clId="{31021B10-09B2-4437-B3BA-FE8A29831BFF}" dt="2022-05-06T19:21:36.597" v="195"/>
          <pc:sldLayoutMkLst>
            <pc:docMk/>
            <pc:sldMasterMk cId="1193365014" sldId="2147483660"/>
            <pc:sldLayoutMk cId="1640254107" sldId="2147483669"/>
          </pc:sldLayoutMkLst>
          <pc:spChg chg="mod">
            <ac:chgData name="Sudvarg, Marion" userId="2bb9b31b-5f3c-4f72-8e1f-41eb276ee9c6" providerId="ADAL" clId="{31021B10-09B2-4437-B3BA-FE8A29831BFF}" dt="2022-05-06T19:21:36.597" v="195"/>
            <ac:spMkLst>
              <pc:docMk/>
              <pc:sldMasterMk cId="1193365014" sldId="2147483660"/>
              <pc:sldLayoutMk cId="1640254107" sldId="2147483669"/>
              <ac:spMk id="6" creationId="{00000000-0000-0000-0000-000000000000}"/>
            </ac:spMkLst>
          </pc:spChg>
        </pc:sldLayoutChg>
        <pc:sldLayoutChg chg="modSp">
          <pc:chgData name="Sudvarg, Marion" userId="2bb9b31b-5f3c-4f72-8e1f-41eb276ee9c6" providerId="ADAL" clId="{31021B10-09B2-4437-B3BA-FE8A29831BFF}" dt="2022-05-06T19:21:36.597" v="195"/>
          <pc:sldLayoutMkLst>
            <pc:docMk/>
            <pc:sldMasterMk cId="1193365014" sldId="2147483660"/>
            <pc:sldLayoutMk cId="3913979218" sldId="2147483670"/>
          </pc:sldLayoutMkLst>
          <pc:spChg chg="mod">
            <ac:chgData name="Sudvarg, Marion" userId="2bb9b31b-5f3c-4f72-8e1f-41eb276ee9c6" providerId="ADAL" clId="{31021B10-09B2-4437-B3BA-FE8A29831BFF}" dt="2022-05-06T19:21:36.597" v="195"/>
            <ac:spMkLst>
              <pc:docMk/>
              <pc:sldMasterMk cId="1193365014" sldId="2147483660"/>
              <pc:sldLayoutMk cId="3913979218" sldId="2147483670"/>
              <ac:spMk id="5" creationId="{00000000-0000-0000-0000-000000000000}"/>
            </ac:spMkLst>
          </pc:spChg>
        </pc:sldLayoutChg>
        <pc:sldLayoutChg chg="modSp">
          <pc:chgData name="Sudvarg, Marion" userId="2bb9b31b-5f3c-4f72-8e1f-41eb276ee9c6" providerId="ADAL" clId="{31021B10-09B2-4437-B3BA-FE8A29831BFF}" dt="2022-05-06T19:21:36.597" v="195"/>
          <pc:sldLayoutMkLst>
            <pc:docMk/>
            <pc:sldMasterMk cId="1193365014" sldId="2147483660"/>
            <pc:sldLayoutMk cId="3490266096" sldId="2147483671"/>
          </pc:sldLayoutMkLst>
          <pc:spChg chg="mod">
            <ac:chgData name="Sudvarg, Marion" userId="2bb9b31b-5f3c-4f72-8e1f-41eb276ee9c6" providerId="ADAL" clId="{31021B10-09B2-4437-B3BA-FE8A29831BFF}" dt="2022-05-06T19:21:36.597" v="195"/>
            <ac:spMkLst>
              <pc:docMk/>
              <pc:sldMasterMk cId="1193365014" sldId="2147483660"/>
              <pc:sldLayoutMk cId="3490266096" sldId="2147483671"/>
              <ac:spMk id="5" creationId="{00000000-0000-0000-0000-000000000000}"/>
            </ac:spMkLst>
          </pc:spChg>
        </pc:sldLayoutChg>
      </pc:sldMasterChg>
    </pc:docChg>
  </pc:docChgLst>
  <pc:docChgLst>
    <pc:chgData name="Sudvarg, Marion" userId="2bb9b31b-5f3c-4f72-8e1f-41eb276ee9c6" providerId="ADAL" clId="{4C6384B6-7438-4D51-B084-40E81B03D005}"/>
    <pc:docChg chg="undo custSel addSld delSld modSld modMainMaster">
      <pc:chgData name="Sudvarg, Marion" userId="2bb9b31b-5f3c-4f72-8e1f-41eb276ee9c6" providerId="ADAL" clId="{4C6384B6-7438-4D51-B084-40E81B03D005}" dt="2021-12-02T03:33:18.567" v="272" actId="20577"/>
      <pc:docMkLst>
        <pc:docMk/>
      </pc:docMkLst>
      <pc:sldChg chg="modSp mod">
        <pc:chgData name="Sudvarg, Marion" userId="2bb9b31b-5f3c-4f72-8e1f-41eb276ee9c6" providerId="ADAL" clId="{4C6384B6-7438-4D51-B084-40E81B03D005}" dt="2021-12-01T17:39:52.981" v="90" actId="1036"/>
        <pc:sldMkLst>
          <pc:docMk/>
          <pc:sldMk cId="1505880002" sldId="256"/>
        </pc:sldMkLst>
        <pc:spChg chg="mod">
          <ac:chgData name="Sudvarg, Marion" userId="2bb9b31b-5f3c-4f72-8e1f-41eb276ee9c6" providerId="ADAL" clId="{4C6384B6-7438-4D51-B084-40E81B03D005}" dt="2021-12-01T17:39:52.981" v="90" actId="1036"/>
          <ac:spMkLst>
            <pc:docMk/>
            <pc:sldMk cId="1505880002" sldId="256"/>
            <ac:spMk id="2" creationId="{00000000-0000-0000-0000-000000000000}"/>
          </ac:spMkLst>
        </pc:spChg>
        <pc:spChg chg="mod">
          <ac:chgData name="Sudvarg, Marion" userId="2bb9b31b-5f3c-4f72-8e1f-41eb276ee9c6" providerId="ADAL" clId="{4C6384B6-7438-4D51-B084-40E81B03D005}" dt="2021-12-01T17:39:48.478" v="85" actId="14100"/>
          <ac:spMkLst>
            <pc:docMk/>
            <pc:sldMk cId="1505880002" sldId="256"/>
            <ac:spMk id="3" creationId="{00000000-0000-0000-0000-000000000000}"/>
          </ac:spMkLst>
        </pc:spChg>
      </pc:sldChg>
      <pc:sldChg chg="modSp mod modAnim modNotesTx">
        <pc:chgData name="Sudvarg, Marion" userId="2bb9b31b-5f3c-4f72-8e1f-41eb276ee9c6" providerId="ADAL" clId="{4C6384B6-7438-4D51-B084-40E81B03D005}" dt="2021-12-02T03:33:18.567" v="272" actId="20577"/>
        <pc:sldMkLst>
          <pc:docMk/>
          <pc:sldMk cId="3892998453" sldId="258"/>
        </pc:sldMkLst>
        <pc:spChg chg="mod">
          <ac:chgData name="Sudvarg, Marion" userId="2bb9b31b-5f3c-4f72-8e1f-41eb276ee9c6" providerId="ADAL" clId="{4C6384B6-7438-4D51-B084-40E81B03D005}" dt="2021-12-02T03:33:04.545" v="245" actId="14100"/>
          <ac:spMkLst>
            <pc:docMk/>
            <pc:sldMk cId="3892998453" sldId="258"/>
            <ac:spMk id="3" creationId="{DE4232C5-F54F-4CC3-A657-38167D815531}"/>
          </ac:spMkLst>
        </pc:spChg>
        <pc:spChg chg="mod">
          <ac:chgData name="Sudvarg, Marion" userId="2bb9b31b-5f3c-4f72-8e1f-41eb276ee9c6" providerId="ADAL" clId="{4C6384B6-7438-4D51-B084-40E81B03D005}" dt="2021-12-02T03:33:18.567" v="272" actId="20577"/>
          <ac:spMkLst>
            <pc:docMk/>
            <pc:sldMk cId="3892998453" sldId="258"/>
            <ac:spMk id="7" creationId="{7B747221-D996-4235-8EA2-9E59BE85114C}"/>
          </ac:spMkLst>
        </pc:spChg>
        <pc:spChg chg="mod">
          <ac:chgData name="Sudvarg, Marion" userId="2bb9b31b-5f3c-4f72-8e1f-41eb276ee9c6" providerId="ADAL" clId="{4C6384B6-7438-4D51-B084-40E81B03D005}" dt="2021-12-01T17:53:03.169" v="215" actId="20577"/>
          <ac:spMkLst>
            <pc:docMk/>
            <pc:sldMk cId="3892998453" sldId="258"/>
            <ac:spMk id="8" creationId="{77A3BD47-86EF-4CE4-9472-A4F7BB2D9EC9}"/>
          </ac:spMkLst>
        </pc:spChg>
      </pc:sldChg>
      <pc:sldChg chg="del">
        <pc:chgData name="Sudvarg, Marion" userId="2bb9b31b-5f3c-4f72-8e1f-41eb276ee9c6" providerId="ADAL" clId="{4C6384B6-7438-4D51-B084-40E81B03D005}" dt="2021-12-01T17:37:29.840" v="0" actId="47"/>
        <pc:sldMkLst>
          <pc:docMk/>
          <pc:sldMk cId="1130163782" sldId="260"/>
        </pc:sldMkLst>
      </pc:sldChg>
      <pc:sldChg chg="modSp mod">
        <pc:chgData name="Sudvarg, Marion" userId="2bb9b31b-5f3c-4f72-8e1f-41eb276ee9c6" providerId="ADAL" clId="{4C6384B6-7438-4D51-B084-40E81B03D005}" dt="2021-12-01T17:41:44.355" v="133" actId="207"/>
        <pc:sldMkLst>
          <pc:docMk/>
          <pc:sldMk cId="1960653932" sldId="266"/>
        </pc:sldMkLst>
        <pc:spChg chg="mod">
          <ac:chgData name="Sudvarg, Marion" userId="2bb9b31b-5f3c-4f72-8e1f-41eb276ee9c6" providerId="ADAL" clId="{4C6384B6-7438-4D51-B084-40E81B03D005}" dt="2021-12-01T17:40:57.919" v="131" actId="6549"/>
          <ac:spMkLst>
            <pc:docMk/>
            <pc:sldMk cId="1960653932" sldId="266"/>
            <ac:spMk id="3" creationId="{7581D643-AA61-2249-8C84-4BC7D644C31C}"/>
          </ac:spMkLst>
        </pc:spChg>
        <pc:spChg chg="mod">
          <ac:chgData name="Sudvarg, Marion" userId="2bb9b31b-5f3c-4f72-8e1f-41eb276ee9c6" providerId="ADAL" clId="{4C6384B6-7438-4D51-B084-40E81B03D005}" dt="2021-12-01T17:41:44.355" v="133" actId="207"/>
          <ac:spMkLst>
            <pc:docMk/>
            <pc:sldMk cId="1960653932" sldId="266"/>
            <ac:spMk id="70" creationId="{614F90F2-6D08-4AC0-9D31-C00E609C350B}"/>
          </ac:spMkLst>
        </pc:spChg>
        <pc:cxnChg chg="mod">
          <ac:chgData name="Sudvarg, Marion" userId="2bb9b31b-5f3c-4f72-8e1f-41eb276ee9c6" providerId="ADAL" clId="{4C6384B6-7438-4D51-B084-40E81B03D005}" dt="2021-12-01T17:41:32.285" v="132" actId="208"/>
          <ac:cxnSpMkLst>
            <pc:docMk/>
            <pc:sldMk cId="1960653932" sldId="266"/>
            <ac:cxnSpMk id="26" creationId="{27DA81D3-F07D-4270-AB84-B662F5C1E619}"/>
          </ac:cxnSpMkLst>
        </pc:cxnChg>
        <pc:cxnChg chg="mod">
          <ac:chgData name="Sudvarg, Marion" userId="2bb9b31b-5f3c-4f72-8e1f-41eb276ee9c6" providerId="ADAL" clId="{4C6384B6-7438-4D51-B084-40E81B03D005}" dt="2021-12-01T17:41:32.285" v="132" actId="208"/>
          <ac:cxnSpMkLst>
            <pc:docMk/>
            <pc:sldMk cId="1960653932" sldId="266"/>
            <ac:cxnSpMk id="62" creationId="{8AB876B2-BB71-42E9-9198-063F4445D536}"/>
          </ac:cxnSpMkLst>
        </pc:cxnChg>
        <pc:cxnChg chg="mod">
          <ac:chgData name="Sudvarg, Marion" userId="2bb9b31b-5f3c-4f72-8e1f-41eb276ee9c6" providerId="ADAL" clId="{4C6384B6-7438-4D51-B084-40E81B03D005}" dt="2021-12-01T17:41:32.285" v="132" actId="208"/>
          <ac:cxnSpMkLst>
            <pc:docMk/>
            <pc:sldMk cId="1960653932" sldId="266"/>
            <ac:cxnSpMk id="73" creationId="{543C2183-434B-42B0-8B61-591D9006A14F}"/>
          </ac:cxnSpMkLst>
        </pc:cxnChg>
        <pc:cxnChg chg="mod">
          <ac:chgData name="Sudvarg, Marion" userId="2bb9b31b-5f3c-4f72-8e1f-41eb276ee9c6" providerId="ADAL" clId="{4C6384B6-7438-4D51-B084-40E81B03D005}" dt="2021-12-01T17:41:32.285" v="132" actId="208"/>
          <ac:cxnSpMkLst>
            <pc:docMk/>
            <pc:sldMk cId="1960653932" sldId="266"/>
            <ac:cxnSpMk id="75" creationId="{7EACA87D-82BC-402E-8692-66609D75E0AF}"/>
          </ac:cxnSpMkLst>
        </pc:cxnChg>
        <pc:cxnChg chg="mod">
          <ac:chgData name="Sudvarg, Marion" userId="2bb9b31b-5f3c-4f72-8e1f-41eb276ee9c6" providerId="ADAL" clId="{4C6384B6-7438-4D51-B084-40E81B03D005}" dt="2021-12-01T17:41:32.285" v="132" actId="208"/>
          <ac:cxnSpMkLst>
            <pc:docMk/>
            <pc:sldMk cId="1960653932" sldId="266"/>
            <ac:cxnSpMk id="82" creationId="{38BD183A-0CEE-44C7-9D7E-EC7C311B9B46}"/>
          </ac:cxnSpMkLst>
        </pc:cxnChg>
      </pc:sldChg>
      <pc:sldChg chg="delSp new del mod">
        <pc:chgData name="Sudvarg, Marion" userId="2bb9b31b-5f3c-4f72-8e1f-41eb276ee9c6" providerId="ADAL" clId="{4C6384B6-7438-4D51-B084-40E81B03D005}" dt="2021-12-01T17:51:16.962" v="142" actId="47"/>
        <pc:sldMkLst>
          <pc:docMk/>
          <pc:sldMk cId="3057386644" sldId="269"/>
        </pc:sldMkLst>
        <pc:spChg chg="del">
          <ac:chgData name="Sudvarg, Marion" userId="2bb9b31b-5f3c-4f72-8e1f-41eb276ee9c6" providerId="ADAL" clId="{4C6384B6-7438-4D51-B084-40E81B03D005}" dt="2021-12-01T17:51:00.875" v="141" actId="478"/>
          <ac:spMkLst>
            <pc:docMk/>
            <pc:sldMk cId="3057386644" sldId="269"/>
            <ac:spMk id="4" creationId="{8FA8DC14-3665-4573-A344-550EBE2D9F1C}"/>
          </ac:spMkLst>
        </pc:spChg>
        <pc:spChg chg="del">
          <ac:chgData name="Sudvarg, Marion" userId="2bb9b31b-5f3c-4f72-8e1f-41eb276ee9c6" providerId="ADAL" clId="{4C6384B6-7438-4D51-B084-40E81B03D005}" dt="2021-12-01T17:50:57.325" v="140" actId="478"/>
          <ac:spMkLst>
            <pc:docMk/>
            <pc:sldMk cId="3057386644" sldId="269"/>
            <ac:spMk id="5" creationId="{8640DE9F-C9E7-4E48-A9BB-FB5FE5D54060}"/>
          </ac:spMkLst>
        </pc:spChg>
      </pc:sldChg>
      <pc:sldMasterChg chg="modSldLayout">
        <pc:chgData name="Sudvarg, Marion" userId="2bb9b31b-5f3c-4f72-8e1f-41eb276ee9c6" providerId="ADAL" clId="{4C6384B6-7438-4D51-B084-40E81B03D005}" dt="2021-12-01T17:48:11.369" v="138"/>
        <pc:sldMasterMkLst>
          <pc:docMk/>
          <pc:sldMasterMk cId="1193365014" sldId="2147483660"/>
        </pc:sldMasterMkLst>
        <pc:sldLayoutChg chg="modSp mod">
          <pc:chgData name="Sudvarg, Marion" userId="2bb9b31b-5f3c-4f72-8e1f-41eb276ee9c6" providerId="ADAL" clId="{4C6384B6-7438-4D51-B084-40E81B03D005}" dt="2021-12-01T17:42:11.742" v="134" actId="14100"/>
          <pc:sldLayoutMkLst>
            <pc:docMk/>
            <pc:sldMasterMk cId="1193365014" sldId="2147483660"/>
            <pc:sldLayoutMk cId="1419050163" sldId="2147483661"/>
          </pc:sldLayoutMkLst>
          <pc:picChg chg="mod">
            <ac:chgData name="Sudvarg, Marion" userId="2bb9b31b-5f3c-4f72-8e1f-41eb276ee9c6" providerId="ADAL" clId="{4C6384B6-7438-4D51-B084-40E81B03D005}" dt="2021-12-01T17:42:11.742" v="134" actId="14100"/>
            <ac:picMkLst>
              <pc:docMk/>
              <pc:sldMasterMk cId="1193365014" sldId="2147483660"/>
              <pc:sldLayoutMk cId="1419050163" sldId="2147483661"/>
              <ac:picMk id="8" creationId="{7E8FED50-267D-B443-A7AA-B339A342C790}"/>
            </ac:picMkLst>
          </pc:picChg>
        </pc:sldLayoutChg>
        <pc:sldLayoutChg chg="setBg">
          <pc:chgData name="Sudvarg, Marion" userId="2bb9b31b-5f3c-4f72-8e1f-41eb276ee9c6" providerId="ADAL" clId="{4C6384B6-7438-4D51-B084-40E81B03D005}" dt="2021-12-01T17:48:11.369" v="138"/>
          <pc:sldLayoutMkLst>
            <pc:docMk/>
            <pc:sldMasterMk cId="1193365014" sldId="2147483660"/>
            <pc:sldLayoutMk cId="4119517090" sldId="2147483662"/>
          </pc:sldLayoutMkLst>
        </pc:sldLayoutChg>
      </pc:sldMasterChg>
    </pc:docChg>
  </pc:docChgLst>
  <pc:docChgLst>
    <pc:chgData name="Marion Sudvarg" userId="2bb9b31b-5f3c-4f72-8e1f-41eb276ee9c6" providerId="ADAL" clId="{D714BB9C-D3C6-4967-B4E4-63280961BAE2}"/>
    <pc:docChg chg="custSel modSld">
      <pc:chgData name="Marion Sudvarg" userId="2bb9b31b-5f3c-4f72-8e1f-41eb276ee9c6" providerId="ADAL" clId="{D714BB9C-D3C6-4967-B4E4-63280961BAE2}" dt="2021-12-01T19:23:05.803" v="194" actId="20577"/>
      <pc:docMkLst>
        <pc:docMk/>
      </pc:docMkLst>
      <pc:sldChg chg="modSp mod modNotesTx">
        <pc:chgData name="Marion Sudvarg" userId="2bb9b31b-5f3c-4f72-8e1f-41eb276ee9c6" providerId="ADAL" clId="{D714BB9C-D3C6-4967-B4E4-63280961BAE2}" dt="2021-12-01T19:23:05.803" v="194" actId="20577"/>
        <pc:sldMkLst>
          <pc:docMk/>
          <pc:sldMk cId="1505880002" sldId="256"/>
        </pc:sldMkLst>
        <pc:spChg chg="mod">
          <ac:chgData name="Marion Sudvarg" userId="2bb9b31b-5f3c-4f72-8e1f-41eb276ee9c6" providerId="ADAL" clId="{D714BB9C-D3C6-4967-B4E4-63280961BAE2}" dt="2021-12-01T19:22:42.737" v="157" actId="20577"/>
          <ac:spMkLst>
            <pc:docMk/>
            <pc:sldMk cId="1505880002" sldId="256"/>
            <ac:spMk id="3" creationId="{00000000-0000-0000-0000-000000000000}"/>
          </ac:spMkLst>
        </pc:spChg>
      </pc:sldChg>
      <pc:sldChg chg="modNotesTx">
        <pc:chgData name="Marion Sudvarg" userId="2bb9b31b-5f3c-4f72-8e1f-41eb276ee9c6" providerId="ADAL" clId="{D714BB9C-D3C6-4967-B4E4-63280961BAE2}" dt="2021-12-01T19:20:10.216" v="127" actId="20577"/>
        <pc:sldMkLst>
          <pc:docMk/>
          <pc:sldMk cId="3892998453" sldId="258"/>
        </pc:sldMkLst>
      </pc:sldChg>
      <pc:sldChg chg="modSp">
        <pc:chgData name="Marion Sudvarg" userId="2bb9b31b-5f3c-4f72-8e1f-41eb276ee9c6" providerId="ADAL" clId="{D714BB9C-D3C6-4967-B4E4-63280961BAE2}" dt="2021-12-01T19:21:32.694" v="143" actId="20577"/>
        <pc:sldMkLst>
          <pc:docMk/>
          <pc:sldMk cId="1960653932" sldId="266"/>
        </pc:sldMkLst>
        <pc:spChg chg="mod">
          <ac:chgData name="Marion Sudvarg" userId="2bb9b31b-5f3c-4f72-8e1f-41eb276ee9c6" providerId="ADAL" clId="{D714BB9C-D3C6-4967-B4E4-63280961BAE2}" dt="2021-12-01T19:21:32.694" v="143" actId="20577"/>
          <ac:spMkLst>
            <pc:docMk/>
            <pc:sldMk cId="1960653932" sldId="266"/>
            <ac:spMk id="3" creationId="{7581D643-AA61-2249-8C84-4BC7D644C31C}"/>
          </ac:spMkLst>
        </pc:spChg>
      </pc:sldChg>
      <pc:sldChg chg="modSp mod modNotesTx">
        <pc:chgData name="Marion Sudvarg" userId="2bb9b31b-5f3c-4f72-8e1f-41eb276ee9c6" providerId="ADAL" clId="{D714BB9C-D3C6-4967-B4E4-63280961BAE2}" dt="2021-12-01T19:21:00.537" v="142" actId="20577"/>
        <pc:sldMkLst>
          <pc:docMk/>
          <pc:sldMk cId="670404262" sldId="268"/>
        </pc:sldMkLst>
        <pc:spChg chg="mod">
          <ac:chgData name="Marion Sudvarg" userId="2bb9b31b-5f3c-4f72-8e1f-41eb276ee9c6" providerId="ADAL" clId="{D714BB9C-D3C6-4967-B4E4-63280961BAE2}" dt="2021-12-01T19:18:51.927" v="9" actId="20577"/>
          <ac:spMkLst>
            <pc:docMk/>
            <pc:sldMk cId="670404262" sldId="268"/>
            <ac:spMk id="3" creationId="{DE4232C5-F54F-4CC3-A657-38167D815531}"/>
          </ac:spMkLst>
        </pc:spChg>
      </pc:sldChg>
    </pc:docChg>
  </pc:docChgLst>
  <pc:docChgLst>
    <pc:chgData name="Sudvarg, Marion" userId="2bb9b31b-5f3c-4f72-8e1f-41eb276ee9c6" providerId="ADAL" clId="{91575093-FCCC-4AE7-A64A-A43C29F3D4A8}"/>
    <pc:docChg chg="undo redo custSel modSld">
      <pc:chgData name="Sudvarg, Marion" userId="2bb9b31b-5f3c-4f72-8e1f-41eb276ee9c6" providerId="ADAL" clId="{91575093-FCCC-4AE7-A64A-A43C29F3D4A8}" dt="2023-12-06T06:21:58.106" v="135" actId="20577"/>
      <pc:docMkLst>
        <pc:docMk/>
      </pc:docMkLst>
      <pc:sldChg chg="modSp modAnim">
        <pc:chgData name="Sudvarg, Marion" userId="2bb9b31b-5f3c-4f72-8e1f-41eb276ee9c6" providerId="ADAL" clId="{91575093-FCCC-4AE7-A64A-A43C29F3D4A8}" dt="2023-12-06T06:21:53.796" v="124"/>
        <pc:sldMkLst>
          <pc:docMk/>
          <pc:sldMk cId="1505880002" sldId="256"/>
        </pc:sldMkLst>
        <pc:spChg chg="mod">
          <ac:chgData name="Sudvarg, Marion" userId="2bb9b31b-5f3c-4f72-8e1f-41eb276ee9c6" providerId="ADAL" clId="{91575093-FCCC-4AE7-A64A-A43C29F3D4A8}" dt="2023-12-06T06:18:02.450" v="68" actId="113"/>
          <ac:spMkLst>
            <pc:docMk/>
            <pc:sldMk cId="1505880002" sldId="256"/>
            <ac:spMk id="2" creationId="{00000000-0000-0000-0000-000000000000}"/>
          </ac:spMkLst>
        </pc:spChg>
      </pc:sldChg>
      <pc:sldChg chg="modSp mod">
        <pc:chgData name="Sudvarg, Marion" userId="2bb9b31b-5f3c-4f72-8e1f-41eb276ee9c6" providerId="ADAL" clId="{91575093-FCCC-4AE7-A64A-A43C29F3D4A8}" dt="2023-12-06T06:21:58.106" v="135" actId="20577"/>
        <pc:sldMkLst>
          <pc:docMk/>
          <pc:sldMk cId="2144887301" sldId="284"/>
        </pc:sldMkLst>
        <pc:graphicFrameChg chg="modGraphic">
          <ac:chgData name="Sudvarg, Marion" userId="2bb9b31b-5f3c-4f72-8e1f-41eb276ee9c6" providerId="ADAL" clId="{91575093-FCCC-4AE7-A64A-A43C29F3D4A8}" dt="2023-12-06T06:21:58.106" v="135" actId="20577"/>
          <ac:graphicFrameMkLst>
            <pc:docMk/>
            <pc:sldMk cId="2144887301" sldId="284"/>
            <ac:graphicFrameMk id="6" creationId="{38FF9789-D70E-5266-49EA-A5E3F0AE2A9C}"/>
          </ac:graphicFrameMkLst>
        </pc:graphicFrameChg>
      </pc:sldChg>
    </pc:docChg>
  </pc:docChgLst>
  <pc:docChgLst>
    <pc:chgData name="Sudvarg, Marion" userId="S::msudvarg@wustl.edu::2bb9b31b-5f3c-4f72-8e1f-41eb276ee9c6" providerId="AD" clId="Web-{2C421AC6-18A9-ECB7-F2FA-2BF6C8F4D74F}"/>
    <pc:docChg chg="modSld">
      <pc:chgData name="Sudvarg, Marion" userId="S::msudvarg@wustl.edu::2bb9b31b-5f3c-4f72-8e1f-41eb276ee9c6" providerId="AD" clId="Web-{2C421AC6-18A9-ECB7-F2FA-2BF6C8F4D74F}" dt="2022-08-15T15:24:44.025" v="247" actId="20577"/>
      <pc:docMkLst>
        <pc:docMk/>
      </pc:docMkLst>
      <pc:sldChg chg="modSp">
        <pc:chgData name="Sudvarg, Marion" userId="S::msudvarg@wustl.edu::2bb9b31b-5f3c-4f72-8e1f-41eb276ee9c6" providerId="AD" clId="Web-{2C421AC6-18A9-ECB7-F2FA-2BF6C8F4D74F}" dt="2022-08-15T15:04:16.287" v="22" actId="20577"/>
        <pc:sldMkLst>
          <pc:docMk/>
          <pc:sldMk cId="1995796561" sldId="276"/>
        </pc:sldMkLst>
        <pc:spChg chg="mod">
          <ac:chgData name="Sudvarg, Marion" userId="S::msudvarg@wustl.edu::2bb9b31b-5f3c-4f72-8e1f-41eb276ee9c6" providerId="AD" clId="Web-{2C421AC6-18A9-ECB7-F2FA-2BF6C8F4D74F}" dt="2022-08-15T15:04:16.287" v="22" actId="20577"/>
          <ac:spMkLst>
            <pc:docMk/>
            <pc:sldMk cId="1995796561" sldId="276"/>
            <ac:spMk id="3" creationId="{4B57DB40-B125-D992-66E5-8D02888C3B7D}"/>
          </ac:spMkLst>
        </pc:spChg>
      </pc:sldChg>
      <pc:sldChg chg="modSp">
        <pc:chgData name="Sudvarg, Marion" userId="S::msudvarg@wustl.edu::2bb9b31b-5f3c-4f72-8e1f-41eb276ee9c6" providerId="AD" clId="Web-{2C421AC6-18A9-ECB7-F2FA-2BF6C8F4D74F}" dt="2022-08-15T15:07:38.569" v="62" actId="20577"/>
        <pc:sldMkLst>
          <pc:docMk/>
          <pc:sldMk cId="3718108160" sldId="278"/>
        </pc:sldMkLst>
        <pc:spChg chg="mod">
          <ac:chgData name="Sudvarg, Marion" userId="S::msudvarg@wustl.edu::2bb9b31b-5f3c-4f72-8e1f-41eb276ee9c6" providerId="AD" clId="Web-{2C421AC6-18A9-ECB7-F2FA-2BF6C8F4D74F}" dt="2022-08-15T15:07:38.569" v="62" actId="20577"/>
          <ac:spMkLst>
            <pc:docMk/>
            <pc:sldMk cId="3718108160" sldId="278"/>
            <ac:spMk id="3" creationId="{D14FDF28-914C-CA49-7A05-4C6A12B0446F}"/>
          </ac:spMkLst>
        </pc:spChg>
      </pc:sldChg>
      <pc:sldChg chg="modSp">
        <pc:chgData name="Sudvarg, Marion" userId="S::msudvarg@wustl.edu::2bb9b31b-5f3c-4f72-8e1f-41eb276ee9c6" providerId="AD" clId="Web-{2C421AC6-18A9-ECB7-F2FA-2BF6C8F4D74F}" dt="2022-08-15T15:21:16.368" v="234" actId="20577"/>
        <pc:sldMkLst>
          <pc:docMk/>
          <pc:sldMk cId="447438854" sldId="283"/>
        </pc:sldMkLst>
        <pc:spChg chg="mod">
          <ac:chgData name="Sudvarg, Marion" userId="S::msudvarg@wustl.edu::2bb9b31b-5f3c-4f72-8e1f-41eb276ee9c6" providerId="AD" clId="Web-{2C421AC6-18A9-ECB7-F2FA-2BF6C8F4D74F}" dt="2022-08-15T15:21:16.368" v="234" actId="20577"/>
          <ac:spMkLst>
            <pc:docMk/>
            <pc:sldMk cId="447438854" sldId="283"/>
            <ac:spMk id="3" creationId="{0554BB23-E1E6-8D0C-DA76-02A597B3F955}"/>
          </ac:spMkLst>
        </pc:spChg>
      </pc:sldChg>
      <pc:sldChg chg="modSp">
        <pc:chgData name="Sudvarg, Marion" userId="S::msudvarg@wustl.edu::2bb9b31b-5f3c-4f72-8e1f-41eb276ee9c6" providerId="AD" clId="Web-{2C421AC6-18A9-ECB7-F2FA-2BF6C8F4D74F}" dt="2022-08-15T15:24:44.025" v="247" actId="20577"/>
        <pc:sldMkLst>
          <pc:docMk/>
          <pc:sldMk cId="3216391509" sldId="285"/>
        </pc:sldMkLst>
        <pc:spChg chg="mod">
          <ac:chgData name="Sudvarg, Marion" userId="S::msudvarg@wustl.edu::2bb9b31b-5f3c-4f72-8e1f-41eb276ee9c6" providerId="AD" clId="Web-{2C421AC6-18A9-ECB7-F2FA-2BF6C8F4D74F}" dt="2022-08-15T15:24:44.025" v="247" actId="20577"/>
          <ac:spMkLst>
            <pc:docMk/>
            <pc:sldMk cId="3216391509" sldId="285"/>
            <ac:spMk id="3" creationId="{33D859B8-A28B-9E01-0818-6AC8F6544C29}"/>
          </ac:spMkLst>
        </pc:spChg>
      </pc:sldChg>
      <pc:sldChg chg="addSp modSp">
        <pc:chgData name="Sudvarg, Marion" userId="S::msudvarg@wustl.edu::2bb9b31b-5f3c-4f72-8e1f-41eb276ee9c6" providerId="AD" clId="Web-{2C421AC6-18A9-ECB7-F2FA-2BF6C8F4D74F}" dt="2022-08-15T15:15:36.351" v="92" actId="1076"/>
        <pc:sldMkLst>
          <pc:docMk/>
          <pc:sldMk cId="2097323039" sldId="288"/>
        </pc:sldMkLst>
        <pc:spChg chg="mod">
          <ac:chgData name="Sudvarg, Marion" userId="S::msudvarg@wustl.edu::2bb9b31b-5f3c-4f72-8e1f-41eb276ee9c6" providerId="AD" clId="Web-{2C421AC6-18A9-ECB7-F2FA-2BF6C8F4D74F}" dt="2022-08-15T15:15:23.742" v="88" actId="14100"/>
          <ac:spMkLst>
            <pc:docMk/>
            <pc:sldMk cId="2097323039" sldId="288"/>
            <ac:spMk id="3" creationId="{B79FA41D-2147-3D88-5334-526C23994AC4}"/>
          </ac:spMkLst>
        </pc:spChg>
        <pc:spChg chg="add mod">
          <ac:chgData name="Sudvarg, Marion" userId="S::msudvarg@wustl.edu::2bb9b31b-5f3c-4f72-8e1f-41eb276ee9c6" providerId="AD" clId="Web-{2C421AC6-18A9-ECB7-F2FA-2BF6C8F4D74F}" dt="2022-08-15T15:15:33.836" v="91" actId="1076"/>
          <ac:spMkLst>
            <pc:docMk/>
            <pc:sldMk cId="2097323039" sldId="288"/>
            <ac:spMk id="8" creationId="{ABBE3D25-C8DD-0582-3DA8-C1F4034038BB}"/>
          </ac:spMkLst>
        </pc:spChg>
        <pc:picChg chg="mod">
          <ac:chgData name="Sudvarg, Marion" userId="S::msudvarg@wustl.edu::2bb9b31b-5f3c-4f72-8e1f-41eb276ee9c6" providerId="AD" clId="Web-{2C421AC6-18A9-ECB7-F2FA-2BF6C8F4D74F}" dt="2022-08-15T15:15:36.351" v="92" actId="1076"/>
          <ac:picMkLst>
            <pc:docMk/>
            <pc:sldMk cId="2097323039" sldId="288"/>
            <ac:picMk id="7" creationId="{2ED3C3A4-2419-F0BE-301E-0920D84C0AAF}"/>
          </ac:picMkLst>
        </pc:picChg>
      </pc:sldChg>
      <pc:sldChg chg="modSp">
        <pc:chgData name="Sudvarg, Marion" userId="S::msudvarg@wustl.edu::2bb9b31b-5f3c-4f72-8e1f-41eb276ee9c6" providerId="AD" clId="Web-{2C421AC6-18A9-ECB7-F2FA-2BF6C8F4D74F}" dt="2022-08-15T15:20:17.055" v="227" actId="20577"/>
        <pc:sldMkLst>
          <pc:docMk/>
          <pc:sldMk cId="729611841" sldId="289"/>
        </pc:sldMkLst>
        <pc:spChg chg="mod">
          <ac:chgData name="Sudvarg, Marion" userId="S::msudvarg@wustl.edu::2bb9b31b-5f3c-4f72-8e1f-41eb276ee9c6" providerId="AD" clId="Web-{2C421AC6-18A9-ECB7-F2FA-2BF6C8F4D74F}" dt="2022-08-15T15:16:01.133" v="95" actId="20577"/>
          <ac:spMkLst>
            <pc:docMk/>
            <pc:sldMk cId="729611841" sldId="289"/>
            <ac:spMk id="2" creationId="{2D9E38F0-B6D0-EF5C-07E0-84E771F535A3}"/>
          </ac:spMkLst>
        </pc:spChg>
        <pc:spChg chg="mod">
          <ac:chgData name="Sudvarg, Marion" userId="S::msudvarg@wustl.edu::2bb9b31b-5f3c-4f72-8e1f-41eb276ee9c6" providerId="AD" clId="Web-{2C421AC6-18A9-ECB7-F2FA-2BF6C8F4D74F}" dt="2022-08-15T15:20:17.055" v="227" actId="20577"/>
          <ac:spMkLst>
            <pc:docMk/>
            <pc:sldMk cId="729611841" sldId="289"/>
            <ac:spMk id="3" creationId="{CC408C47-2449-3714-348E-A9347C716102}"/>
          </ac:spMkLst>
        </pc:spChg>
      </pc:sldChg>
      <pc:sldChg chg="modSp">
        <pc:chgData name="Sudvarg, Marion" userId="S::msudvarg@wustl.edu::2bb9b31b-5f3c-4f72-8e1f-41eb276ee9c6" providerId="AD" clId="Web-{2C421AC6-18A9-ECB7-F2FA-2BF6C8F4D74F}" dt="2022-08-15T15:05:35.584" v="26" actId="20577"/>
        <pc:sldMkLst>
          <pc:docMk/>
          <pc:sldMk cId="4017660440" sldId="298"/>
        </pc:sldMkLst>
        <pc:spChg chg="mod">
          <ac:chgData name="Sudvarg, Marion" userId="S::msudvarg@wustl.edu::2bb9b31b-5f3c-4f72-8e1f-41eb276ee9c6" providerId="AD" clId="Web-{2C421AC6-18A9-ECB7-F2FA-2BF6C8F4D74F}" dt="2022-08-15T15:05:35.584" v="26" actId="20577"/>
          <ac:spMkLst>
            <pc:docMk/>
            <pc:sldMk cId="4017660440" sldId="298"/>
            <ac:spMk id="3" creationId="{F1439612-5F37-E9EF-B6B3-57AD1D4750A3}"/>
          </ac:spMkLst>
        </pc:spChg>
      </pc:sldChg>
      <pc:sldChg chg="modSp">
        <pc:chgData name="Sudvarg, Marion" userId="S::msudvarg@wustl.edu::2bb9b31b-5f3c-4f72-8e1f-41eb276ee9c6" providerId="AD" clId="Web-{2C421AC6-18A9-ECB7-F2FA-2BF6C8F4D74F}" dt="2022-08-15T15:22:43.134" v="236" actId="20577"/>
        <pc:sldMkLst>
          <pc:docMk/>
          <pc:sldMk cId="665461251" sldId="299"/>
        </pc:sldMkLst>
        <pc:spChg chg="mod">
          <ac:chgData name="Sudvarg, Marion" userId="S::msudvarg@wustl.edu::2bb9b31b-5f3c-4f72-8e1f-41eb276ee9c6" providerId="AD" clId="Web-{2C421AC6-18A9-ECB7-F2FA-2BF6C8F4D74F}" dt="2022-08-15T15:21:59.853" v="235" actId="20577"/>
          <ac:spMkLst>
            <pc:docMk/>
            <pc:sldMk cId="665461251" sldId="299"/>
            <ac:spMk id="157" creationId="{F70BCDA7-C3DD-C268-CED2-8AEF2A932FE8}"/>
          </ac:spMkLst>
        </pc:spChg>
        <pc:spChg chg="mod">
          <ac:chgData name="Sudvarg, Marion" userId="S::msudvarg@wustl.edu::2bb9b31b-5f3c-4f72-8e1f-41eb276ee9c6" providerId="AD" clId="Web-{2C421AC6-18A9-ECB7-F2FA-2BF6C8F4D74F}" dt="2022-08-15T15:22:43.134" v="236" actId="20577"/>
          <ac:spMkLst>
            <pc:docMk/>
            <pc:sldMk cId="665461251" sldId="299"/>
            <ac:spMk id="203" creationId="{E4E77A2A-2EE5-91F1-2D46-4E067E790352}"/>
          </ac:spMkLst>
        </pc:spChg>
      </pc:sldChg>
    </pc:docChg>
  </pc:docChgLst>
  <pc:docChgLst>
    <pc:chgData name="Sudvarg, Marion" userId="2bb9b31b-5f3c-4f72-8e1f-41eb276ee9c6" providerId="ADAL" clId="{9DC5B4A8-6AA4-4A02-A74E-607B4A4D45B0}"/>
    <pc:docChg chg="undo redo custSel addSld delSld modSld sldOrd modMainMaster addSection delSection modSection">
      <pc:chgData name="Sudvarg, Marion" userId="2bb9b31b-5f3c-4f72-8e1f-41eb276ee9c6" providerId="ADAL" clId="{9DC5B4A8-6AA4-4A02-A74E-607B4A4D45B0}" dt="2022-08-21T16:55:55.657" v="34119" actId="6549"/>
      <pc:docMkLst>
        <pc:docMk/>
      </pc:docMkLst>
      <pc:sldChg chg="addSp delSp modSp mod modTransition delAnim modNotesTx">
        <pc:chgData name="Sudvarg, Marion" userId="2bb9b31b-5f3c-4f72-8e1f-41eb276ee9c6" providerId="ADAL" clId="{9DC5B4A8-6AA4-4A02-A74E-607B4A4D45B0}" dt="2022-08-21T16:55:55.657" v="34119" actId="6549"/>
        <pc:sldMkLst>
          <pc:docMk/>
          <pc:sldMk cId="1505880002" sldId="256"/>
        </pc:sldMkLst>
        <pc:spChg chg="mod">
          <ac:chgData name="Sudvarg, Marion" userId="2bb9b31b-5f3c-4f72-8e1f-41eb276ee9c6" providerId="ADAL" clId="{9DC5B4A8-6AA4-4A02-A74E-607B4A4D45B0}" dt="2022-07-25T22:35:22.885" v="3"/>
          <ac:spMkLst>
            <pc:docMk/>
            <pc:sldMk cId="1505880002" sldId="256"/>
            <ac:spMk id="2" creationId="{00000000-0000-0000-0000-000000000000}"/>
          </ac:spMkLst>
        </pc:spChg>
        <pc:spChg chg="mod">
          <ac:chgData name="Sudvarg, Marion" userId="2bb9b31b-5f3c-4f72-8e1f-41eb276ee9c6" providerId="ADAL" clId="{9DC5B4A8-6AA4-4A02-A74E-607B4A4D45B0}" dt="2022-07-25T22:35:27.826" v="8" actId="20577"/>
          <ac:spMkLst>
            <pc:docMk/>
            <pc:sldMk cId="1505880002" sldId="256"/>
            <ac:spMk id="3" creationId="{00000000-0000-0000-0000-000000000000}"/>
          </ac:spMkLst>
        </pc:spChg>
        <pc:picChg chg="add del mod">
          <ac:chgData name="Sudvarg, Marion" userId="2bb9b31b-5f3c-4f72-8e1f-41eb276ee9c6" providerId="ADAL" clId="{9DC5B4A8-6AA4-4A02-A74E-607B4A4D45B0}" dt="2022-08-15T22:11:21.416" v="18945" actId="478"/>
          <ac:picMkLst>
            <pc:docMk/>
            <pc:sldMk cId="1505880002" sldId="256"/>
            <ac:picMk id="5" creationId="{3A2AC548-4E55-BA58-7D3A-7FE541C1C424}"/>
          </ac:picMkLst>
        </pc:picChg>
      </pc:sldChg>
      <pc:sldChg chg="modSp del mod">
        <pc:chgData name="Sudvarg, Marion" userId="2bb9b31b-5f3c-4f72-8e1f-41eb276ee9c6" providerId="ADAL" clId="{9DC5B4A8-6AA4-4A02-A74E-607B4A4D45B0}" dt="2022-08-11T11:02:11.196" v="6705" actId="47"/>
        <pc:sldMkLst>
          <pc:docMk/>
          <pc:sldMk cId="3317876688" sldId="269"/>
        </pc:sldMkLst>
        <pc:spChg chg="mod">
          <ac:chgData name="Sudvarg, Marion" userId="2bb9b31b-5f3c-4f72-8e1f-41eb276ee9c6" providerId="ADAL" clId="{9DC5B4A8-6AA4-4A02-A74E-607B4A4D45B0}" dt="2022-08-11T02:47:08.029" v="22" actId="20577"/>
          <ac:spMkLst>
            <pc:docMk/>
            <pc:sldMk cId="3317876688" sldId="269"/>
            <ac:spMk id="2" creationId="{216CA47D-D1C9-1DF0-19DE-D346DE864797}"/>
          </ac:spMkLst>
        </pc:spChg>
        <pc:spChg chg="mod">
          <ac:chgData name="Sudvarg, Marion" userId="2bb9b31b-5f3c-4f72-8e1f-41eb276ee9c6" providerId="ADAL" clId="{9DC5B4A8-6AA4-4A02-A74E-607B4A4D45B0}" dt="2022-08-11T02:47:14.278" v="31" actId="20577"/>
          <ac:spMkLst>
            <pc:docMk/>
            <pc:sldMk cId="3317876688" sldId="269"/>
            <ac:spMk id="3" creationId="{CBC3F30C-44D9-AF26-5259-2076AA9F0F60}"/>
          </ac:spMkLst>
        </pc:spChg>
        <pc:spChg chg="mod">
          <ac:chgData name="Sudvarg, Marion" userId="2bb9b31b-5f3c-4f72-8e1f-41eb276ee9c6" providerId="ADAL" clId="{9DC5B4A8-6AA4-4A02-A74E-607B4A4D45B0}" dt="2022-07-25T22:36:56.832" v="14"/>
          <ac:spMkLst>
            <pc:docMk/>
            <pc:sldMk cId="3317876688" sldId="269"/>
            <ac:spMk id="5" creationId="{17D2D6C1-880D-FD32-F8DF-49C986A37F3D}"/>
          </ac:spMkLst>
        </pc:spChg>
      </pc:sldChg>
      <pc:sldChg chg="addSp delSp modSp new mod modTransition delAnim modAnim modNotesTx">
        <pc:chgData name="Sudvarg, Marion" userId="2bb9b31b-5f3c-4f72-8e1f-41eb276ee9c6" providerId="ADAL" clId="{9DC5B4A8-6AA4-4A02-A74E-607B4A4D45B0}" dt="2022-08-15T22:47:55.834" v="21429" actId="20577"/>
        <pc:sldMkLst>
          <pc:docMk/>
          <pc:sldMk cId="4082135776" sldId="270"/>
        </pc:sldMkLst>
        <pc:spChg chg="mod">
          <ac:chgData name="Sudvarg, Marion" userId="2bb9b31b-5f3c-4f72-8e1f-41eb276ee9c6" providerId="ADAL" clId="{9DC5B4A8-6AA4-4A02-A74E-607B4A4D45B0}" dt="2022-08-12T16:10:50.537" v="14959" actId="1035"/>
          <ac:spMkLst>
            <pc:docMk/>
            <pc:sldMk cId="4082135776" sldId="270"/>
            <ac:spMk id="2" creationId="{43657E94-6226-1D67-4E65-ED77F4E484C4}"/>
          </ac:spMkLst>
        </pc:spChg>
        <pc:spChg chg="mod">
          <ac:chgData name="Sudvarg, Marion" userId="2bb9b31b-5f3c-4f72-8e1f-41eb276ee9c6" providerId="ADAL" clId="{9DC5B4A8-6AA4-4A02-A74E-607B4A4D45B0}" dt="2022-08-12T16:11:42.487" v="14992" actId="1035"/>
          <ac:spMkLst>
            <pc:docMk/>
            <pc:sldMk cId="4082135776" sldId="270"/>
            <ac:spMk id="3" creationId="{97A064A1-0BC2-C77F-C363-4A125153DF7B}"/>
          </ac:spMkLst>
        </pc:spChg>
        <pc:spChg chg="add del mod">
          <ac:chgData name="Sudvarg, Marion" userId="2bb9b31b-5f3c-4f72-8e1f-41eb276ee9c6" providerId="ADAL" clId="{9DC5B4A8-6AA4-4A02-A74E-607B4A4D45B0}" dt="2022-08-11T03:05:25.674" v="383" actId="478"/>
          <ac:spMkLst>
            <pc:docMk/>
            <pc:sldMk cId="4082135776" sldId="270"/>
            <ac:spMk id="6" creationId="{83A297F7-BBAA-A0FD-1FAA-038A812B7665}"/>
          </ac:spMkLst>
        </pc:spChg>
        <pc:spChg chg="add del mod">
          <ac:chgData name="Sudvarg, Marion" userId="2bb9b31b-5f3c-4f72-8e1f-41eb276ee9c6" providerId="ADAL" clId="{9DC5B4A8-6AA4-4A02-A74E-607B4A4D45B0}" dt="2022-08-11T03:05:26.232" v="384" actId="478"/>
          <ac:spMkLst>
            <pc:docMk/>
            <pc:sldMk cId="4082135776" sldId="270"/>
            <ac:spMk id="7" creationId="{E9FB8EEC-15F9-BAD4-0EA6-239063FA6A76}"/>
          </ac:spMkLst>
        </pc:spChg>
        <pc:spChg chg="add del">
          <ac:chgData name="Sudvarg, Marion" userId="2bb9b31b-5f3c-4f72-8e1f-41eb276ee9c6" providerId="ADAL" clId="{9DC5B4A8-6AA4-4A02-A74E-607B4A4D45B0}" dt="2022-08-11T03:06:27.933" v="395" actId="478"/>
          <ac:spMkLst>
            <pc:docMk/>
            <pc:sldMk cId="4082135776" sldId="270"/>
            <ac:spMk id="10" creationId="{AF8B8A00-25F8-78FF-EB25-7AF6BF2323A3}"/>
          </ac:spMkLst>
        </pc:spChg>
        <pc:spChg chg="add del mod">
          <ac:chgData name="Sudvarg, Marion" userId="2bb9b31b-5f3c-4f72-8e1f-41eb276ee9c6" providerId="ADAL" clId="{9DC5B4A8-6AA4-4A02-A74E-607B4A4D45B0}" dt="2022-08-11T03:07:48.564" v="409" actId="478"/>
          <ac:spMkLst>
            <pc:docMk/>
            <pc:sldMk cId="4082135776" sldId="270"/>
            <ac:spMk id="11" creationId="{D8EAE459-2BE2-B5FC-6EE6-4AF34577ACA5}"/>
          </ac:spMkLst>
        </pc:spChg>
        <pc:spChg chg="add del mod">
          <ac:chgData name="Sudvarg, Marion" userId="2bb9b31b-5f3c-4f72-8e1f-41eb276ee9c6" providerId="ADAL" clId="{9DC5B4A8-6AA4-4A02-A74E-607B4A4D45B0}" dt="2022-08-11T03:07:44.584" v="408" actId="478"/>
          <ac:spMkLst>
            <pc:docMk/>
            <pc:sldMk cId="4082135776" sldId="270"/>
            <ac:spMk id="12" creationId="{CA3DC6D6-A599-0C79-8328-8E36C7EFE018}"/>
          </ac:spMkLst>
        </pc:spChg>
        <pc:spChg chg="add mod">
          <ac:chgData name="Sudvarg, Marion" userId="2bb9b31b-5f3c-4f72-8e1f-41eb276ee9c6" providerId="ADAL" clId="{9DC5B4A8-6AA4-4A02-A74E-607B4A4D45B0}" dt="2022-08-11T03:14:33.380" v="626" actId="1036"/>
          <ac:spMkLst>
            <pc:docMk/>
            <pc:sldMk cId="4082135776" sldId="270"/>
            <ac:spMk id="13" creationId="{4DF1EC92-5AF6-3DA9-1424-C87D52243080}"/>
          </ac:spMkLst>
        </pc:spChg>
        <pc:spChg chg="add mod">
          <ac:chgData name="Sudvarg, Marion" userId="2bb9b31b-5f3c-4f72-8e1f-41eb276ee9c6" providerId="ADAL" clId="{9DC5B4A8-6AA4-4A02-A74E-607B4A4D45B0}" dt="2022-08-11T03:12:25.171" v="493" actId="164"/>
          <ac:spMkLst>
            <pc:docMk/>
            <pc:sldMk cId="4082135776" sldId="270"/>
            <ac:spMk id="16" creationId="{18851563-5052-27F6-579D-9A8A0DD309C8}"/>
          </ac:spMkLst>
        </pc:spChg>
        <pc:spChg chg="add mod">
          <ac:chgData name="Sudvarg, Marion" userId="2bb9b31b-5f3c-4f72-8e1f-41eb276ee9c6" providerId="ADAL" clId="{9DC5B4A8-6AA4-4A02-A74E-607B4A4D45B0}" dt="2022-08-11T03:12:25.171" v="493" actId="164"/>
          <ac:spMkLst>
            <pc:docMk/>
            <pc:sldMk cId="4082135776" sldId="270"/>
            <ac:spMk id="22" creationId="{A5BF47AC-83FD-5760-4FC5-72A1873BFAA0}"/>
          </ac:spMkLst>
        </pc:spChg>
        <pc:spChg chg="add mod">
          <ac:chgData name="Sudvarg, Marion" userId="2bb9b31b-5f3c-4f72-8e1f-41eb276ee9c6" providerId="ADAL" clId="{9DC5B4A8-6AA4-4A02-A74E-607B4A4D45B0}" dt="2022-08-11T03:12:25.171" v="493" actId="164"/>
          <ac:spMkLst>
            <pc:docMk/>
            <pc:sldMk cId="4082135776" sldId="270"/>
            <ac:spMk id="23" creationId="{65A74394-C4EC-B866-0142-B9259638C438}"/>
          </ac:spMkLst>
        </pc:spChg>
        <pc:spChg chg="add mod">
          <ac:chgData name="Sudvarg, Marion" userId="2bb9b31b-5f3c-4f72-8e1f-41eb276ee9c6" providerId="ADAL" clId="{9DC5B4A8-6AA4-4A02-A74E-607B4A4D45B0}" dt="2022-08-11T03:15:10.487" v="637" actId="207"/>
          <ac:spMkLst>
            <pc:docMk/>
            <pc:sldMk cId="4082135776" sldId="270"/>
            <ac:spMk id="37" creationId="{4C3EE4EE-B07A-AEAC-AE3A-9B93A32F16BB}"/>
          </ac:spMkLst>
        </pc:spChg>
        <pc:spChg chg="add mod">
          <ac:chgData name="Sudvarg, Marion" userId="2bb9b31b-5f3c-4f72-8e1f-41eb276ee9c6" providerId="ADAL" clId="{9DC5B4A8-6AA4-4A02-A74E-607B4A4D45B0}" dt="2022-08-11T05:46:13.681" v="3699" actId="1076"/>
          <ac:spMkLst>
            <pc:docMk/>
            <pc:sldMk cId="4082135776" sldId="270"/>
            <ac:spMk id="39" creationId="{30ACD432-0E65-1F01-56FC-3EDB423AB037}"/>
          </ac:spMkLst>
        </pc:spChg>
        <pc:grpChg chg="add mod">
          <ac:chgData name="Sudvarg, Marion" userId="2bb9b31b-5f3c-4f72-8e1f-41eb276ee9c6" providerId="ADAL" clId="{9DC5B4A8-6AA4-4A02-A74E-607B4A4D45B0}" dt="2022-08-11T03:14:33.380" v="626" actId="1036"/>
          <ac:grpSpMkLst>
            <pc:docMk/>
            <pc:sldMk cId="4082135776" sldId="270"/>
            <ac:grpSpMk id="36" creationId="{F3BD6BA8-8EB8-3CF0-269B-F912949094B2}"/>
          </ac:grpSpMkLst>
        </pc:grpChg>
        <pc:picChg chg="add del mod">
          <ac:chgData name="Sudvarg, Marion" userId="2bb9b31b-5f3c-4f72-8e1f-41eb276ee9c6" providerId="ADAL" clId="{9DC5B4A8-6AA4-4A02-A74E-607B4A4D45B0}" dt="2022-08-15T22:11:19.121" v="18944" actId="478"/>
          <ac:picMkLst>
            <pc:docMk/>
            <pc:sldMk cId="4082135776" sldId="270"/>
            <ac:picMk id="6" creationId="{826E9B2D-DA8E-0187-C89E-5CF439AABAF4}"/>
          </ac:picMkLst>
        </pc:picChg>
        <pc:picChg chg="add mod">
          <ac:chgData name="Sudvarg, Marion" userId="2bb9b31b-5f3c-4f72-8e1f-41eb276ee9c6" providerId="ADAL" clId="{9DC5B4A8-6AA4-4A02-A74E-607B4A4D45B0}" dt="2022-08-11T03:14:33.380" v="626" actId="1036"/>
          <ac:picMkLst>
            <pc:docMk/>
            <pc:sldMk cId="4082135776" sldId="270"/>
            <ac:picMk id="9" creationId="{91BD736B-2515-5349-4C39-01E096C3D7EB}"/>
          </ac:picMkLst>
        </pc:picChg>
        <pc:cxnChg chg="add mod">
          <ac:chgData name="Sudvarg, Marion" userId="2bb9b31b-5f3c-4f72-8e1f-41eb276ee9c6" providerId="ADAL" clId="{9DC5B4A8-6AA4-4A02-A74E-607B4A4D45B0}" dt="2022-08-11T03:12:25.171" v="493" actId="164"/>
          <ac:cxnSpMkLst>
            <pc:docMk/>
            <pc:sldMk cId="4082135776" sldId="270"/>
            <ac:cxnSpMk id="15" creationId="{A3B0BD5E-DA1C-ABFD-C5EA-AD4E9884B6DE}"/>
          </ac:cxnSpMkLst>
        </pc:cxnChg>
        <pc:cxnChg chg="add mod">
          <ac:chgData name="Sudvarg, Marion" userId="2bb9b31b-5f3c-4f72-8e1f-41eb276ee9c6" providerId="ADAL" clId="{9DC5B4A8-6AA4-4A02-A74E-607B4A4D45B0}" dt="2022-08-11T03:12:25.171" v="493" actId="164"/>
          <ac:cxnSpMkLst>
            <pc:docMk/>
            <pc:sldMk cId="4082135776" sldId="270"/>
            <ac:cxnSpMk id="19" creationId="{1FE94DD3-E0BC-3855-B172-2D4EC14B1AE7}"/>
          </ac:cxnSpMkLst>
        </pc:cxnChg>
        <pc:cxnChg chg="add mod">
          <ac:chgData name="Sudvarg, Marion" userId="2bb9b31b-5f3c-4f72-8e1f-41eb276ee9c6" providerId="ADAL" clId="{9DC5B4A8-6AA4-4A02-A74E-607B4A4D45B0}" dt="2022-08-11T03:12:25.171" v="493" actId="164"/>
          <ac:cxnSpMkLst>
            <pc:docMk/>
            <pc:sldMk cId="4082135776" sldId="270"/>
            <ac:cxnSpMk id="24" creationId="{42FADA4D-71FD-A292-EC8F-4A10B17A1729}"/>
          </ac:cxnSpMkLst>
        </pc:cxnChg>
        <pc:cxnChg chg="add mod">
          <ac:chgData name="Sudvarg, Marion" userId="2bb9b31b-5f3c-4f72-8e1f-41eb276ee9c6" providerId="ADAL" clId="{9DC5B4A8-6AA4-4A02-A74E-607B4A4D45B0}" dt="2022-08-11T03:12:25.171" v="493" actId="164"/>
          <ac:cxnSpMkLst>
            <pc:docMk/>
            <pc:sldMk cId="4082135776" sldId="270"/>
            <ac:cxnSpMk id="27" creationId="{41860536-F23D-2D9B-021E-A7BFACC0FEF8}"/>
          </ac:cxnSpMkLst>
        </pc:cxnChg>
        <pc:cxnChg chg="add mod">
          <ac:chgData name="Sudvarg, Marion" userId="2bb9b31b-5f3c-4f72-8e1f-41eb276ee9c6" providerId="ADAL" clId="{9DC5B4A8-6AA4-4A02-A74E-607B4A4D45B0}" dt="2022-08-11T03:12:25.171" v="493" actId="164"/>
          <ac:cxnSpMkLst>
            <pc:docMk/>
            <pc:sldMk cId="4082135776" sldId="270"/>
            <ac:cxnSpMk id="30" creationId="{0707E44A-6E41-BE7C-E9B8-089334BEFF52}"/>
          </ac:cxnSpMkLst>
        </pc:cxnChg>
        <pc:cxnChg chg="add mod">
          <ac:chgData name="Sudvarg, Marion" userId="2bb9b31b-5f3c-4f72-8e1f-41eb276ee9c6" providerId="ADAL" clId="{9DC5B4A8-6AA4-4A02-A74E-607B4A4D45B0}" dt="2022-08-11T03:12:25.171" v="493" actId="164"/>
          <ac:cxnSpMkLst>
            <pc:docMk/>
            <pc:sldMk cId="4082135776" sldId="270"/>
            <ac:cxnSpMk id="33" creationId="{97F95886-BF23-04DF-5420-42795E0CA99A}"/>
          </ac:cxnSpMkLst>
        </pc:cxnChg>
      </pc:sldChg>
      <pc:sldChg chg="del">
        <pc:chgData name="Sudvarg, Marion" userId="2bb9b31b-5f3c-4f72-8e1f-41eb276ee9c6" providerId="ADAL" clId="{9DC5B4A8-6AA4-4A02-A74E-607B4A4D45B0}" dt="2022-07-25T22:35:46.550" v="10" actId="47"/>
        <pc:sldMkLst>
          <pc:docMk/>
          <pc:sldMk cId="4131549343" sldId="270"/>
        </pc:sldMkLst>
      </pc:sldChg>
      <pc:sldChg chg="addSp delSp modSp new mod modTransition modAnim modNotesTx">
        <pc:chgData name="Sudvarg, Marion" userId="2bb9b31b-5f3c-4f72-8e1f-41eb276ee9c6" providerId="ADAL" clId="{9DC5B4A8-6AA4-4A02-A74E-607B4A4D45B0}" dt="2022-08-15T22:48:25.603" v="21444" actId="20577"/>
        <pc:sldMkLst>
          <pc:docMk/>
          <pc:sldMk cId="1075245899" sldId="271"/>
        </pc:sldMkLst>
        <pc:spChg chg="mod">
          <ac:chgData name="Sudvarg, Marion" userId="2bb9b31b-5f3c-4f72-8e1f-41eb276ee9c6" providerId="ADAL" clId="{9DC5B4A8-6AA4-4A02-A74E-607B4A4D45B0}" dt="2022-08-12T16:09:29.177" v="14938" actId="1035"/>
          <ac:spMkLst>
            <pc:docMk/>
            <pc:sldMk cId="1075245899" sldId="271"/>
            <ac:spMk id="2" creationId="{5BBC06F0-2A63-CAE2-EF91-75F6DE6846C6}"/>
          </ac:spMkLst>
        </pc:spChg>
        <pc:spChg chg="mod">
          <ac:chgData name="Sudvarg, Marion" userId="2bb9b31b-5f3c-4f72-8e1f-41eb276ee9c6" providerId="ADAL" clId="{9DC5B4A8-6AA4-4A02-A74E-607B4A4D45B0}" dt="2022-08-15T04:01:52.724" v="18938" actId="20577"/>
          <ac:spMkLst>
            <pc:docMk/>
            <pc:sldMk cId="1075245899" sldId="271"/>
            <ac:spMk id="3" creationId="{11438B09-5FC3-3EB6-A3FC-1F9F78D4FF7E}"/>
          </ac:spMkLst>
        </pc:spChg>
        <pc:spChg chg="add del mod">
          <ac:chgData name="Sudvarg, Marion" userId="2bb9b31b-5f3c-4f72-8e1f-41eb276ee9c6" providerId="ADAL" clId="{9DC5B4A8-6AA4-4A02-A74E-607B4A4D45B0}" dt="2022-08-11T03:22:43.180" v="856" actId="478"/>
          <ac:spMkLst>
            <pc:docMk/>
            <pc:sldMk cId="1075245899" sldId="271"/>
            <ac:spMk id="6" creationId="{5A53A261-FE94-4350-6468-3FA7DF2BDEE2}"/>
          </ac:spMkLst>
        </pc:spChg>
        <pc:spChg chg="add del mod">
          <ac:chgData name="Sudvarg, Marion" userId="2bb9b31b-5f3c-4f72-8e1f-41eb276ee9c6" providerId="ADAL" clId="{9DC5B4A8-6AA4-4A02-A74E-607B4A4D45B0}" dt="2022-08-12T16:09:36.780" v="14942" actId="1035"/>
          <ac:spMkLst>
            <pc:docMk/>
            <pc:sldMk cId="1075245899" sldId="271"/>
            <ac:spMk id="6" creationId="{FEFA8795-CFC3-7C76-6C9C-BA89ECA6E34A}"/>
          </ac:spMkLst>
        </pc:spChg>
        <pc:spChg chg="add del mod">
          <ac:chgData name="Sudvarg, Marion" userId="2bb9b31b-5f3c-4f72-8e1f-41eb276ee9c6" providerId="ADAL" clId="{9DC5B4A8-6AA4-4A02-A74E-607B4A4D45B0}" dt="2022-08-12T02:44:47.551" v="12930"/>
          <ac:spMkLst>
            <pc:docMk/>
            <pc:sldMk cId="1075245899" sldId="271"/>
            <ac:spMk id="7" creationId="{1CDEA30F-2D59-57B0-51E9-223E599048C2}"/>
          </ac:spMkLst>
        </pc:spChg>
        <pc:spChg chg="add mod">
          <ac:chgData name="Sudvarg, Marion" userId="2bb9b31b-5f3c-4f72-8e1f-41eb276ee9c6" providerId="ADAL" clId="{9DC5B4A8-6AA4-4A02-A74E-607B4A4D45B0}" dt="2022-08-14T05:11:30.311" v="18370" actId="1076"/>
          <ac:spMkLst>
            <pc:docMk/>
            <pc:sldMk cId="1075245899" sldId="271"/>
            <ac:spMk id="7" creationId="{C6362BCC-457B-2CD0-805A-AE510BD98716}"/>
          </ac:spMkLst>
        </pc:spChg>
        <pc:spChg chg="add del mod">
          <ac:chgData name="Sudvarg, Marion" userId="2bb9b31b-5f3c-4f72-8e1f-41eb276ee9c6" providerId="ADAL" clId="{9DC5B4A8-6AA4-4A02-A74E-607B4A4D45B0}" dt="2022-08-11T03:22:43.180" v="856" actId="478"/>
          <ac:spMkLst>
            <pc:docMk/>
            <pc:sldMk cId="1075245899" sldId="271"/>
            <ac:spMk id="7" creationId="{CBF54C77-9469-685B-D9C8-07330D892CBA}"/>
          </ac:spMkLst>
        </pc:spChg>
        <pc:spChg chg="add del mod">
          <ac:chgData name="Sudvarg, Marion" userId="2bb9b31b-5f3c-4f72-8e1f-41eb276ee9c6" providerId="ADAL" clId="{9DC5B4A8-6AA4-4A02-A74E-607B4A4D45B0}" dt="2022-08-11T03:22:43.180" v="856" actId="478"/>
          <ac:spMkLst>
            <pc:docMk/>
            <pc:sldMk cId="1075245899" sldId="271"/>
            <ac:spMk id="8" creationId="{45E2C43B-2692-79F9-4B34-5F77A9B53B10}"/>
          </ac:spMkLst>
        </pc:spChg>
        <pc:spChg chg="add del mod">
          <ac:chgData name="Sudvarg, Marion" userId="2bb9b31b-5f3c-4f72-8e1f-41eb276ee9c6" providerId="ADAL" clId="{9DC5B4A8-6AA4-4A02-A74E-607B4A4D45B0}" dt="2022-08-12T02:44:57.245" v="12934"/>
          <ac:spMkLst>
            <pc:docMk/>
            <pc:sldMk cId="1075245899" sldId="271"/>
            <ac:spMk id="8" creationId="{5B8E8ABD-1D5A-E34E-5188-35EDF321FAFA}"/>
          </ac:spMkLst>
        </pc:spChg>
        <pc:spChg chg="add mod">
          <ac:chgData name="Sudvarg, Marion" userId="2bb9b31b-5f3c-4f72-8e1f-41eb276ee9c6" providerId="ADAL" clId="{9DC5B4A8-6AA4-4A02-A74E-607B4A4D45B0}" dt="2022-08-14T05:11:42.028" v="18371" actId="1076"/>
          <ac:spMkLst>
            <pc:docMk/>
            <pc:sldMk cId="1075245899" sldId="271"/>
            <ac:spMk id="8" creationId="{BA076FED-7382-8A42-0EBC-C0D8E681B50B}"/>
          </ac:spMkLst>
        </pc:spChg>
        <pc:spChg chg="add del mod">
          <ac:chgData name="Sudvarg, Marion" userId="2bb9b31b-5f3c-4f72-8e1f-41eb276ee9c6" providerId="ADAL" clId="{9DC5B4A8-6AA4-4A02-A74E-607B4A4D45B0}" dt="2022-08-12T16:09:36.780" v="14942" actId="1035"/>
          <ac:spMkLst>
            <pc:docMk/>
            <pc:sldMk cId="1075245899" sldId="271"/>
            <ac:spMk id="9" creationId="{42701D28-1C6E-DFA6-6B57-6C0DC4D8C511}"/>
          </ac:spMkLst>
        </pc:spChg>
        <pc:spChg chg="add del mod">
          <ac:chgData name="Sudvarg, Marion" userId="2bb9b31b-5f3c-4f72-8e1f-41eb276ee9c6" providerId="ADAL" clId="{9DC5B4A8-6AA4-4A02-A74E-607B4A4D45B0}" dt="2022-08-11T03:22:43.180" v="856" actId="478"/>
          <ac:spMkLst>
            <pc:docMk/>
            <pc:sldMk cId="1075245899" sldId="271"/>
            <ac:spMk id="9" creationId="{4719C479-2A98-9057-205D-1B9E9AF57AD9}"/>
          </ac:spMkLst>
        </pc:spChg>
        <pc:spChg chg="add del mod">
          <ac:chgData name="Sudvarg, Marion" userId="2bb9b31b-5f3c-4f72-8e1f-41eb276ee9c6" providerId="ADAL" clId="{9DC5B4A8-6AA4-4A02-A74E-607B4A4D45B0}" dt="2022-08-11T03:22:43.180" v="856" actId="478"/>
          <ac:spMkLst>
            <pc:docMk/>
            <pc:sldMk cId="1075245899" sldId="271"/>
            <ac:spMk id="10" creationId="{0B620B8A-32D1-DC2D-EBCF-007973A79928}"/>
          </ac:spMkLst>
        </pc:spChg>
        <pc:spChg chg="add del mod">
          <ac:chgData name="Sudvarg, Marion" userId="2bb9b31b-5f3c-4f72-8e1f-41eb276ee9c6" providerId="ADAL" clId="{9DC5B4A8-6AA4-4A02-A74E-607B4A4D45B0}" dt="2022-08-12T16:09:36.780" v="14942" actId="1035"/>
          <ac:spMkLst>
            <pc:docMk/>
            <pc:sldMk cId="1075245899" sldId="271"/>
            <ac:spMk id="10" creationId="{2675E7A1-948E-579D-9A04-D4211947E9A1}"/>
          </ac:spMkLst>
        </pc:spChg>
        <pc:spChg chg="add mod">
          <ac:chgData name="Sudvarg, Marion" userId="2bb9b31b-5f3c-4f72-8e1f-41eb276ee9c6" providerId="ADAL" clId="{9DC5B4A8-6AA4-4A02-A74E-607B4A4D45B0}" dt="2022-08-14T05:13:06.139" v="18429" actId="20577"/>
          <ac:spMkLst>
            <pc:docMk/>
            <pc:sldMk cId="1075245899" sldId="271"/>
            <ac:spMk id="11" creationId="{554E67D0-CCE0-541E-4BC8-AA1F38CA520A}"/>
          </ac:spMkLst>
        </pc:spChg>
        <pc:spChg chg="add mod">
          <ac:chgData name="Sudvarg, Marion" userId="2bb9b31b-5f3c-4f72-8e1f-41eb276ee9c6" providerId="ADAL" clId="{9DC5B4A8-6AA4-4A02-A74E-607B4A4D45B0}" dt="2022-08-12T16:09:36.780" v="14942" actId="1035"/>
          <ac:spMkLst>
            <pc:docMk/>
            <pc:sldMk cId="1075245899" sldId="271"/>
            <ac:spMk id="13" creationId="{7F06BB5F-B23F-9E87-8BCC-91D2E76D0275}"/>
          </ac:spMkLst>
        </pc:spChg>
        <pc:spChg chg="add del mod">
          <ac:chgData name="Sudvarg, Marion" userId="2bb9b31b-5f3c-4f72-8e1f-41eb276ee9c6" providerId="ADAL" clId="{9DC5B4A8-6AA4-4A02-A74E-607B4A4D45B0}" dt="2022-08-11T03:22:43.180" v="856" actId="478"/>
          <ac:spMkLst>
            <pc:docMk/>
            <pc:sldMk cId="1075245899" sldId="271"/>
            <ac:spMk id="14" creationId="{13A9796A-8256-1EA4-25EF-868EBC412EB4}"/>
          </ac:spMkLst>
        </pc:spChg>
        <pc:spChg chg="add del mod">
          <ac:chgData name="Sudvarg, Marion" userId="2bb9b31b-5f3c-4f72-8e1f-41eb276ee9c6" providerId="ADAL" clId="{9DC5B4A8-6AA4-4A02-A74E-607B4A4D45B0}" dt="2022-08-11T03:22:43.180" v="856" actId="478"/>
          <ac:spMkLst>
            <pc:docMk/>
            <pc:sldMk cId="1075245899" sldId="271"/>
            <ac:spMk id="15" creationId="{0C320BEC-D3BE-ECE2-A0CA-885D85FC04CA}"/>
          </ac:spMkLst>
        </pc:spChg>
        <pc:spChg chg="add mod">
          <ac:chgData name="Sudvarg, Marion" userId="2bb9b31b-5f3c-4f72-8e1f-41eb276ee9c6" providerId="ADAL" clId="{9DC5B4A8-6AA4-4A02-A74E-607B4A4D45B0}" dt="2022-08-14T05:14:12.802" v="18457" actId="14100"/>
          <ac:spMkLst>
            <pc:docMk/>
            <pc:sldMk cId="1075245899" sldId="271"/>
            <ac:spMk id="15" creationId="{36562DEA-BDB0-263C-FE12-349426B04043}"/>
          </ac:spMkLst>
        </pc:spChg>
        <pc:spChg chg="add del mod">
          <ac:chgData name="Sudvarg, Marion" userId="2bb9b31b-5f3c-4f72-8e1f-41eb276ee9c6" providerId="ADAL" clId="{9DC5B4A8-6AA4-4A02-A74E-607B4A4D45B0}" dt="2022-08-11T03:22:43.180" v="856" actId="478"/>
          <ac:spMkLst>
            <pc:docMk/>
            <pc:sldMk cId="1075245899" sldId="271"/>
            <ac:spMk id="16" creationId="{60F44163-A695-87F4-2D7C-40643432AC17}"/>
          </ac:spMkLst>
        </pc:spChg>
        <pc:spChg chg="add del mod">
          <ac:chgData name="Sudvarg, Marion" userId="2bb9b31b-5f3c-4f72-8e1f-41eb276ee9c6" providerId="ADAL" clId="{9DC5B4A8-6AA4-4A02-A74E-607B4A4D45B0}" dt="2022-08-11T03:22:43.180" v="856" actId="478"/>
          <ac:spMkLst>
            <pc:docMk/>
            <pc:sldMk cId="1075245899" sldId="271"/>
            <ac:spMk id="17" creationId="{6DA2B4A0-88F0-37DE-9F18-5585D492BC85}"/>
          </ac:spMkLst>
        </pc:spChg>
        <pc:spChg chg="add del mod">
          <ac:chgData name="Sudvarg, Marion" userId="2bb9b31b-5f3c-4f72-8e1f-41eb276ee9c6" providerId="ADAL" clId="{9DC5B4A8-6AA4-4A02-A74E-607B4A4D45B0}" dt="2022-08-11T03:22:43.180" v="856" actId="478"/>
          <ac:spMkLst>
            <pc:docMk/>
            <pc:sldMk cId="1075245899" sldId="271"/>
            <ac:spMk id="18" creationId="{E8B8EB80-DB26-8C35-7E6C-699A41E894DC}"/>
          </ac:spMkLst>
        </pc:spChg>
        <pc:spChg chg="add del mod">
          <ac:chgData name="Sudvarg, Marion" userId="2bb9b31b-5f3c-4f72-8e1f-41eb276ee9c6" providerId="ADAL" clId="{9DC5B4A8-6AA4-4A02-A74E-607B4A4D45B0}" dt="2022-08-11T03:22:43.180" v="856" actId="478"/>
          <ac:spMkLst>
            <pc:docMk/>
            <pc:sldMk cId="1075245899" sldId="271"/>
            <ac:spMk id="19" creationId="{02C58ECD-2E05-A1A8-0998-8FC30EAE59E3}"/>
          </ac:spMkLst>
        </pc:spChg>
        <pc:spChg chg="add del mod">
          <ac:chgData name="Sudvarg, Marion" userId="2bb9b31b-5f3c-4f72-8e1f-41eb276ee9c6" providerId="ADAL" clId="{9DC5B4A8-6AA4-4A02-A74E-607B4A4D45B0}" dt="2022-08-11T03:22:43.180" v="856" actId="478"/>
          <ac:spMkLst>
            <pc:docMk/>
            <pc:sldMk cId="1075245899" sldId="271"/>
            <ac:spMk id="20" creationId="{C10D400E-42B7-99AD-0D51-B2ECCDC424E6}"/>
          </ac:spMkLst>
        </pc:spChg>
        <pc:spChg chg="add del mod">
          <ac:chgData name="Sudvarg, Marion" userId="2bb9b31b-5f3c-4f72-8e1f-41eb276ee9c6" providerId="ADAL" clId="{9DC5B4A8-6AA4-4A02-A74E-607B4A4D45B0}" dt="2022-08-11T03:22:43.180" v="856" actId="478"/>
          <ac:spMkLst>
            <pc:docMk/>
            <pc:sldMk cId="1075245899" sldId="271"/>
            <ac:spMk id="21" creationId="{85C2BF23-91FB-CB54-39E5-03B0F46E5EC4}"/>
          </ac:spMkLst>
        </pc:spChg>
        <pc:spChg chg="add del mod">
          <ac:chgData name="Sudvarg, Marion" userId="2bb9b31b-5f3c-4f72-8e1f-41eb276ee9c6" providerId="ADAL" clId="{9DC5B4A8-6AA4-4A02-A74E-607B4A4D45B0}" dt="2022-08-11T03:22:43.180" v="856" actId="478"/>
          <ac:spMkLst>
            <pc:docMk/>
            <pc:sldMk cId="1075245899" sldId="271"/>
            <ac:spMk id="22" creationId="{E2CADBB9-1E87-5A6B-6323-412C36AA6FD5}"/>
          </ac:spMkLst>
        </pc:spChg>
        <pc:spChg chg="add del mod">
          <ac:chgData name="Sudvarg, Marion" userId="2bb9b31b-5f3c-4f72-8e1f-41eb276ee9c6" providerId="ADAL" clId="{9DC5B4A8-6AA4-4A02-A74E-607B4A4D45B0}" dt="2022-08-11T03:22:43.180" v="856" actId="478"/>
          <ac:spMkLst>
            <pc:docMk/>
            <pc:sldMk cId="1075245899" sldId="271"/>
            <ac:spMk id="23" creationId="{3D5254AA-60FA-D2D5-E90F-AE56F7B4AA33}"/>
          </ac:spMkLst>
        </pc:spChg>
        <pc:spChg chg="add del mod">
          <ac:chgData name="Sudvarg, Marion" userId="2bb9b31b-5f3c-4f72-8e1f-41eb276ee9c6" providerId="ADAL" clId="{9DC5B4A8-6AA4-4A02-A74E-607B4A4D45B0}" dt="2022-08-11T03:22:43.180" v="856" actId="478"/>
          <ac:spMkLst>
            <pc:docMk/>
            <pc:sldMk cId="1075245899" sldId="271"/>
            <ac:spMk id="24" creationId="{622A129C-C665-01AE-D97E-98F1239A35D4}"/>
          </ac:spMkLst>
        </pc:spChg>
        <pc:spChg chg="add del mod">
          <ac:chgData name="Sudvarg, Marion" userId="2bb9b31b-5f3c-4f72-8e1f-41eb276ee9c6" providerId="ADAL" clId="{9DC5B4A8-6AA4-4A02-A74E-607B4A4D45B0}" dt="2022-08-11T03:22:43.180" v="856" actId="478"/>
          <ac:spMkLst>
            <pc:docMk/>
            <pc:sldMk cId="1075245899" sldId="271"/>
            <ac:spMk id="25" creationId="{3C008638-EABD-23CC-7104-B26F1AE8B69A}"/>
          </ac:spMkLst>
        </pc:spChg>
        <pc:spChg chg="add del mod">
          <ac:chgData name="Sudvarg, Marion" userId="2bb9b31b-5f3c-4f72-8e1f-41eb276ee9c6" providerId="ADAL" clId="{9DC5B4A8-6AA4-4A02-A74E-607B4A4D45B0}" dt="2022-08-11T03:22:43.180" v="856" actId="478"/>
          <ac:spMkLst>
            <pc:docMk/>
            <pc:sldMk cId="1075245899" sldId="271"/>
            <ac:spMk id="28" creationId="{425B7DAC-E4C2-C154-4C72-70DA5E624C2A}"/>
          </ac:spMkLst>
        </pc:spChg>
        <pc:spChg chg="add del mod">
          <ac:chgData name="Sudvarg, Marion" userId="2bb9b31b-5f3c-4f72-8e1f-41eb276ee9c6" providerId="ADAL" clId="{9DC5B4A8-6AA4-4A02-A74E-607B4A4D45B0}" dt="2022-08-11T03:22:43.180" v="856" actId="478"/>
          <ac:spMkLst>
            <pc:docMk/>
            <pc:sldMk cId="1075245899" sldId="271"/>
            <ac:spMk id="29" creationId="{F3BE309D-4E88-BF38-DF9A-2041F1F29FAB}"/>
          </ac:spMkLst>
        </pc:spChg>
        <pc:spChg chg="add del mod">
          <ac:chgData name="Sudvarg, Marion" userId="2bb9b31b-5f3c-4f72-8e1f-41eb276ee9c6" providerId="ADAL" clId="{9DC5B4A8-6AA4-4A02-A74E-607B4A4D45B0}" dt="2022-08-11T03:22:43.180" v="856" actId="478"/>
          <ac:spMkLst>
            <pc:docMk/>
            <pc:sldMk cId="1075245899" sldId="271"/>
            <ac:spMk id="30" creationId="{BB39D93E-B429-098B-2B94-8469B0E6194B}"/>
          </ac:spMkLst>
        </pc:spChg>
        <pc:spChg chg="add del mod">
          <ac:chgData name="Sudvarg, Marion" userId="2bb9b31b-5f3c-4f72-8e1f-41eb276ee9c6" providerId="ADAL" clId="{9DC5B4A8-6AA4-4A02-A74E-607B4A4D45B0}" dt="2022-08-11T03:22:43.180" v="856" actId="478"/>
          <ac:spMkLst>
            <pc:docMk/>
            <pc:sldMk cId="1075245899" sldId="271"/>
            <ac:spMk id="31" creationId="{25946D43-F5D8-3C71-B6B5-C69019041198}"/>
          </ac:spMkLst>
        </pc:spChg>
        <pc:spChg chg="add del mod">
          <ac:chgData name="Sudvarg, Marion" userId="2bb9b31b-5f3c-4f72-8e1f-41eb276ee9c6" providerId="ADAL" clId="{9DC5B4A8-6AA4-4A02-A74E-607B4A4D45B0}" dt="2022-08-11T03:22:43.180" v="856" actId="478"/>
          <ac:spMkLst>
            <pc:docMk/>
            <pc:sldMk cId="1075245899" sldId="271"/>
            <ac:spMk id="32" creationId="{1FD64E37-AD2B-6B66-422B-4C9235141DDF}"/>
          </ac:spMkLst>
        </pc:spChg>
        <pc:spChg chg="add del mod">
          <ac:chgData name="Sudvarg, Marion" userId="2bb9b31b-5f3c-4f72-8e1f-41eb276ee9c6" providerId="ADAL" clId="{9DC5B4A8-6AA4-4A02-A74E-607B4A4D45B0}" dt="2022-08-11T03:22:43.180" v="856" actId="478"/>
          <ac:spMkLst>
            <pc:docMk/>
            <pc:sldMk cId="1075245899" sldId="271"/>
            <ac:spMk id="33" creationId="{102EAE5B-9A34-36A3-CD19-B2D85E8C0F5F}"/>
          </ac:spMkLst>
        </pc:spChg>
        <pc:spChg chg="add del mod">
          <ac:chgData name="Sudvarg, Marion" userId="2bb9b31b-5f3c-4f72-8e1f-41eb276ee9c6" providerId="ADAL" clId="{9DC5B4A8-6AA4-4A02-A74E-607B4A4D45B0}" dt="2022-08-11T03:22:43.180" v="856" actId="478"/>
          <ac:spMkLst>
            <pc:docMk/>
            <pc:sldMk cId="1075245899" sldId="271"/>
            <ac:spMk id="34" creationId="{3F67BA6B-CE01-82DA-555A-77F0026A331C}"/>
          </ac:spMkLst>
        </pc:spChg>
        <pc:spChg chg="add del mod">
          <ac:chgData name="Sudvarg, Marion" userId="2bb9b31b-5f3c-4f72-8e1f-41eb276ee9c6" providerId="ADAL" clId="{9DC5B4A8-6AA4-4A02-A74E-607B4A4D45B0}" dt="2022-08-11T03:22:43.180" v="856" actId="478"/>
          <ac:spMkLst>
            <pc:docMk/>
            <pc:sldMk cId="1075245899" sldId="271"/>
            <ac:spMk id="35" creationId="{8DB32AD3-D98C-1891-A4CE-59FC10895AE1}"/>
          </ac:spMkLst>
        </pc:spChg>
        <pc:spChg chg="add mod">
          <ac:chgData name="Sudvarg, Marion" userId="2bb9b31b-5f3c-4f72-8e1f-41eb276ee9c6" providerId="ADAL" clId="{9DC5B4A8-6AA4-4A02-A74E-607B4A4D45B0}" dt="2022-08-11T03:28:46.623" v="1096" actId="164"/>
          <ac:spMkLst>
            <pc:docMk/>
            <pc:sldMk cId="1075245899" sldId="271"/>
            <ac:spMk id="38" creationId="{BA2A854A-D327-623A-292A-EEBE1E72092C}"/>
          </ac:spMkLst>
        </pc:spChg>
        <pc:spChg chg="mod topLvl">
          <ac:chgData name="Sudvarg, Marion" userId="2bb9b31b-5f3c-4f72-8e1f-41eb276ee9c6" providerId="ADAL" clId="{9DC5B4A8-6AA4-4A02-A74E-607B4A4D45B0}" dt="2022-08-11T03:31:51.173" v="1245" actId="20577"/>
          <ac:spMkLst>
            <pc:docMk/>
            <pc:sldMk cId="1075245899" sldId="271"/>
            <ac:spMk id="54" creationId="{F4B60F8A-AF1C-ED1A-3A42-E09BB21318DC}"/>
          </ac:spMkLst>
        </pc:spChg>
        <pc:spChg chg="add mod">
          <ac:chgData name="Sudvarg, Marion" userId="2bb9b31b-5f3c-4f72-8e1f-41eb276ee9c6" providerId="ADAL" clId="{9DC5B4A8-6AA4-4A02-A74E-607B4A4D45B0}" dt="2022-08-12T16:09:36.780" v="14942" actId="1035"/>
          <ac:spMkLst>
            <pc:docMk/>
            <pc:sldMk cId="1075245899" sldId="271"/>
            <ac:spMk id="74" creationId="{62CEC800-5722-6492-D4E7-B7B0B1DAA6B9}"/>
          </ac:spMkLst>
        </pc:spChg>
        <pc:spChg chg="add mod ord">
          <ac:chgData name="Sudvarg, Marion" userId="2bb9b31b-5f3c-4f72-8e1f-41eb276ee9c6" providerId="ADAL" clId="{9DC5B4A8-6AA4-4A02-A74E-607B4A4D45B0}" dt="2022-08-12T16:09:36.780" v="14942" actId="1035"/>
          <ac:spMkLst>
            <pc:docMk/>
            <pc:sldMk cId="1075245899" sldId="271"/>
            <ac:spMk id="75" creationId="{3283F8C6-91F9-DC13-E39C-5DC554E7907C}"/>
          </ac:spMkLst>
        </pc:spChg>
        <pc:grpChg chg="add mod">
          <ac:chgData name="Sudvarg, Marion" userId="2bb9b31b-5f3c-4f72-8e1f-41eb276ee9c6" providerId="ADAL" clId="{9DC5B4A8-6AA4-4A02-A74E-607B4A4D45B0}" dt="2022-08-12T16:09:36.780" v="14942" actId="1035"/>
          <ac:grpSpMkLst>
            <pc:docMk/>
            <pc:sldMk cId="1075245899" sldId="271"/>
            <ac:grpSpMk id="52" creationId="{58788D74-417E-6243-CB00-D6A840CCED12}"/>
          </ac:grpSpMkLst>
        </pc:grpChg>
        <pc:grpChg chg="add del mod">
          <ac:chgData name="Sudvarg, Marion" userId="2bb9b31b-5f3c-4f72-8e1f-41eb276ee9c6" providerId="ADAL" clId="{9DC5B4A8-6AA4-4A02-A74E-607B4A4D45B0}" dt="2022-08-11T03:31:13.466" v="1237" actId="165"/>
          <ac:grpSpMkLst>
            <pc:docMk/>
            <pc:sldMk cId="1075245899" sldId="271"/>
            <ac:grpSpMk id="53" creationId="{18187E8E-26AF-31D0-9621-9EF47BFCBC48}"/>
          </ac:grpSpMkLst>
        </pc:grpChg>
        <pc:grpChg chg="add del mod">
          <ac:chgData name="Sudvarg, Marion" userId="2bb9b31b-5f3c-4f72-8e1f-41eb276ee9c6" providerId="ADAL" clId="{9DC5B4A8-6AA4-4A02-A74E-607B4A4D45B0}" dt="2022-08-11T03:31:24.070" v="1241" actId="165"/>
          <ac:grpSpMkLst>
            <pc:docMk/>
            <pc:sldMk cId="1075245899" sldId="271"/>
            <ac:grpSpMk id="64" creationId="{D0969B91-73DB-CCE4-BBA1-B1E8DC501F66}"/>
          </ac:grpSpMkLst>
        </pc:grpChg>
        <pc:grpChg chg="add mod">
          <ac:chgData name="Sudvarg, Marion" userId="2bb9b31b-5f3c-4f72-8e1f-41eb276ee9c6" providerId="ADAL" clId="{9DC5B4A8-6AA4-4A02-A74E-607B4A4D45B0}" dt="2022-08-12T16:09:36.780" v="14942" actId="1035"/>
          <ac:grpSpMkLst>
            <pc:docMk/>
            <pc:sldMk cId="1075245899" sldId="271"/>
            <ac:grpSpMk id="65" creationId="{DF755EAE-5ECB-E6C4-30AB-55277425097E}"/>
          </ac:grpSpMkLst>
        </pc:grpChg>
        <pc:picChg chg="add mod">
          <ac:chgData name="Sudvarg, Marion" userId="2bb9b31b-5f3c-4f72-8e1f-41eb276ee9c6" providerId="ADAL" clId="{9DC5B4A8-6AA4-4A02-A74E-607B4A4D45B0}" dt="2022-08-12T16:09:36.780" v="14942" actId="1035"/>
          <ac:picMkLst>
            <pc:docMk/>
            <pc:sldMk cId="1075245899" sldId="271"/>
            <ac:picMk id="12" creationId="{F0863326-27DA-A96D-EB22-B8CECC5AAB61}"/>
          </ac:picMkLst>
        </pc:picChg>
        <pc:picChg chg="add mod ord modCrop">
          <ac:chgData name="Sudvarg, Marion" userId="2bb9b31b-5f3c-4f72-8e1f-41eb276ee9c6" providerId="ADAL" clId="{9DC5B4A8-6AA4-4A02-A74E-607B4A4D45B0}" dt="2022-08-12T16:09:36.780" v="14942" actId="1035"/>
          <ac:picMkLst>
            <pc:docMk/>
            <pc:sldMk cId="1075245899" sldId="271"/>
            <ac:picMk id="14" creationId="{5670D99E-BDD4-4D6A-C6FA-DC0F0EA98C49}"/>
          </ac:picMkLst>
        </pc:picChg>
        <pc:picChg chg="add mod modCrop">
          <ac:chgData name="Sudvarg, Marion" userId="2bb9b31b-5f3c-4f72-8e1f-41eb276ee9c6" providerId="ADAL" clId="{9DC5B4A8-6AA4-4A02-A74E-607B4A4D45B0}" dt="2022-08-12T16:09:36.780" v="14942" actId="1035"/>
          <ac:picMkLst>
            <pc:docMk/>
            <pc:sldMk cId="1075245899" sldId="271"/>
            <ac:picMk id="37" creationId="{BDC734E4-F2FE-D2FC-2231-62F7A28D954C}"/>
          </ac:picMkLst>
        </pc:picChg>
        <pc:cxnChg chg="add del mod">
          <ac:chgData name="Sudvarg, Marion" userId="2bb9b31b-5f3c-4f72-8e1f-41eb276ee9c6" providerId="ADAL" clId="{9DC5B4A8-6AA4-4A02-A74E-607B4A4D45B0}" dt="2022-08-11T03:22:43.180" v="856" actId="478"/>
          <ac:cxnSpMkLst>
            <pc:docMk/>
            <pc:sldMk cId="1075245899" sldId="271"/>
            <ac:cxnSpMk id="11" creationId="{F6DD967E-B37D-2F97-7982-3F3B8D34D30E}"/>
          </ac:cxnSpMkLst>
        </pc:cxnChg>
        <pc:cxnChg chg="add del mod">
          <ac:chgData name="Sudvarg, Marion" userId="2bb9b31b-5f3c-4f72-8e1f-41eb276ee9c6" providerId="ADAL" clId="{9DC5B4A8-6AA4-4A02-A74E-607B4A4D45B0}" dt="2022-08-11T03:22:43.180" v="856" actId="478"/>
          <ac:cxnSpMkLst>
            <pc:docMk/>
            <pc:sldMk cId="1075245899" sldId="271"/>
            <ac:cxnSpMk id="12" creationId="{63A67A2F-CE45-B1B8-022A-FCB7DEACD272}"/>
          </ac:cxnSpMkLst>
        </pc:cxnChg>
        <pc:cxnChg chg="add del mod">
          <ac:chgData name="Sudvarg, Marion" userId="2bb9b31b-5f3c-4f72-8e1f-41eb276ee9c6" providerId="ADAL" clId="{9DC5B4A8-6AA4-4A02-A74E-607B4A4D45B0}" dt="2022-08-11T03:22:43.180" v="856" actId="478"/>
          <ac:cxnSpMkLst>
            <pc:docMk/>
            <pc:sldMk cId="1075245899" sldId="271"/>
            <ac:cxnSpMk id="13" creationId="{B5CD49F1-62C2-DD6A-09DE-2094D59AA6B6}"/>
          </ac:cxnSpMkLst>
        </pc:cxnChg>
        <pc:cxnChg chg="add del mod">
          <ac:chgData name="Sudvarg, Marion" userId="2bb9b31b-5f3c-4f72-8e1f-41eb276ee9c6" providerId="ADAL" clId="{9DC5B4A8-6AA4-4A02-A74E-607B4A4D45B0}" dt="2022-08-11T03:22:43.180" v="856" actId="478"/>
          <ac:cxnSpMkLst>
            <pc:docMk/>
            <pc:sldMk cId="1075245899" sldId="271"/>
            <ac:cxnSpMk id="26" creationId="{244ADED7-2295-9897-B291-869A9C05BCB3}"/>
          </ac:cxnSpMkLst>
        </pc:cxnChg>
        <pc:cxnChg chg="add del mod">
          <ac:chgData name="Sudvarg, Marion" userId="2bb9b31b-5f3c-4f72-8e1f-41eb276ee9c6" providerId="ADAL" clId="{9DC5B4A8-6AA4-4A02-A74E-607B4A4D45B0}" dt="2022-08-11T03:22:43.180" v="856" actId="478"/>
          <ac:cxnSpMkLst>
            <pc:docMk/>
            <pc:sldMk cId="1075245899" sldId="271"/>
            <ac:cxnSpMk id="27" creationId="{FB02D4C3-68E1-B8F1-9C59-506889365E6C}"/>
          </ac:cxnSpMkLst>
        </pc:cxnChg>
        <pc:cxnChg chg="add mod">
          <ac:chgData name="Sudvarg, Marion" userId="2bb9b31b-5f3c-4f72-8e1f-41eb276ee9c6" providerId="ADAL" clId="{9DC5B4A8-6AA4-4A02-A74E-607B4A4D45B0}" dt="2022-08-11T03:28:46.623" v="1096" actId="164"/>
          <ac:cxnSpMkLst>
            <pc:docMk/>
            <pc:sldMk cId="1075245899" sldId="271"/>
            <ac:cxnSpMk id="40" creationId="{5D6902DB-C677-4B7A-F61B-76C296400FD7}"/>
          </ac:cxnSpMkLst>
        </pc:cxnChg>
        <pc:cxnChg chg="add mod">
          <ac:chgData name="Sudvarg, Marion" userId="2bb9b31b-5f3c-4f72-8e1f-41eb276ee9c6" providerId="ADAL" clId="{9DC5B4A8-6AA4-4A02-A74E-607B4A4D45B0}" dt="2022-08-11T03:28:46.623" v="1096" actId="164"/>
          <ac:cxnSpMkLst>
            <pc:docMk/>
            <pc:sldMk cId="1075245899" sldId="271"/>
            <ac:cxnSpMk id="42" creationId="{DDEA9D13-A974-1329-DBBC-9CD713BBCC3F}"/>
          </ac:cxnSpMkLst>
        </pc:cxnChg>
        <pc:cxnChg chg="add mod">
          <ac:chgData name="Sudvarg, Marion" userId="2bb9b31b-5f3c-4f72-8e1f-41eb276ee9c6" providerId="ADAL" clId="{9DC5B4A8-6AA4-4A02-A74E-607B4A4D45B0}" dt="2022-08-11T03:28:46.623" v="1096" actId="164"/>
          <ac:cxnSpMkLst>
            <pc:docMk/>
            <pc:sldMk cId="1075245899" sldId="271"/>
            <ac:cxnSpMk id="43" creationId="{591F28B2-C704-59CD-740D-965F02484A26}"/>
          </ac:cxnSpMkLst>
        </pc:cxnChg>
        <pc:cxnChg chg="mod topLvl">
          <ac:chgData name="Sudvarg, Marion" userId="2bb9b31b-5f3c-4f72-8e1f-41eb276ee9c6" providerId="ADAL" clId="{9DC5B4A8-6AA4-4A02-A74E-607B4A4D45B0}" dt="2022-08-11T03:31:30.312" v="1242" actId="164"/>
          <ac:cxnSpMkLst>
            <pc:docMk/>
            <pc:sldMk cId="1075245899" sldId="271"/>
            <ac:cxnSpMk id="55" creationId="{88295B7A-A057-0464-5837-651464CD1D58}"/>
          </ac:cxnSpMkLst>
        </pc:cxnChg>
        <pc:cxnChg chg="mod topLvl">
          <ac:chgData name="Sudvarg, Marion" userId="2bb9b31b-5f3c-4f72-8e1f-41eb276ee9c6" providerId="ADAL" clId="{9DC5B4A8-6AA4-4A02-A74E-607B4A4D45B0}" dt="2022-08-11T03:31:30.312" v="1242" actId="164"/>
          <ac:cxnSpMkLst>
            <pc:docMk/>
            <pc:sldMk cId="1075245899" sldId="271"/>
            <ac:cxnSpMk id="56" creationId="{2911FFAE-A9C1-B2A5-9ED0-884AFA0414E5}"/>
          </ac:cxnSpMkLst>
        </pc:cxnChg>
        <pc:cxnChg chg="mod topLvl">
          <ac:chgData name="Sudvarg, Marion" userId="2bb9b31b-5f3c-4f72-8e1f-41eb276ee9c6" providerId="ADAL" clId="{9DC5B4A8-6AA4-4A02-A74E-607B4A4D45B0}" dt="2022-08-11T03:31:30.312" v="1242" actId="164"/>
          <ac:cxnSpMkLst>
            <pc:docMk/>
            <pc:sldMk cId="1075245899" sldId="271"/>
            <ac:cxnSpMk id="57" creationId="{3FE4B967-66BF-016A-74AF-7B5F8C252695}"/>
          </ac:cxnSpMkLst>
        </pc:cxnChg>
        <pc:cxnChg chg="add mod">
          <ac:chgData name="Sudvarg, Marion" userId="2bb9b31b-5f3c-4f72-8e1f-41eb276ee9c6" providerId="ADAL" clId="{9DC5B4A8-6AA4-4A02-A74E-607B4A4D45B0}" dt="2022-08-11T03:31:30.312" v="1242" actId="164"/>
          <ac:cxnSpMkLst>
            <pc:docMk/>
            <pc:sldMk cId="1075245899" sldId="271"/>
            <ac:cxnSpMk id="61" creationId="{701F5B40-6663-F767-3526-33360E7A4A23}"/>
          </ac:cxnSpMkLst>
        </pc:cxnChg>
        <pc:cxnChg chg="add del mod">
          <ac:chgData name="Sudvarg, Marion" userId="2bb9b31b-5f3c-4f72-8e1f-41eb276ee9c6" providerId="ADAL" clId="{9DC5B4A8-6AA4-4A02-A74E-607B4A4D45B0}" dt="2022-08-11T03:37:57.724" v="1808" actId="478"/>
          <ac:cxnSpMkLst>
            <pc:docMk/>
            <pc:sldMk cId="1075245899" sldId="271"/>
            <ac:cxnSpMk id="67" creationId="{CFFA3E4D-65F7-A5B3-B6C5-8E516EF55725}"/>
          </ac:cxnSpMkLst>
        </pc:cxnChg>
        <pc:cxnChg chg="add del mod">
          <ac:chgData name="Sudvarg, Marion" userId="2bb9b31b-5f3c-4f72-8e1f-41eb276ee9c6" providerId="ADAL" clId="{9DC5B4A8-6AA4-4A02-A74E-607B4A4D45B0}" dt="2022-08-11T03:37:58.482" v="1809" actId="478"/>
          <ac:cxnSpMkLst>
            <pc:docMk/>
            <pc:sldMk cId="1075245899" sldId="271"/>
            <ac:cxnSpMk id="68" creationId="{3554917D-59D4-1DC7-BD14-4CFBA90F8927}"/>
          </ac:cxnSpMkLst>
        </pc:cxnChg>
        <pc:cxnChg chg="add del mod">
          <ac:chgData name="Sudvarg, Marion" userId="2bb9b31b-5f3c-4f72-8e1f-41eb276ee9c6" providerId="ADAL" clId="{9DC5B4A8-6AA4-4A02-A74E-607B4A4D45B0}" dt="2022-08-11T03:38:00.180" v="1811" actId="478"/>
          <ac:cxnSpMkLst>
            <pc:docMk/>
            <pc:sldMk cId="1075245899" sldId="271"/>
            <ac:cxnSpMk id="70" creationId="{61476F35-B8DB-FEDC-4C6F-1D503DF3682C}"/>
          </ac:cxnSpMkLst>
        </pc:cxnChg>
        <pc:cxnChg chg="add del mod">
          <ac:chgData name="Sudvarg, Marion" userId="2bb9b31b-5f3c-4f72-8e1f-41eb276ee9c6" providerId="ADAL" clId="{9DC5B4A8-6AA4-4A02-A74E-607B4A4D45B0}" dt="2022-08-11T03:37:59.300" v="1810" actId="478"/>
          <ac:cxnSpMkLst>
            <pc:docMk/>
            <pc:sldMk cId="1075245899" sldId="271"/>
            <ac:cxnSpMk id="71" creationId="{0D5BC0F7-7852-EBB2-1950-AA985C03665F}"/>
          </ac:cxnSpMkLst>
        </pc:cxnChg>
      </pc:sldChg>
      <pc:sldChg chg="del">
        <pc:chgData name="Sudvarg, Marion" userId="2bb9b31b-5f3c-4f72-8e1f-41eb276ee9c6" providerId="ADAL" clId="{9DC5B4A8-6AA4-4A02-A74E-607B4A4D45B0}" dt="2022-07-25T22:35:46.550" v="10" actId="47"/>
        <pc:sldMkLst>
          <pc:docMk/>
          <pc:sldMk cId="838033850" sldId="272"/>
        </pc:sldMkLst>
      </pc:sldChg>
      <pc:sldChg chg="modSp new mod ord modTransition modShow modNotesTx">
        <pc:chgData name="Sudvarg, Marion" userId="2bb9b31b-5f3c-4f72-8e1f-41eb276ee9c6" providerId="ADAL" clId="{9DC5B4A8-6AA4-4A02-A74E-607B4A4D45B0}" dt="2022-08-15T22:19:13.379" v="18946"/>
        <pc:sldMkLst>
          <pc:docMk/>
          <pc:sldMk cId="1876395593" sldId="272"/>
        </pc:sldMkLst>
        <pc:spChg chg="mod">
          <ac:chgData name="Sudvarg, Marion" userId="2bb9b31b-5f3c-4f72-8e1f-41eb276ee9c6" providerId="ADAL" clId="{9DC5B4A8-6AA4-4A02-A74E-607B4A4D45B0}" dt="2022-08-12T18:23:28.229" v="16069" actId="20577"/>
          <ac:spMkLst>
            <pc:docMk/>
            <pc:sldMk cId="1876395593" sldId="272"/>
            <ac:spMk id="2" creationId="{0C28D387-2563-3AC2-5071-B08C33A42861}"/>
          </ac:spMkLst>
        </pc:spChg>
        <pc:spChg chg="mod">
          <ac:chgData name="Sudvarg, Marion" userId="2bb9b31b-5f3c-4f72-8e1f-41eb276ee9c6" providerId="ADAL" clId="{9DC5B4A8-6AA4-4A02-A74E-607B4A4D45B0}" dt="2022-08-12T03:07:53.847" v="13146" actId="27636"/>
          <ac:spMkLst>
            <pc:docMk/>
            <pc:sldMk cId="1876395593" sldId="272"/>
            <ac:spMk id="3" creationId="{AB1C7130-2B7F-FDC7-EC2F-924101282B3D}"/>
          </ac:spMkLst>
        </pc:spChg>
      </pc:sldChg>
      <pc:sldChg chg="modSp new mod ord modTransition modNotesTx">
        <pc:chgData name="Sudvarg, Marion" userId="2bb9b31b-5f3c-4f72-8e1f-41eb276ee9c6" providerId="ADAL" clId="{9DC5B4A8-6AA4-4A02-A74E-607B4A4D45B0}" dt="2022-08-15T22:59:55.117" v="24190" actId="20577"/>
        <pc:sldMkLst>
          <pc:docMk/>
          <pc:sldMk cId="1327718651" sldId="273"/>
        </pc:sldMkLst>
        <pc:spChg chg="mod">
          <ac:chgData name="Sudvarg, Marion" userId="2bb9b31b-5f3c-4f72-8e1f-41eb276ee9c6" providerId="ADAL" clId="{9DC5B4A8-6AA4-4A02-A74E-607B4A4D45B0}" dt="2022-08-12T18:54:54.029" v="16779" actId="20577"/>
          <ac:spMkLst>
            <pc:docMk/>
            <pc:sldMk cId="1327718651" sldId="273"/>
            <ac:spMk id="2" creationId="{BF2EAE2D-07E1-E1D1-FD08-FF1399182FA1}"/>
          </ac:spMkLst>
        </pc:spChg>
        <pc:spChg chg="mod">
          <ac:chgData name="Sudvarg, Marion" userId="2bb9b31b-5f3c-4f72-8e1f-41eb276ee9c6" providerId="ADAL" clId="{9DC5B4A8-6AA4-4A02-A74E-607B4A4D45B0}" dt="2022-08-15T22:58:30.998" v="23895" actId="20577"/>
          <ac:spMkLst>
            <pc:docMk/>
            <pc:sldMk cId="1327718651" sldId="273"/>
            <ac:spMk id="3" creationId="{9E6A4C4A-757F-9BD2-F4D0-B983F75365A0}"/>
          </ac:spMkLst>
        </pc:spChg>
      </pc:sldChg>
      <pc:sldChg chg="del">
        <pc:chgData name="Sudvarg, Marion" userId="2bb9b31b-5f3c-4f72-8e1f-41eb276ee9c6" providerId="ADAL" clId="{9DC5B4A8-6AA4-4A02-A74E-607B4A4D45B0}" dt="2022-07-25T22:35:46.550" v="10" actId="47"/>
        <pc:sldMkLst>
          <pc:docMk/>
          <pc:sldMk cId="3136398918" sldId="273"/>
        </pc:sldMkLst>
      </pc:sldChg>
      <pc:sldChg chg="modSp new del mod">
        <pc:chgData name="Sudvarg, Marion" userId="2bb9b31b-5f3c-4f72-8e1f-41eb276ee9c6" providerId="ADAL" clId="{9DC5B4A8-6AA4-4A02-A74E-607B4A4D45B0}" dt="2022-08-11T05:31:41.568" v="3034" actId="47"/>
        <pc:sldMkLst>
          <pc:docMk/>
          <pc:sldMk cId="2825963516" sldId="274"/>
        </pc:sldMkLst>
        <pc:spChg chg="mod">
          <ac:chgData name="Sudvarg, Marion" userId="2bb9b31b-5f3c-4f72-8e1f-41eb276ee9c6" providerId="ADAL" clId="{9DC5B4A8-6AA4-4A02-A74E-607B4A4D45B0}" dt="2022-08-11T03:47:05.333" v="1996" actId="20577"/>
          <ac:spMkLst>
            <pc:docMk/>
            <pc:sldMk cId="2825963516" sldId="274"/>
            <ac:spMk id="2" creationId="{A39B8A3E-E7D2-BD8B-87B5-C23929DDB9E5}"/>
          </ac:spMkLst>
        </pc:spChg>
      </pc:sldChg>
      <pc:sldChg chg="del">
        <pc:chgData name="Sudvarg, Marion" userId="2bb9b31b-5f3c-4f72-8e1f-41eb276ee9c6" providerId="ADAL" clId="{9DC5B4A8-6AA4-4A02-A74E-607B4A4D45B0}" dt="2022-07-25T22:35:46.550" v="10" actId="47"/>
        <pc:sldMkLst>
          <pc:docMk/>
          <pc:sldMk cId="4143601439" sldId="274"/>
        </pc:sldMkLst>
      </pc:sldChg>
      <pc:sldChg chg="addSp delSp modSp new mod ord modTransition modShow">
        <pc:chgData name="Sudvarg, Marion" userId="2bb9b31b-5f3c-4f72-8e1f-41eb276ee9c6" providerId="ADAL" clId="{9DC5B4A8-6AA4-4A02-A74E-607B4A4D45B0}" dt="2022-08-15T22:19:13.379" v="18946"/>
        <pc:sldMkLst>
          <pc:docMk/>
          <pc:sldMk cId="970771294" sldId="275"/>
        </pc:sldMkLst>
        <pc:spChg chg="mod">
          <ac:chgData name="Sudvarg, Marion" userId="2bb9b31b-5f3c-4f72-8e1f-41eb276ee9c6" providerId="ADAL" clId="{9DC5B4A8-6AA4-4A02-A74E-607B4A4D45B0}" dt="2022-08-11T05:42:56.733" v="3543"/>
          <ac:spMkLst>
            <pc:docMk/>
            <pc:sldMk cId="970771294" sldId="275"/>
            <ac:spMk id="2" creationId="{40356AC4-78F0-1B18-7F0D-1ACCCF661FA8}"/>
          </ac:spMkLst>
        </pc:spChg>
        <pc:spChg chg="mod">
          <ac:chgData name="Sudvarg, Marion" userId="2bb9b31b-5f3c-4f72-8e1f-41eb276ee9c6" providerId="ADAL" clId="{9DC5B4A8-6AA4-4A02-A74E-607B4A4D45B0}" dt="2022-08-11T05:58:39.082" v="4344" actId="20577"/>
          <ac:spMkLst>
            <pc:docMk/>
            <pc:sldMk cId="970771294" sldId="275"/>
            <ac:spMk id="3" creationId="{4DFC8FE0-5259-35F7-5336-38588BC663E4}"/>
          </ac:spMkLst>
        </pc:spChg>
        <pc:picChg chg="add del mod">
          <ac:chgData name="Sudvarg, Marion" userId="2bb9b31b-5f3c-4f72-8e1f-41eb276ee9c6" providerId="ADAL" clId="{9DC5B4A8-6AA4-4A02-A74E-607B4A4D45B0}" dt="2022-08-11T05:43:17.015" v="3548"/>
          <ac:picMkLst>
            <pc:docMk/>
            <pc:sldMk cId="970771294" sldId="275"/>
            <ac:picMk id="7" creationId="{919E4E6C-275B-175B-7690-3B09CA909E2F}"/>
          </ac:picMkLst>
        </pc:picChg>
      </pc:sldChg>
      <pc:sldChg chg="modSp new mod ord modTransition modNotesTx">
        <pc:chgData name="Sudvarg, Marion" userId="2bb9b31b-5f3c-4f72-8e1f-41eb276ee9c6" providerId="ADAL" clId="{9DC5B4A8-6AA4-4A02-A74E-607B4A4D45B0}" dt="2022-08-15T22:52:38.428" v="22606" actId="6549"/>
        <pc:sldMkLst>
          <pc:docMk/>
          <pc:sldMk cId="1995796561" sldId="276"/>
        </pc:sldMkLst>
        <pc:spChg chg="mod">
          <ac:chgData name="Sudvarg, Marion" userId="2bb9b31b-5f3c-4f72-8e1f-41eb276ee9c6" providerId="ADAL" clId="{9DC5B4A8-6AA4-4A02-A74E-607B4A4D45B0}" dt="2022-08-11T11:15:13.714" v="7480" actId="1036"/>
          <ac:spMkLst>
            <pc:docMk/>
            <pc:sldMk cId="1995796561" sldId="276"/>
            <ac:spMk id="2" creationId="{3D0A6338-6B44-A8B9-63E8-A92DB23C7008}"/>
          </ac:spMkLst>
        </pc:spChg>
        <pc:spChg chg="mod">
          <ac:chgData name="Sudvarg, Marion" userId="2bb9b31b-5f3c-4f72-8e1f-41eb276ee9c6" providerId="ADAL" clId="{9DC5B4A8-6AA4-4A02-A74E-607B4A4D45B0}" dt="2022-08-14T16:38:27.093" v="18716" actId="20577"/>
          <ac:spMkLst>
            <pc:docMk/>
            <pc:sldMk cId="1995796561" sldId="276"/>
            <ac:spMk id="3" creationId="{4B57DB40-B125-D992-66E5-8D02888C3B7D}"/>
          </ac:spMkLst>
        </pc:spChg>
      </pc:sldChg>
      <pc:sldChg chg="del">
        <pc:chgData name="Sudvarg, Marion" userId="2bb9b31b-5f3c-4f72-8e1f-41eb276ee9c6" providerId="ADAL" clId="{9DC5B4A8-6AA4-4A02-A74E-607B4A4D45B0}" dt="2022-07-25T22:35:46.550" v="10" actId="47"/>
        <pc:sldMkLst>
          <pc:docMk/>
          <pc:sldMk cId="3456189561" sldId="276"/>
        </pc:sldMkLst>
      </pc:sldChg>
      <pc:sldChg chg="modSp new mod ord modTransition modNotesTx">
        <pc:chgData name="Sudvarg, Marion" userId="2bb9b31b-5f3c-4f72-8e1f-41eb276ee9c6" providerId="ADAL" clId="{9DC5B4A8-6AA4-4A02-A74E-607B4A4D45B0}" dt="2022-08-15T22:56:11.406" v="23765" actId="20577"/>
        <pc:sldMkLst>
          <pc:docMk/>
          <pc:sldMk cId="3236878862" sldId="277"/>
        </pc:sldMkLst>
        <pc:spChg chg="mod">
          <ac:chgData name="Sudvarg, Marion" userId="2bb9b31b-5f3c-4f72-8e1f-41eb276ee9c6" providerId="ADAL" clId="{9DC5B4A8-6AA4-4A02-A74E-607B4A4D45B0}" dt="2022-08-11T11:15:27.807" v="7485" actId="1035"/>
          <ac:spMkLst>
            <pc:docMk/>
            <pc:sldMk cId="3236878862" sldId="277"/>
            <ac:spMk id="2" creationId="{7232C76D-A490-3534-316B-7D6C1CA914F3}"/>
          </ac:spMkLst>
        </pc:spChg>
        <pc:spChg chg="mod">
          <ac:chgData name="Sudvarg, Marion" userId="2bb9b31b-5f3c-4f72-8e1f-41eb276ee9c6" providerId="ADAL" clId="{9DC5B4A8-6AA4-4A02-A74E-607B4A4D45B0}" dt="2022-08-14T16:43:54.855" v="18931" actId="20577"/>
          <ac:spMkLst>
            <pc:docMk/>
            <pc:sldMk cId="3236878862" sldId="277"/>
            <ac:spMk id="3" creationId="{76B53EE6-BB63-C94B-A7E7-CA81DBBC0AE1}"/>
          </ac:spMkLst>
        </pc:spChg>
      </pc:sldChg>
      <pc:sldChg chg="del">
        <pc:chgData name="Sudvarg, Marion" userId="2bb9b31b-5f3c-4f72-8e1f-41eb276ee9c6" providerId="ADAL" clId="{9DC5B4A8-6AA4-4A02-A74E-607B4A4D45B0}" dt="2022-07-25T22:35:46.550" v="10" actId="47"/>
        <pc:sldMkLst>
          <pc:docMk/>
          <pc:sldMk cId="3289021694" sldId="277"/>
        </pc:sldMkLst>
      </pc:sldChg>
      <pc:sldChg chg="del">
        <pc:chgData name="Sudvarg, Marion" userId="2bb9b31b-5f3c-4f72-8e1f-41eb276ee9c6" providerId="ADAL" clId="{9DC5B4A8-6AA4-4A02-A74E-607B4A4D45B0}" dt="2022-07-25T22:35:46.550" v="10" actId="47"/>
        <pc:sldMkLst>
          <pc:docMk/>
          <pc:sldMk cId="221596001" sldId="278"/>
        </pc:sldMkLst>
      </pc:sldChg>
      <pc:sldChg chg="modSp new mod modTransition modNotesTx">
        <pc:chgData name="Sudvarg, Marion" userId="2bb9b31b-5f3c-4f72-8e1f-41eb276ee9c6" providerId="ADAL" clId="{9DC5B4A8-6AA4-4A02-A74E-607B4A4D45B0}" dt="2022-08-15T23:09:02.373" v="26706" actId="20577"/>
        <pc:sldMkLst>
          <pc:docMk/>
          <pc:sldMk cId="3718108160" sldId="278"/>
        </pc:sldMkLst>
        <pc:spChg chg="mod">
          <ac:chgData name="Sudvarg, Marion" userId="2bb9b31b-5f3c-4f72-8e1f-41eb276ee9c6" providerId="ADAL" clId="{9DC5B4A8-6AA4-4A02-A74E-607B4A4D45B0}" dt="2022-08-12T16:12:28.486" v="15025" actId="20577"/>
          <ac:spMkLst>
            <pc:docMk/>
            <pc:sldMk cId="3718108160" sldId="278"/>
            <ac:spMk id="2" creationId="{5C32304B-430E-E865-51C1-B827870A169E}"/>
          </ac:spMkLst>
        </pc:spChg>
        <pc:spChg chg="mod">
          <ac:chgData name="Sudvarg, Marion" userId="2bb9b31b-5f3c-4f72-8e1f-41eb276ee9c6" providerId="ADAL" clId="{9DC5B4A8-6AA4-4A02-A74E-607B4A4D45B0}" dt="2022-08-15T23:08:28.644" v="26469" actId="20577"/>
          <ac:spMkLst>
            <pc:docMk/>
            <pc:sldMk cId="3718108160" sldId="278"/>
            <ac:spMk id="3" creationId="{D14FDF28-914C-CA49-7A05-4C6A12B0446F}"/>
          </ac:spMkLst>
        </pc:spChg>
      </pc:sldChg>
      <pc:sldChg chg="modSp new del mod">
        <pc:chgData name="Sudvarg, Marion" userId="2bb9b31b-5f3c-4f72-8e1f-41eb276ee9c6" providerId="ADAL" clId="{9DC5B4A8-6AA4-4A02-A74E-607B4A4D45B0}" dt="2022-08-11T10:49:03.969" v="6107" actId="47"/>
        <pc:sldMkLst>
          <pc:docMk/>
          <pc:sldMk cId="1837943088" sldId="279"/>
        </pc:sldMkLst>
        <pc:spChg chg="mod">
          <ac:chgData name="Sudvarg, Marion" userId="2bb9b31b-5f3c-4f72-8e1f-41eb276ee9c6" providerId="ADAL" clId="{9DC5B4A8-6AA4-4A02-A74E-607B4A4D45B0}" dt="2022-08-11T03:48:10.695" v="2087" actId="20577"/>
          <ac:spMkLst>
            <pc:docMk/>
            <pc:sldMk cId="1837943088" sldId="279"/>
            <ac:spMk id="2" creationId="{92D384BB-F4AC-BCF6-1471-F073B075358F}"/>
          </ac:spMkLst>
        </pc:spChg>
      </pc:sldChg>
      <pc:sldChg chg="addSp delSp modSp new mod modTransition modClrScheme modAnim chgLayout modNotesTx">
        <pc:chgData name="Sudvarg, Marion" userId="2bb9b31b-5f3c-4f72-8e1f-41eb276ee9c6" providerId="ADAL" clId="{9DC5B4A8-6AA4-4A02-A74E-607B4A4D45B0}" dt="2022-08-15T23:13:45.115" v="28124" actId="20577"/>
        <pc:sldMkLst>
          <pc:docMk/>
          <pc:sldMk cId="1893613206" sldId="280"/>
        </pc:sldMkLst>
        <pc:spChg chg="mod">
          <ac:chgData name="Sudvarg, Marion" userId="2bb9b31b-5f3c-4f72-8e1f-41eb276ee9c6" providerId="ADAL" clId="{9DC5B4A8-6AA4-4A02-A74E-607B4A4D45B0}" dt="2022-08-11T11:13:53.735" v="7448" actId="1035"/>
          <ac:spMkLst>
            <pc:docMk/>
            <pc:sldMk cId="1893613206" sldId="280"/>
            <ac:spMk id="2" creationId="{91632A20-AD19-185A-CE65-23F9BD2C8B99}"/>
          </ac:spMkLst>
        </pc:spChg>
        <pc:spChg chg="del mod">
          <ac:chgData name="Sudvarg, Marion" userId="2bb9b31b-5f3c-4f72-8e1f-41eb276ee9c6" providerId="ADAL" clId="{9DC5B4A8-6AA4-4A02-A74E-607B4A4D45B0}" dt="2022-08-12T03:55:55.759" v="14445" actId="478"/>
          <ac:spMkLst>
            <pc:docMk/>
            <pc:sldMk cId="1893613206" sldId="280"/>
            <ac:spMk id="3" creationId="{7F227EC6-FF5A-02BA-222D-8229FEBF4467}"/>
          </ac:spMkLst>
        </pc:spChg>
        <pc:spChg chg="mod">
          <ac:chgData name="Sudvarg, Marion" userId="2bb9b31b-5f3c-4f72-8e1f-41eb276ee9c6" providerId="ADAL" clId="{9DC5B4A8-6AA4-4A02-A74E-607B4A4D45B0}" dt="2022-08-11T11:13:46.772" v="7441" actId="26606"/>
          <ac:spMkLst>
            <pc:docMk/>
            <pc:sldMk cId="1893613206" sldId="280"/>
            <ac:spMk id="4" creationId="{CDBDE4D5-3C75-3ABA-132A-76EBE93A8451}"/>
          </ac:spMkLst>
        </pc:spChg>
        <pc:spChg chg="mod">
          <ac:chgData name="Sudvarg, Marion" userId="2bb9b31b-5f3c-4f72-8e1f-41eb276ee9c6" providerId="ADAL" clId="{9DC5B4A8-6AA4-4A02-A74E-607B4A4D45B0}" dt="2022-08-11T11:13:46.772" v="7441" actId="26606"/>
          <ac:spMkLst>
            <pc:docMk/>
            <pc:sldMk cId="1893613206" sldId="280"/>
            <ac:spMk id="5" creationId="{DF62FFAE-965C-06A6-D518-4FC4977F68AA}"/>
          </ac:spMkLst>
        </pc:spChg>
        <pc:spChg chg="add del mod">
          <ac:chgData name="Sudvarg, Marion" userId="2bb9b31b-5f3c-4f72-8e1f-41eb276ee9c6" providerId="ADAL" clId="{9DC5B4A8-6AA4-4A02-A74E-607B4A4D45B0}" dt="2022-08-12T03:55:58.804" v="14446" actId="478"/>
          <ac:spMkLst>
            <pc:docMk/>
            <pc:sldMk cId="1893613206" sldId="280"/>
            <ac:spMk id="8" creationId="{0AA6E543-7794-0ECD-814C-43D288C6A632}"/>
          </ac:spMkLst>
        </pc:spChg>
        <pc:spChg chg="add mod">
          <ac:chgData name="Sudvarg, Marion" userId="2bb9b31b-5f3c-4f72-8e1f-41eb276ee9c6" providerId="ADAL" clId="{9DC5B4A8-6AA4-4A02-A74E-607B4A4D45B0}" dt="2022-08-12T16:03:00.901" v="14846" actId="121"/>
          <ac:spMkLst>
            <pc:docMk/>
            <pc:sldMk cId="1893613206" sldId="280"/>
            <ac:spMk id="9" creationId="{C8F877BE-189E-E3D7-1F66-BFEAC7FD64B3}"/>
          </ac:spMkLst>
        </pc:spChg>
        <pc:spChg chg="add mod">
          <ac:chgData name="Sudvarg, Marion" userId="2bb9b31b-5f3c-4f72-8e1f-41eb276ee9c6" providerId="ADAL" clId="{9DC5B4A8-6AA4-4A02-A74E-607B4A4D45B0}" dt="2022-08-12T16:03:13.579" v="14851" actId="1076"/>
          <ac:spMkLst>
            <pc:docMk/>
            <pc:sldMk cId="1893613206" sldId="280"/>
            <ac:spMk id="10" creationId="{F8980CFB-F94A-E0F7-8096-55096E0416DE}"/>
          </ac:spMkLst>
        </pc:spChg>
        <pc:spChg chg="add mod">
          <ac:chgData name="Sudvarg, Marion" userId="2bb9b31b-5f3c-4f72-8e1f-41eb276ee9c6" providerId="ADAL" clId="{9DC5B4A8-6AA4-4A02-A74E-607B4A4D45B0}" dt="2022-08-12T16:03:04.957" v="14848" actId="120"/>
          <ac:spMkLst>
            <pc:docMk/>
            <pc:sldMk cId="1893613206" sldId="280"/>
            <ac:spMk id="11" creationId="{FBBB00AE-8644-BB07-AA36-23A79FF6D3D4}"/>
          </ac:spMkLst>
        </pc:spChg>
        <pc:spChg chg="add mod">
          <ac:chgData name="Sudvarg, Marion" userId="2bb9b31b-5f3c-4f72-8e1f-41eb276ee9c6" providerId="ADAL" clId="{9DC5B4A8-6AA4-4A02-A74E-607B4A4D45B0}" dt="2022-08-12T16:03:20.579" v="14852" actId="1076"/>
          <ac:spMkLst>
            <pc:docMk/>
            <pc:sldMk cId="1893613206" sldId="280"/>
            <ac:spMk id="12" creationId="{1D1D753F-810E-A90C-4596-AA31C3F05354}"/>
          </ac:spMkLst>
        </pc:spChg>
        <pc:spChg chg="add mod">
          <ac:chgData name="Sudvarg, Marion" userId="2bb9b31b-5f3c-4f72-8e1f-41eb276ee9c6" providerId="ADAL" clId="{9DC5B4A8-6AA4-4A02-A74E-607B4A4D45B0}" dt="2022-08-12T16:03:45.889" v="14858" actId="1076"/>
          <ac:spMkLst>
            <pc:docMk/>
            <pc:sldMk cId="1893613206" sldId="280"/>
            <ac:spMk id="13" creationId="{450E8497-74DF-D4D1-2E38-D131AA6C5B61}"/>
          </ac:spMkLst>
        </pc:spChg>
        <pc:spChg chg="add mod">
          <ac:chgData name="Sudvarg, Marion" userId="2bb9b31b-5f3c-4f72-8e1f-41eb276ee9c6" providerId="ADAL" clId="{9DC5B4A8-6AA4-4A02-A74E-607B4A4D45B0}" dt="2022-08-12T16:03:35.929" v="14854" actId="1076"/>
          <ac:spMkLst>
            <pc:docMk/>
            <pc:sldMk cId="1893613206" sldId="280"/>
            <ac:spMk id="14" creationId="{57CC92DA-292A-EEFD-DBF1-BED93D8BF77B}"/>
          </ac:spMkLst>
        </pc:spChg>
        <pc:spChg chg="add mod">
          <ac:chgData name="Sudvarg, Marion" userId="2bb9b31b-5f3c-4f72-8e1f-41eb276ee9c6" providerId="ADAL" clId="{9DC5B4A8-6AA4-4A02-A74E-607B4A4D45B0}" dt="2022-08-12T16:03:38.708" v="14857" actId="1035"/>
          <ac:spMkLst>
            <pc:docMk/>
            <pc:sldMk cId="1893613206" sldId="280"/>
            <ac:spMk id="15" creationId="{69DAADA6-E249-4F92-83E9-7EAF80508AE3}"/>
          </ac:spMkLst>
        </pc:spChg>
        <pc:picChg chg="add mod ord">
          <ac:chgData name="Sudvarg, Marion" userId="2bb9b31b-5f3c-4f72-8e1f-41eb276ee9c6" providerId="ADAL" clId="{9DC5B4A8-6AA4-4A02-A74E-607B4A4D45B0}" dt="2022-08-12T03:56:02.788" v="14447" actId="1076"/>
          <ac:picMkLst>
            <pc:docMk/>
            <pc:sldMk cId="1893613206" sldId="280"/>
            <ac:picMk id="7" creationId="{D3023C33-BD0E-FD22-58FC-1005CD5201C6}"/>
          </ac:picMkLst>
        </pc:picChg>
      </pc:sldChg>
      <pc:sldChg chg="addSp modSp new mod modTransition modClrScheme chgLayout modNotesTx">
        <pc:chgData name="Sudvarg, Marion" userId="2bb9b31b-5f3c-4f72-8e1f-41eb276ee9c6" providerId="ADAL" clId="{9DC5B4A8-6AA4-4A02-A74E-607B4A4D45B0}" dt="2022-08-15T23:01:55.001" v="25008" actId="20577"/>
        <pc:sldMkLst>
          <pc:docMk/>
          <pc:sldMk cId="28445500" sldId="281"/>
        </pc:sldMkLst>
        <pc:spChg chg="mod">
          <ac:chgData name="Sudvarg, Marion" userId="2bb9b31b-5f3c-4f72-8e1f-41eb276ee9c6" providerId="ADAL" clId="{9DC5B4A8-6AA4-4A02-A74E-607B4A4D45B0}" dt="2022-08-11T11:15:42.767" v="7497" actId="1035"/>
          <ac:spMkLst>
            <pc:docMk/>
            <pc:sldMk cId="28445500" sldId="281"/>
            <ac:spMk id="2" creationId="{EB62FED2-F520-374A-F021-6FAB7B865177}"/>
          </ac:spMkLst>
        </pc:spChg>
        <pc:spChg chg="mod">
          <ac:chgData name="Sudvarg, Marion" userId="2bb9b31b-5f3c-4f72-8e1f-41eb276ee9c6" providerId="ADAL" clId="{9DC5B4A8-6AA4-4A02-A74E-607B4A4D45B0}" dt="2022-08-12T17:56:26.979" v="15746" actId="27636"/>
          <ac:spMkLst>
            <pc:docMk/>
            <pc:sldMk cId="28445500" sldId="281"/>
            <ac:spMk id="3" creationId="{B05D9D71-22E8-245A-CA11-C3435D05C66A}"/>
          </ac:spMkLst>
        </pc:spChg>
        <pc:spChg chg="mod">
          <ac:chgData name="Sudvarg, Marion" userId="2bb9b31b-5f3c-4f72-8e1f-41eb276ee9c6" providerId="ADAL" clId="{9DC5B4A8-6AA4-4A02-A74E-607B4A4D45B0}" dt="2022-08-11T10:19:20.996" v="5025" actId="26606"/>
          <ac:spMkLst>
            <pc:docMk/>
            <pc:sldMk cId="28445500" sldId="281"/>
            <ac:spMk id="4" creationId="{8BA92849-F929-36FE-0E1F-C4D8AA3D40EB}"/>
          </ac:spMkLst>
        </pc:spChg>
        <pc:spChg chg="mod">
          <ac:chgData name="Sudvarg, Marion" userId="2bb9b31b-5f3c-4f72-8e1f-41eb276ee9c6" providerId="ADAL" clId="{9DC5B4A8-6AA4-4A02-A74E-607B4A4D45B0}" dt="2022-08-11T10:19:20.996" v="5025" actId="26606"/>
          <ac:spMkLst>
            <pc:docMk/>
            <pc:sldMk cId="28445500" sldId="281"/>
            <ac:spMk id="5" creationId="{B987E463-D8CB-356A-84B4-C95BD99482F5}"/>
          </ac:spMkLst>
        </pc:spChg>
        <pc:picChg chg="add mod ord">
          <ac:chgData name="Sudvarg, Marion" userId="2bb9b31b-5f3c-4f72-8e1f-41eb276ee9c6" providerId="ADAL" clId="{9DC5B4A8-6AA4-4A02-A74E-607B4A4D45B0}" dt="2022-08-12T17:55:47.558" v="15734" actId="1076"/>
          <ac:picMkLst>
            <pc:docMk/>
            <pc:sldMk cId="28445500" sldId="281"/>
            <ac:picMk id="7" creationId="{361BB4EC-BF91-3F92-4382-26668DC9C15B}"/>
          </ac:picMkLst>
        </pc:picChg>
      </pc:sldChg>
      <pc:sldChg chg="modSp new del mod ord modShow">
        <pc:chgData name="Sudvarg, Marion" userId="2bb9b31b-5f3c-4f72-8e1f-41eb276ee9c6" providerId="ADAL" clId="{9DC5B4A8-6AA4-4A02-A74E-607B4A4D45B0}" dt="2022-08-12T03:19:51.538" v="13449" actId="47"/>
        <pc:sldMkLst>
          <pc:docMk/>
          <pc:sldMk cId="405249745" sldId="282"/>
        </pc:sldMkLst>
        <pc:spChg chg="mod">
          <ac:chgData name="Sudvarg, Marion" userId="2bb9b31b-5f3c-4f72-8e1f-41eb276ee9c6" providerId="ADAL" clId="{9DC5B4A8-6AA4-4A02-A74E-607B4A4D45B0}" dt="2022-08-11T03:48:38.506" v="2133" actId="20577"/>
          <ac:spMkLst>
            <pc:docMk/>
            <pc:sldMk cId="405249745" sldId="282"/>
            <ac:spMk id="2" creationId="{C3FF006D-3818-C157-83DB-9D790AA85DF1}"/>
          </ac:spMkLst>
        </pc:spChg>
      </pc:sldChg>
      <pc:sldChg chg="del">
        <pc:chgData name="Sudvarg, Marion" userId="2bb9b31b-5f3c-4f72-8e1f-41eb276ee9c6" providerId="ADAL" clId="{9DC5B4A8-6AA4-4A02-A74E-607B4A4D45B0}" dt="2022-07-25T22:35:46.550" v="10" actId="47"/>
        <pc:sldMkLst>
          <pc:docMk/>
          <pc:sldMk cId="3569286275" sldId="282"/>
        </pc:sldMkLst>
      </pc:sldChg>
      <pc:sldChg chg="addSp delSp modSp new mod modTransition modNotesTx">
        <pc:chgData name="Sudvarg, Marion" userId="2bb9b31b-5f3c-4f72-8e1f-41eb276ee9c6" providerId="ADAL" clId="{9DC5B4A8-6AA4-4A02-A74E-607B4A4D45B0}" dt="2022-08-15T23:29:24.109" v="31807" actId="20577"/>
        <pc:sldMkLst>
          <pc:docMk/>
          <pc:sldMk cId="447438854" sldId="283"/>
        </pc:sldMkLst>
        <pc:spChg chg="mod">
          <ac:chgData name="Sudvarg, Marion" userId="2bb9b31b-5f3c-4f72-8e1f-41eb276ee9c6" providerId="ADAL" clId="{9DC5B4A8-6AA4-4A02-A74E-607B4A4D45B0}" dt="2022-08-11T12:22:39.540" v="9999" actId="1035"/>
          <ac:spMkLst>
            <pc:docMk/>
            <pc:sldMk cId="447438854" sldId="283"/>
            <ac:spMk id="2" creationId="{54A60D67-5840-C351-C1DA-13D41922453E}"/>
          </ac:spMkLst>
        </pc:spChg>
        <pc:spChg chg="mod">
          <ac:chgData name="Sudvarg, Marion" userId="2bb9b31b-5f3c-4f72-8e1f-41eb276ee9c6" providerId="ADAL" clId="{9DC5B4A8-6AA4-4A02-A74E-607B4A4D45B0}" dt="2022-08-12T03:45:45.805" v="14337" actId="20577"/>
          <ac:spMkLst>
            <pc:docMk/>
            <pc:sldMk cId="447438854" sldId="283"/>
            <ac:spMk id="3" creationId="{0554BB23-E1E6-8D0C-DA76-02A597B3F955}"/>
          </ac:spMkLst>
        </pc:spChg>
        <pc:spChg chg="add del mod">
          <ac:chgData name="Sudvarg, Marion" userId="2bb9b31b-5f3c-4f72-8e1f-41eb276ee9c6" providerId="ADAL" clId="{9DC5B4A8-6AA4-4A02-A74E-607B4A4D45B0}" dt="2022-08-11T12:28:52.455" v="10057" actId="478"/>
          <ac:spMkLst>
            <pc:docMk/>
            <pc:sldMk cId="447438854" sldId="283"/>
            <ac:spMk id="12" creationId="{3CAC0410-6CAC-2199-DA3F-72BB28A0ECB9}"/>
          </ac:spMkLst>
        </pc:spChg>
        <pc:spChg chg="add del mod">
          <ac:chgData name="Sudvarg, Marion" userId="2bb9b31b-5f3c-4f72-8e1f-41eb276ee9c6" providerId="ADAL" clId="{9DC5B4A8-6AA4-4A02-A74E-607B4A4D45B0}" dt="2022-08-11T12:29:04.823" v="10060" actId="478"/>
          <ac:spMkLst>
            <pc:docMk/>
            <pc:sldMk cId="447438854" sldId="283"/>
            <ac:spMk id="13" creationId="{3396A3B7-81BD-4621-375F-15119F24EBEF}"/>
          </ac:spMkLst>
        </pc:spChg>
        <pc:spChg chg="add mod">
          <ac:chgData name="Sudvarg, Marion" userId="2bb9b31b-5f3c-4f72-8e1f-41eb276ee9c6" providerId="ADAL" clId="{9DC5B4A8-6AA4-4A02-A74E-607B4A4D45B0}" dt="2022-08-12T03:44:52.554" v="14308" actId="1036"/>
          <ac:spMkLst>
            <pc:docMk/>
            <pc:sldMk cId="447438854" sldId="283"/>
            <ac:spMk id="14" creationId="{6F30D602-17B2-FF46-7872-75286E38CD1D}"/>
          </ac:spMkLst>
        </pc:spChg>
        <pc:spChg chg="add del mod">
          <ac:chgData name="Sudvarg, Marion" userId="2bb9b31b-5f3c-4f72-8e1f-41eb276ee9c6" providerId="ADAL" clId="{9DC5B4A8-6AA4-4A02-A74E-607B4A4D45B0}" dt="2022-08-11T12:29:58.274" v="10113" actId="478"/>
          <ac:spMkLst>
            <pc:docMk/>
            <pc:sldMk cId="447438854" sldId="283"/>
            <ac:spMk id="15" creationId="{060DFF79-F5EE-2ABF-FB02-3E189205F96A}"/>
          </ac:spMkLst>
        </pc:spChg>
        <pc:spChg chg="add mod topLvl">
          <ac:chgData name="Sudvarg, Marion" userId="2bb9b31b-5f3c-4f72-8e1f-41eb276ee9c6" providerId="ADAL" clId="{9DC5B4A8-6AA4-4A02-A74E-607B4A4D45B0}" dt="2022-08-12T03:44:42.262" v="14300" actId="164"/>
          <ac:spMkLst>
            <pc:docMk/>
            <pc:sldMk cId="447438854" sldId="283"/>
            <ac:spMk id="16" creationId="{66EF2F9A-16DF-1510-4E44-7779C432F2C7}"/>
          </ac:spMkLst>
        </pc:spChg>
        <pc:spChg chg="add mod topLvl">
          <ac:chgData name="Sudvarg, Marion" userId="2bb9b31b-5f3c-4f72-8e1f-41eb276ee9c6" providerId="ADAL" clId="{9DC5B4A8-6AA4-4A02-A74E-607B4A4D45B0}" dt="2022-08-12T03:44:33.999" v="14299" actId="164"/>
          <ac:spMkLst>
            <pc:docMk/>
            <pc:sldMk cId="447438854" sldId="283"/>
            <ac:spMk id="17" creationId="{8758B628-52DD-BF97-3B2F-00EE4FE8A69E}"/>
          </ac:spMkLst>
        </pc:spChg>
        <pc:grpChg chg="add del mod">
          <ac:chgData name="Sudvarg, Marion" userId="2bb9b31b-5f3c-4f72-8e1f-41eb276ee9c6" providerId="ADAL" clId="{9DC5B4A8-6AA4-4A02-A74E-607B4A4D45B0}" dt="2022-08-12T03:43:00.600" v="14290" actId="165"/>
          <ac:grpSpMkLst>
            <pc:docMk/>
            <pc:sldMk cId="447438854" sldId="283"/>
            <ac:grpSpMk id="10" creationId="{30F9FAD5-12CE-5C15-459C-335EEA5EF894}"/>
          </ac:grpSpMkLst>
        </pc:grpChg>
        <pc:grpChg chg="add del mod">
          <ac:chgData name="Sudvarg, Marion" userId="2bb9b31b-5f3c-4f72-8e1f-41eb276ee9c6" providerId="ADAL" clId="{9DC5B4A8-6AA4-4A02-A74E-607B4A4D45B0}" dt="2022-08-12T03:43:03.854" v="14291" actId="165"/>
          <ac:grpSpMkLst>
            <pc:docMk/>
            <pc:sldMk cId="447438854" sldId="283"/>
            <ac:grpSpMk id="12" creationId="{04E64EE6-8BFB-1BF1-5DCE-353E7928055D}"/>
          </ac:grpSpMkLst>
        </pc:grpChg>
        <pc:grpChg chg="add mod">
          <ac:chgData name="Sudvarg, Marion" userId="2bb9b31b-5f3c-4f72-8e1f-41eb276ee9c6" providerId="ADAL" clId="{9DC5B4A8-6AA4-4A02-A74E-607B4A4D45B0}" dt="2022-08-12T03:44:33.999" v="14299" actId="164"/>
          <ac:grpSpMkLst>
            <pc:docMk/>
            <pc:sldMk cId="447438854" sldId="283"/>
            <ac:grpSpMk id="13" creationId="{5B5D184D-33E0-6E90-ADD3-8411664358B5}"/>
          </ac:grpSpMkLst>
        </pc:grpChg>
        <pc:grpChg chg="add mod">
          <ac:chgData name="Sudvarg, Marion" userId="2bb9b31b-5f3c-4f72-8e1f-41eb276ee9c6" providerId="ADAL" clId="{9DC5B4A8-6AA4-4A02-A74E-607B4A4D45B0}" dt="2022-08-12T03:44:42.262" v="14300" actId="164"/>
          <ac:grpSpMkLst>
            <pc:docMk/>
            <pc:sldMk cId="447438854" sldId="283"/>
            <ac:grpSpMk id="15" creationId="{01B5F83F-4596-5951-91F5-5A58E5970E1F}"/>
          </ac:grpSpMkLst>
        </pc:grpChg>
        <pc:graphicFrameChg chg="add del mod">
          <ac:chgData name="Sudvarg, Marion" userId="2bb9b31b-5f3c-4f72-8e1f-41eb276ee9c6" providerId="ADAL" clId="{9DC5B4A8-6AA4-4A02-A74E-607B4A4D45B0}" dt="2022-08-11T12:27:25.113" v="10004" actId="478"/>
          <ac:graphicFrameMkLst>
            <pc:docMk/>
            <pc:sldMk cId="447438854" sldId="283"/>
            <ac:graphicFrameMk id="6" creationId="{062EB743-2253-C241-6C99-B921E791FF06}"/>
          </ac:graphicFrameMkLst>
        </pc:graphicFrameChg>
        <pc:graphicFrameChg chg="add mod">
          <ac:chgData name="Sudvarg, Marion" userId="2bb9b31b-5f3c-4f72-8e1f-41eb276ee9c6" providerId="ADAL" clId="{9DC5B4A8-6AA4-4A02-A74E-607B4A4D45B0}" dt="2022-08-12T03:37:01.202" v="14199"/>
          <ac:graphicFrameMkLst>
            <pc:docMk/>
            <pc:sldMk cId="447438854" sldId="283"/>
            <ac:graphicFrameMk id="6" creationId="{8A2E4CDE-7E87-4FBB-89EE-F37948547380}"/>
          </ac:graphicFrameMkLst>
        </pc:graphicFrameChg>
        <pc:graphicFrameChg chg="add del mod">
          <ac:chgData name="Sudvarg, Marion" userId="2bb9b31b-5f3c-4f72-8e1f-41eb276ee9c6" providerId="ADAL" clId="{9DC5B4A8-6AA4-4A02-A74E-607B4A4D45B0}" dt="2022-08-11T12:27:25.775" v="10005" actId="478"/>
          <ac:graphicFrameMkLst>
            <pc:docMk/>
            <pc:sldMk cId="447438854" sldId="283"/>
            <ac:graphicFrameMk id="7" creationId="{A53A5019-CD22-D418-365A-4728DAB9CDD0}"/>
          </ac:graphicFrameMkLst>
        </pc:graphicFrameChg>
        <pc:graphicFrameChg chg="add mod topLvl">
          <ac:chgData name="Sudvarg, Marion" userId="2bb9b31b-5f3c-4f72-8e1f-41eb276ee9c6" providerId="ADAL" clId="{9DC5B4A8-6AA4-4A02-A74E-607B4A4D45B0}" dt="2022-08-12T03:44:33.999" v="14299" actId="164"/>
          <ac:graphicFrameMkLst>
            <pc:docMk/>
            <pc:sldMk cId="447438854" sldId="283"/>
            <ac:graphicFrameMk id="7" creationId="{B7A62E1A-BC0C-4790-B639-31CE2E1E210F}"/>
          </ac:graphicFrameMkLst>
        </pc:graphicFrameChg>
        <pc:graphicFrameChg chg="add mod topLvl">
          <ac:chgData name="Sudvarg, Marion" userId="2bb9b31b-5f3c-4f72-8e1f-41eb276ee9c6" providerId="ADAL" clId="{9DC5B4A8-6AA4-4A02-A74E-607B4A4D45B0}" dt="2022-08-12T03:44:42.262" v="14300" actId="164"/>
          <ac:graphicFrameMkLst>
            <pc:docMk/>
            <pc:sldMk cId="447438854" sldId="283"/>
            <ac:graphicFrameMk id="8" creationId="{8A2E4CDE-7E87-4FBB-89EE-F37948547380}"/>
          </ac:graphicFrameMkLst>
        </pc:graphicFrameChg>
        <pc:picChg chg="add del mod">
          <ac:chgData name="Sudvarg, Marion" userId="2bb9b31b-5f3c-4f72-8e1f-41eb276ee9c6" providerId="ADAL" clId="{9DC5B4A8-6AA4-4A02-A74E-607B4A4D45B0}" dt="2022-08-12T03:37:20.463" v="14205" actId="478"/>
          <ac:picMkLst>
            <pc:docMk/>
            <pc:sldMk cId="447438854" sldId="283"/>
            <ac:picMk id="9" creationId="{0D56DBF0-862C-4851-C34B-AB6ACDD2B2E2}"/>
          </ac:picMkLst>
        </pc:picChg>
        <pc:picChg chg="add del mod">
          <ac:chgData name="Sudvarg, Marion" userId="2bb9b31b-5f3c-4f72-8e1f-41eb276ee9c6" providerId="ADAL" clId="{9DC5B4A8-6AA4-4A02-A74E-607B4A4D45B0}" dt="2022-08-12T03:37:24.641" v="14206" actId="478"/>
          <ac:picMkLst>
            <pc:docMk/>
            <pc:sldMk cId="447438854" sldId="283"/>
            <ac:picMk id="11" creationId="{196CB4D1-C80D-2839-69C1-CF3125E8C147}"/>
          </ac:picMkLst>
        </pc:picChg>
      </pc:sldChg>
      <pc:sldChg chg="del">
        <pc:chgData name="Sudvarg, Marion" userId="2bb9b31b-5f3c-4f72-8e1f-41eb276ee9c6" providerId="ADAL" clId="{9DC5B4A8-6AA4-4A02-A74E-607B4A4D45B0}" dt="2022-07-25T22:35:46.550" v="10" actId="47"/>
        <pc:sldMkLst>
          <pc:docMk/>
          <pc:sldMk cId="975707717" sldId="283"/>
        </pc:sldMkLst>
      </pc:sldChg>
      <pc:sldChg chg="addSp delSp modSp new mod ord modTransition modClrScheme chgLayout modNotesTx">
        <pc:chgData name="Sudvarg, Marion" userId="2bb9b31b-5f3c-4f72-8e1f-41eb276ee9c6" providerId="ADAL" clId="{9DC5B4A8-6AA4-4A02-A74E-607B4A4D45B0}" dt="2022-08-15T22:49:30.125" v="21770" actId="20577"/>
        <pc:sldMkLst>
          <pc:docMk/>
          <pc:sldMk cId="2144887301" sldId="284"/>
        </pc:sldMkLst>
        <pc:spChg chg="mod">
          <ac:chgData name="Sudvarg, Marion" userId="2bb9b31b-5f3c-4f72-8e1f-41eb276ee9c6" providerId="ADAL" clId="{9DC5B4A8-6AA4-4A02-A74E-607B4A4D45B0}" dt="2022-08-11T05:58:26.904" v="4339" actId="1076"/>
          <ac:spMkLst>
            <pc:docMk/>
            <pc:sldMk cId="2144887301" sldId="284"/>
            <ac:spMk id="2" creationId="{A0C3C441-095E-6317-9BD1-3BBE446CF010}"/>
          </ac:spMkLst>
        </pc:spChg>
        <pc:spChg chg="mod">
          <ac:chgData name="Sudvarg, Marion" userId="2bb9b31b-5f3c-4f72-8e1f-41eb276ee9c6" providerId="ADAL" clId="{9DC5B4A8-6AA4-4A02-A74E-607B4A4D45B0}" dt="2022-08-11T05:49:35.112" v="3759" actId="6549"/>
          <ac:spMkLst>
            <pc:docMk/>
            <pc:sldMk cId="2144887301" sldId="284"/>
            <ac:spMk id="3" creationId="{662B9629-1CFF-BAF7-B5CA-636B8622E271}"/>
          </ac:spMkLst>
        </pc:spChg>
        <pc:spChg chg="mod">
          <ac:chgData name="Sudvarg, Marion" userId="2bb9b31b-5f3c-4f72-8e1f-41eb276ee9c6" providerId="ADAL" clId="{9DC5B4A8-6AA4-4A02-A74E-607B4A4D45B0}" dt="2022-08-11T05:45:33.974" v="3683" actId="26606"/>
          <ac:spMkLst>
            <pc:docMk/>
            <pc:sldMk cId="2144887301" sldId="284"/>
            <ac:spMk id="4" creationId="{268182BB-F23E-1C67-0CE2-42A1AF18AE1B}"/>
          </ac:spMkLst>
        </pc:spChg>
        <pc:spChg chg="mod">
          <ac:chgData name="Sudvarg, Marion" userId="2bb9b31b-5f3c-4f72-8e1f-41eb276ee9c6" providerId="ADAL" clId="{9DC5B4A8-6AA4-4A02-A74E-607B4A4D45B0}" dt="2022-08-11T05:45:33.974" v="3683" actId="26606"/>
          <ac:spMkLst>
            <pc:docMk/>
            <pc:sldMk cId="2144887301" sldId="284"/>
            <ac:spMk id="5" creationId="{BF41EC29-EA4F-E9BB-950E-8DA13D749CB0}"/>
          </ac:spMkLst>
        </pc:spChg>
        <pc:spChg chg="add del mod">
          <ac:chgData name="Sudvarg, Marion" userId="2bb9b31b-5f3c-4f72-8e1f-41eb276ee9c6" providerId="ADAL" clId="{9DC5B4A8-6AA4-4A02-A74E-607B4A4D45B0}" dt="2022-08-11T05:45:33.972" v="3682" actId="767"/>
          <ac:spMkLst>
            <pc:docMk/>
            <pc:sldMk cId="2144887301" sldId="284"/>
            <ac:spMk id="8" creationId="{E46759E2-FE36-B983-E0D9-EC20E5116162}"/>
          </ac:spMkLst>
        </pc:spChg>
        <pc:spChg chg="add mod">
          <ac:chgData name="Sudvarg, Marion" userId="2bb9b31b-5f3c-4f72-8e1f-41eb276ee9c6" providerId="ADAL" clId="{9DC5B4A8-6AA4-4A02-A74E-607B4A4D45B0}" dt="2022-08-11T05:46:23.181" v="3701" actId="1076"/>
          <ac:spMkLst>
            <pc:docMk/>
            <pc:sldMk cId="2144887301" sldId="284"/>
            <ac:spMk id="9" creationId="{B2F8C6AB-748D-AECF-7AA0-D6650CF18FDD}"/>
          </ac:spMkLst>
        </pc:spChg>
        <pc:spChg chg="add del mod">
          <ac:chgData name="Sudvarg, Marion" userId="2bb9b31b-5f3c-4f72-8e1f-41eb276ee9c6" providerId="ADAL" clId="{9DC5B4A8-6AA4-4A02-A74E-607B4A4D45B0}" dt="2022-08-11T05:47:06.443" v="3706"/>
          <ac:spMkLst>
            <pc:docMk/>
            <pc:sldMk cId="2144887301" sldId="284"/>
            <ac:spMk id="10" creationId="{843ED451-BE3C-8376-C156-665D06B5F259}"/>
          </ac:spMkLst>
        </pc:spChg>
        <pc:spChg chg="add mod">
          <ac:chgData name="Sudvarg, Marion" userId="2bb9b31b-5f3c-4f72-8e1f-41eb276ee9c6" providerId="ADAL" clId="{9DC5B4A8-6AA4-4A02-A74E-607B4A4D45B0}" dt="2022-08-11T05:49:53.609" v="3765" actId="20577"/>
          <ac:spMkLst>
            <pc:docMk/>
            <pc:sldMk cId="2144887301" sldId="284"/>
            <ac:spMk id="11" creationId="{B6C31E17-7829-9F2F-DFA3-8DF98B31FB4E}"/>
          </ac:spMkLst>
        </pc:spChg>
        <pc:picChg chg="add mod ord">
          <ac:chgData name="Sudvarg, Marion" userId="2bb9b31b-5f3c-4f72-8e1f-41eb276ee9c6" providerId="ADAL" clId="{9DC5B4A8-6AA4-4A02-A74E-607B4A4D45B0}" dt="2022-08-11T05:45:52.521" v="3697" actId="1036"/>
          <ac:picMkLst>
            <pc:docMk/>
            <pc:sldMk cId="2144887301" sldId="284"/>
            <ac:picMk id="7" creationId="{115A0D05-B432-100D-45C5-6A91295C5CD3}"/>
          </ac:picMkLst>
        </pc:picChg>
      </pc:sldChg>
      <pc:sldChg chg="del">
        <pc:chgData name="Sudvarg, Marion" userId="2bb9b31b-5f3c-4f72-8e1f-41eb276ee9c6" providerId="ADAL" clId="{9DC5B4A8-6AA4-4A02-A74E-607B4A4D45B0}" dt="2022-07-25T22:35:46.550" v="10" actId="47"/>
        <pc:sldMkLst>
          <pc:docMk/>
          <pc:sldMk cId="3764540027" sldId="284"/>
        </pc:sldMkLst>
      </pc:sldChg>
      <pc:sldChg chg="del">
        <pc:chgData name="Sudvarg, Marion" userId="2bb9b31b-5f3c-4f72-8e1f-41eb276ee9c6" providerId="ADAL" clId="{9DC5B4A8-6AA4-4A02-A74E-607B4A4D45B0}" dt="2022-07-25T22:35:46.550" v="10" actId="47"/>
        <pc:sldMkLst>
          <pc:docMk/>
          <pc:sldMk cId="2834458249" sldId="285"/>
        </pc:sldMkLst>
      </pc:sldChg>
      <pc:sldChg chg="modSp new mod modTransition modAnim modNotesTx">
        <pc:chgData name="Sudvarg, Marion" userId="2bb9b31b-5f3c-4f72-8e1f-41eb276ee9c6" providerId="ADAL" clId="{9DC5B4A8-6AA4-4A02-A74E-607B4A4D45B0}" dt="2022-08-15T23:39:57.535" v="34030" actId="20577"/>
        <pc:sldMkLst>
          <pc:docMk/>
          <pc:sldMk cId="3216391509" sldId="285"/>
        </pc:sldMkLst>
        <pc:spChg chg="mod">
          <ac:chgData name="Sudvarg, Marion" userId="2bb9b31b-5f3c-4f72-8e1f-41eb276ee9c6" providerId="ADAL" clId="{9DC5B4A8-6AA4-4A02-A74E-607B4A4D45B0}" dt="2022-08-11T12:57:39.133" v="11754" actId="1035"/>
          <ac:spMkLst>
            <pc:docMk/>
            <pc:sldMk cId="3216391509" sldId="285"/>
            <ac:spMk id="2" creationId="{37AD0B57-680D-F42D-F373-21CF657CE929}"/>
          </ac:spMkLst>
        </pc:spChg>
        <pc:spChg chg="mod">
          <ac:chgData name="Sudvarg, Marion" userId="2bb9b31b-5f3c-4f72-8e1f-41eb276ee9c6" providerId="ADAL" clId="{9DC5B4A8-6AA4-4A02-A74E-607B4A4D45B0}" dt="2022-08-12T03:27:23.026" v="14141" actId="6549"/>
          <ac:spMkLst>
            <pc:docMk/>
            <pc:sldMk cId="3216391509" sldId="285"/>
            <ac:spMk id="3" creationId="{33D859B8-A28B-9E01-0818-6AC8F6544C29}"/>
          </ac:spMkLst>
        </pc:spChg>
      </pc:sldChg>
      <pc:sldChg chg="modSp add mod modTransition modNotesTx">
        <pc:chgData name="Sudvarg, Marion" userId="2bb9b31b-5f3c-4f72-8e1f-41eb276ee9c6" providerId="ADAL" clId="{9DC5B4A8-6AA4-4A02-A74E-607B4A4D45B0}" dt="2022-08-15T23:40:09.634" v="34117" actId="20577"/>
        <pc:sldMkLst>
          <pc:docMk/>
          <pc:sldMk cId="1340053104" sldId="286"/>
        </pc:sldMkLst>
        <pc:spChg chg="mod">
          <ac:chgData name="Sudvarg, Marion" userId="2bb9b31b-5f3c-4f72-8e1f-41eb276ee9c6" providerId="ADAL" clId="{9DC5B4A8-6AA4-4A02-A74E-607B4A4D45B0}" dt="2022-08-11T06:11:52.575" v="4843" actId="20577"/>
          <ac:spMkLst>
            <pc:docMk/>
            <pc:sldMk cId="1340053104" sldId="286"/>
            <ac:spMk id="2" creationId="{0C28D387-2563-3AC2-5071-B08C33A42861}"/>
          </ac:spMkLst>
        </pc:spChg>
        <pc:spChg chg="mod">
          <ac:chgData name="Sudvarg, Marion" userId="2bb9b31b-5f3c-4f72-8e1f-41eb276ee9c6" providerId="ADAL" clId="{9DC5B4A8-6AA4-4A02-A74E-607B4A4D45B0}" dt="2022-08-11T12:54:38.193" v="11070" actId="20577"/>
          <ac:spMkLst>
            <pc:docMk/>
            <pc:sldMk cId="1340053104" sldId="286"/>
            <ac:spMk id="3" creationId="{AB1C7130-2B7F-FDC7-EC2F-924101282B3D}"/>
          </ac:spMkLst>
        </pc:spChg>
      </pc:sldChg>
      <pc:sldChg chg="del">
        <pc:chgData name="Sudvarg, Marion" userId="2bb9b31b-5f3c-4f72-8e1f-41eb276ee9c6" providerId="ADAL" clId="{9DC5B4A8-6AA4-4A02-A74E-607B4A4D45B0}" dt="2022-07-25T22:35:46.550" v="10" actId="47"/>
        <pc:sldMkLst>
          <pc:docMk/>
          <pc:sldMk cId="2524291237" sldId="287"/>
        </pc:sldMkLst>
      </pc:sldChg>
      <pc:sldChg chg="modSp new mod modTransition modNotesTx">
        <pc:chgData name="Sudvarg, Marion" userId="2bb9b31b-5f3c-4f72-8e1f-41eb276ee9c6" providerId="ADAL" clId="{9DC5B4A8-6AA4-4A02-A74E-607B4A4D45B0}" dt="2022-08-15T23:03:26.961" v="25546" actId="20577"/>
        <pc:sldMkLst>
          <pc:docMk/>
          <pc:sldMk cId="3627956792" sldId="287"/>
        </pc:sldMkLst>
        <pc:spChg chg="mod">
          <ac:chgData name="Sudvarg, Marion" userId="2bb9b31b-5f3c-4f72-8e1f-41eb276ee9c6" providerId="ADAL" clId="{9DC5B4A8-6AA4-4A02-A74E-607B4A4D45B0}" dt="2022-08-11T10:42:49.061" v="5879" actId="20577"/>
          <ac:spMkLst>
            <pc:docMk/>
            <pc:sldMk cId="3627956792" sldId="287"/>
            <ac:spMk id="2" creationId="{24ED5930-8AAD-CE20-0DA2-7AFC363B2D45}"/>
          </ac:spMkLst>
        </pc:spChg>
        <pc:spChg chg="mod">
          <ac:chgData name="Sudvarg, Marion" userId="2bb9b31b-5f3c-4f72-8e1f-41eb276ee9c6" providerId="ADAL" clId="{9DC5B4A8-6AA4-4A02-A74E-607B4A4D45B0}" dt="2022-08-11T11:01:12.495" v="6663" actId="20577"/>
          <ac:spMkLst>
            <pc:docMk/>
            <pc:sldMk cId="3627956792" sldId="287"/>
            <ac:spMk id="3" creationId="{3213F9C2-2C3B-13AE-6F37-F3E548E6FF09}"/>
          </ac:spMkLst>
        </pc:spChg>
      </pc:sldChg>
      <pc:sldChg chg="addSp modSp new mod modTransition modClrScheme chgLayout modNotesTx">
        <pc:chgData name="Sudvarg, Marion" userId="2bb9b31b-5f3c-4f72-8e1f-41eb276ee9c6" providerId="ADAL" clId="{9DC5B4A8-6AA4-4A02-A74E-607B4A4D45B0}" dt="2022-08-15T23:23:36.798" v="29961" actId="6549"/>
        <pc:sldMkLst>
          <pc:docMk/>
          <pc:sldMk cId="2097323039" sldId="288"/>
        </pc:sldMkLst>
        <pc:spChg chg="mod">
          <ac:chgData name="Sudvarg, Marion" userId="2bb9b31b-5f3c-4f72-8e1f-41eb276ee9c6" providerId="ADAL" clId="{9DC5B4A8-6AA4-4A02-A74E-607B4A4D45B0}" dt="2022-08-11T11:39:33.138" v="8641" actId="1035"/>
          <ac:spMkLst>
            <pc:docMk/>
            <pc:sldMk cId="2097323039" sldId="288"/>
            <ac:spMk id="2" creationId="{9034906B-72AB-99D0-0F7A-2201697D3B6E}"/>
          </ac:spMkLst>
        </pc:spChg>
        <pc:spChg chg="mod">
          <ac:chgData name="Sudvarg, Marion" userId="2bb9b31b-5f3c-4f72-8e1f-41eb276ee9c6" providerId="ADAL" clId="{9DC5B4A8-6AA4-4A02-A74E-607B4A4D45B0}" dt="2022-08-11T12:39:49.051" v="10510" actId="20577"/>
          <ac:spMkLst>
            <pc:docMk/>
            <pc:sldMk cId="2097323039" sldId="288"/>
            <ac:spMk id="3" creationId="{B79FA41D-2147-3D88-5334-526C23994AC4}"/>
          </ac:spMkLst>
        </pc:spChg>
        <pc:spChg chg="mod">
          <ac:chgData name="Sudvarg, Marion" userId="2bb9b31b-5f3c-4f72-8e1f-41eb276ee9c6" providerId="ADAL" clId="{9DC5B4A8-6AA4-4A02-A74E-607B4A4D45B0}" dt="2022-08-11T11:38:35.620" v="8567" actId="26606"/>
          <ac:spMkLst>
            <pc:docMk/>
            <pc:sldMk cId="2097323039" sldId="288"/>
            <ac:spMk id="4" creationId="{940E583B-7E21-FF4D-AF51-7577138F4866}"/>
          </ac:spMkLst>
        </pc:spChg>
        <pc:spChg chg="mod">
          <ac:chgData name="Sudvarg, Marion" userId="2bb9b31b-5f3c-4f72-8e1f-41eb276ee9c6" providerId="ADAL" clId="{9DC5B4A8-6AA4-4A02-A74E-607B4A4D45B0}" dt="2022-08-11T11:38:35.620" v="8567" actId="26606"/>
          <ac:spMkLst>
            <pc:docMk/>
            <pc:sldMk cId="2097323039" sldId="288"/>
            <ac:spMk id="5" creationId="{24AC4E5A-E67D-441F-C0B2-810278A47BF5}"/>
          </ac:spMkLst>
        </pc:spChg>
        <pc:picChg chg="add mod ord">
          <ac:chgData name="Sudvarg, Marion" userId="2bb9b31b-5f3c-4f72-8e1f-41eb276ee9c6" providerId="ADAL" clId="{9DC5B4A8-6AA4-4A02-A74E-607B4A4D45B0}" dt="2022-08-11T11:41:55.504" v="8885" actId="1076"/>
          <ac:picMkLst>
            <pc:docMk/>
            <pc:sldMk cId="2097323039" sldId="288"/>
            <ac:picMk id="7" creationId="{2ED3C3A4-2419-F0BE-301E-0920D84C0AAF}"/>
          </ac:picMkLst>
        </pc:picChg>
      </pc:sldChg>
      <pc:sldChg chg="addSp delSp modSp new mod modTransition modNotesTx">
        <pc:chgData name="Sudvarg, Marion" userId="2bb9b31b-5f3c-4f72-8e1f-41eb276ee9c6" providerId="ADAL" clId="{9DC5B4A8-6AA4-4A02-A74E-607B4A4D45B0}" dt="2022-08-15T23:26:30.239" v="30913" actId="20577"/>
        <pc:sldMkLst>
          <pc:docMk/>
          <pc:sldMk cId="729611841" sldId="289"/>
        </pc:sldMkLst>
        <pc:spChg chg="add del mod">
          <ac:chgData name="Sudvarg, Marion" userId="2bb9b31b-5f3c-4f72-8e1f-41eb276ee9c6" providerId="ADAL" clId="{9DC5B4A8-6AA4-4A02-A74E-607B4A4D45B0}" dt="2022-08-11T11:51:59.377" v="9701" actId="1035"/>
          <ac:spMkLst>
            <pc:docMk/>
            <pc:sldMk cId="729611841" sldId="289"/>
            <ac:spMk id="2" creationId="{2D9E38F0-B6D0-EF5C-07E0-84E771F535A3}"/>
          </ac:spMkLst>
        </pc:spChg>
        <pc:spChg chg="mod">
          <ac:chgData name="Sudvarg, Marion" userId="2bb9b31b-5f3c-4f72-8e1f-41eb276ee9c6" providerId="ADAL" clId="{9DC5B4A8-6AA4-4A02-A74E-607B4A4D45B0}" dt="2022-08-15T23:25:08.299" v="30485" actId="6549"/>
          <ac:spMkLst>
            <pc:docMk/>
            <pc:sldMk cId="729611841" sldId="289"/>
            <ac:spMk id="3" creationId="{CC408C47-2449-3714-348E-A9347C716102}"/>
          </ac:spMkLst>
        </pc:spChg>
        <pc:spChg chg="add del mod">
          <ac:chgData name="Sudvarg, Marion" userId="2bb9b31b-5f3c-4f72-8e1f-41eb276ee9c6" providerId="ADAL" clId="{9DC5B4A8-6AA4-4A02-A74E-607B4A4D45B0}" dt="2022-08-11T11:51:57.866" v="9697" actId="478"/>
          <ac:spMkLst>
            <pc:docMk/>
            <pc:sldMk cId="729611841" sldId="289"/>
            <ac:spMk id="7" creationId="{62050550-95D9-1A66-14A4-8FE08AB15B4D}"/>
          </ac:spMkLst>
        </pc:spChg>
      </pc:sldChg>
      <pc:sldChg chg="del">
        <pc:chgData name="Sudvarg, Marion" userId="2bb9b31b-5f3c-4f72-8e1f-41eb276ee9c6" providerId="ADAL" clId="{9DC5B4A8-6AA4-4A02-A74E-607B4A4D45B0}" dt="2022-07-25T22:35:46.550" v="10" actId="47"/>
        <pc:sldMkLst>
          <pc:docMk/>
          <pc:sldMk cId="4209276646" sldId="289"/>
        </pc:sldMkLst>
      </pc:sldChg>
      <pc:sldChg chg="modSp new del mod">
        <pc:chgData name="Sudvarg, Marion" userId="2bb9b31b-5f3c-4f72-8e1f-41eb276ee9c6" providerId="ADAL" clId="{9DC5B4A8-6AA4-4A02-A74E-607B4A4D45B0}" dt="2022-08-11T12:33:09.312" v="10182" actId="47"/>
        <pc:sldMkLst>
          <pc:docMk/>
          <pc:sldMk cId="384075448" sldId="290"/>
        </pc:sldMkLst>
        <pc:spChg chg="mod">
          <ac:chgData name="Sudvarg, Marion" userId="2bb9b31b-5f3c-4f72-8e1f-41eb276ee9c6" providerId="ADAL" clId="{9DC5B4A8-6AA4-4A02-A74E-607B4A4D45B0}" dt="2022-08-11T12:28:18.405" v="10023" actId="20577"/>
          <ac:spMkLst>
            <pc:docMk/>
            <pc:sldMk cId="384075448" sldId="290"/>
            <ac:spMk id="3" creationId="{78CFF964-FCB6-8EA3-E6BF-F57168926072}"/>
          </ac:spMkLst>
        </pc:spChg>
        <pc:spChg chg="mod">
          <ac:chgData name="Sudvarg, Marion" userId="2bb9b31b-5f3c-4f72-8e1f-41eb276ee9c6" providerId="ADAL" clId="{9DC5B4A8-6AA4-4A02-A74E-607B4A4D45B0}" dt="2022-08-11T12:28:33.634" v="10050" actId="20577"/>
          <ac:spMkLst>
            <pc:docMk/>
            <pc:sldMk cId="384075448" sldId="290"/>
            <ac:spMk id="5" creationId="{8E95555D-C889-6ADA-C878-DE64B2CF7393}"/>
          </ac:spMkLst>
        </pc:spChg>
      </pc:sldChg>
      <pc:sldChg chg="addSp delSp modSp new del mod modAnim modNotesTx">
        <pc:chgData name="Sudvarg, Marion" userId="2bb9b31b-5f3c-4f72-8e1f-41eb276ee9c6" providerId="ADAL" clId="{9DC5B4A8-6AA4-4A02-A74E-607B4A4D45B0}" dt="2022-08-14T04:47:00.387" v="18185" actId="47"/>
        <pc:sldMkLst>
          <pc:docMk/>
          <pc:sldMk cId="2011529394" sldId="290"/>
        </pc:sldMkLst>
        <pc:spChg chg="mod">
          <ac:chgData name="Sudvarg, Marion" userId="2bb9b31b-5f3c-4f72-8e1f-41eb276ee9c6" providerId="ADAL" clId="{9DC5B4A8-6AA4-4A02-A74E-607B4A4D45B0}" dt="2022-08-11T12:42:37.943" v="10679" actId="1076"/>
          <ac:spMkLst>
            <pc:docMk/>
            <pc:sldMk cId="2011529394" sldId="290"/>
            <ac:spMk id="2" creationId="{B246CBC9-037D-455E-6826-BC5A5C097E26}"/>
          </ac:spMkLst>
        </pc:spChg>
        <pc:spChg chg="mod">
          <ac:chgData name="Sudvarg, Marion" userId="2bb9b31b-5f3c-4f72-8e1f-41eb276ee9c6" providerId="ADAL" clId="{9DC5B4A8-6AA4-4A02-A74E-607B4A4D45B0}" dt="2022-08-14T04:12:29.606" v="17726" actId="1076"/>
          <ac:spMkLst>
            <pc:docMk/>
            <pc:sldMk cId="2011529394" sldId="290"/>
            <ac:spMk id="3" creationId="{172E5EBA-2800-E3BC-7705-96B39E0DA3C0}"/>
          </ac:spMkLst>
        </pc:spChg>
        <pc:spChg chg="add del mod">
          <ac:chgData name="Sudvarg, Marion" userId="2bb9b31b-5f3c-4f72-8e1f-41eb276ee9c6" providerId="ADAL" clId="{9DC5B4A8-6AA4-4A02-A74E-607B4A4D45B0}" dt="2022-08-14T04:11:24.621" v="17690" actId="767"/>
          <ac:spMkLst>
            <pc:docMk/>
            <pc:sldMk cId="2011529394" sldId="290"/>
            <ac:spMk id="6" creationId="{E6FDF0DA-997D-E338-AC67-51773107BBB1}"/>
          </ac:spMkLst>
        </pc:spChg>
        <pc:spChg chg="add del mod">
          <ac:chgData name="Sudvarg, Marion" userId="2bb9b31b-5f3c-4f72-8e1f-41eb276ee9c6" providerId="ADAL" clId="{9DC5B4A8-6AA4-4A02-A74E-607B4A4D45B0}" dt="2022-08-11T12:43:04.257" v="10692" actId="478"/>
          <ac:spMkLst>
            <pc:docMk/>
            <pc:sldMk cId="2011529394" sldId="290"/>
            <ac:spMk id="8" creationId="{CC7D5ADD-8366-9E18-58F0-C1326CE3D0BF}"/>
          </ac:spMkLst>
        </pc:spChg>
        <pc:spChg chg="add mod">
          <ac:chgData name="Sudvarg, Marion" userId="2bb9b31b-5f3c-4f72-8e1f-41eb276ee9c6" providerId="ADAL" clId="{9DC5B4A8-6AA4-4A02-A74E-607B4A4D45B0}" dt="2022-08-11T12:45:23.009" v="10915" actId="164"/>
          <ac:spMkLst>
            <pc:docMk/>
            <pc:sldMk cId="2011529394" sldId="290"/>
            <ac:spMk id="9" creationId="{D9110252-EE87-C80E-ADC0-44475400CAD5}"/>
          </ac:spMkLst>
        </pc:spChg>
        <pc:spChg chg="add del mod">
          <ac:chgData name="Sudvarg, Marion" userId="2bb9b31b-5f3c-4f72-8e1f-41eb276ee9c6" providerId="ADAL" clId="{9DC5B4A8-6AA4-4A02-A74E-607B4A4D45B0}" dt="2022-08-14T04:11:36.336" v="17703" actId="22"/>
          <ac:spMkLst>
            <pc:docMk/>
            <pc:sldMk cId="2011529394" sldId="290"/>
            <ac:spMk id="10" creationId="{5B36CBA7-23A7-7AC0-D502-138E3E1F4068}"/>
          </ac:spMkLst>
        </pc:spChg>
        <pc:spChg chg="add mod">
          <ac:chgData name="Sudvarg, Marion" userId="2bb9b31b-5f3c-4f72-8e1f-41eb276ee9c6" providerId="ADAL" clId="{9DC5B4A8-6AA4-4A02-A74E-607B4A4D45B0}" dt="2022-08-14T04:13:07.394" v="17729" actId="1076"/>
          <ac:spMkLst>
            <pc:docMk/>
            <pc:sldMk cId="2011529394" sldId="290"/>
            <ac:spMk id="12" creationId="{8F854AEF-68E0-5EED-9554-8FE3257C245D}"/>
          </ac:spMkLst>
        </pc:spChg>
        <pc:spChg chg="add mod">
          <ac:chgData name="Sudvarg, Marion" userId="2bb9b31b-5f3c-4f72-8e1f-41eb276ee9c6" providerId="ADAL" clId="{9DC5B4A8-6AA4-4A02-A74E-607B4A4D45B0}" dt="2022-08-14T04:12:23.285" v="17724" actId="5793"/>
          <ac:spMkLst>
            <pc:docMk/>
            <pc:sldMk cId="2011529394" sldId="290"/>
            <ac:spMk id="14" creationId="{791AABC0-5202-8395-0DFB-03B7D12D4982}"/>
          </ac:spMkLst>
        </pc:spChg>
        <pc:grpChg chg="add mod">
          <ac:chgData name="Sudvarg, Marion" userId="2bb9b31b-5f3c-4f72-8e1f-41eb276ee9c6" providerId="ADAL" clId="{9DC5B4A8-6AA4-4A02-A74E-607B4A4D45B0}" dt="2022-08-11T12:45:23.009" v="10915" actId="164"/>
          <ac:grpSpMkLst>
            <pc:docMk/>
            <pc:sldMk cId="2011529394" sldId="290"/>
            <ac:grpSpMk id="13" creationId="{BC42E6AE-949B-9F2B-5219-6E3A45F68307}"/>
          </ac:grpSpMkLst>
        </pc:grpChg>
        <pc:picChg chg="add mod ord">
          <ac:chgData name="Sudvarg, Marion" userId="2bb9b31b-5f3c-4f72-8e1f-41eb276ee9c6" providerId="ADAL" clId="{9DC5B4A8-6AA4-4A02-A74E-607B4A4D45B0}" dt="2022-08-14T04:16:22.184" v="17730" actId="1076"/>
          <ac:picMkLst>
            <pc:docMk/>
            <pc:sldMk cId="2011529394" sldId="290"/>
            <ac:picMk id="7" creationId="{FD1A68A6-613D-EEB4-7099-4BF93E089C48}"/>
          </ac:picMkLst>
        </pc:picChg>
        <pc:cxnChg chg="add mod">
          <ac:chgData name="Sudvarg, Marion" userId="2bb9b31b-5f3c-4f72-8e1f-41eb276ee9c6" providerId="ADAL" clId="{9DC5B4A8-6AA4-4A02-A74E-607B4A4D45B0}" dt="2022-08-11T12:45:23.009" v="10915" actId="164"/>
          <ac:cxnSpMkLst>
            <pc:docMk/>
            <pc:sldMk cId="2011529394" sldId="290"/>
            <ac:cxnSpMk id="11" creationId="{F32E3BA3-2C20-2C5B-5A3D-C913512FC9DA}"/>
          </ac:cxnSpMkLst>
        </pc:cxnChg>
      </pc:sldChg>
      <pc:sldChg chg="addSp delSp modSp new mod modTransition modShow">
        <pc:chgData name="Sudvarg, Marion" userId="2bb9b31b-5f3c-4f72-8e1f-41eb276ee9c6" providerId="ADAL" clId="{9DC5B4A8-6AA4-4A02-A74E-607B4A4D45B0}" dt="2022-08-15T22:19:13.379" v="18946"/>
        <pc:sldMkLst>
          <pc:docMk/>
          <pc:sldMk cId="573985438" sldId="291"/>
        </pc:sldMkLst>
        <pc:spChg chg="mod">
          <ac:chgData name="Sudvarg, Marion" userId="2bb9b31b-5f3c-4f72-8e1f-41eb276ee9c6" providerId="ADAL" clId="{9DC5B4A8-6AA4-4A02-A74E-607B4A4D45B0}" dt="2022-08-12T03:18:27.570" v="13429" actId="1036"/>
          <ac:spMkLst>
            <pc:docMk/>
            <pc:sldMk cId="573985438" sldId="291"/>
            <ac:spMk id="2" creationId="{F846DC31-8F73-0D15-17FD-E170E501625D}"/>
          </ac:spMkLst>
        </pc:spChg>
        <pc:spChg chg="mod">
          <ac:chgData name="Sudvarg, Marion" userId="2bb9b31b-5f3c-4f72-8e1f-41eb276ee9c6" providerId="ADAL" clId="{9DC5B4A8-6AA4-4A02-A74E-607B4A4D45B0}" dt="2022-08-12T03:18:45.941" v="13439" actId="1035"/>
          <ac:spMkLst>
            <pc:docMk/>
            <pc:sldMk cId="573985438" sldId="291"/>
            <ac:spMk id="3" creationId="{76230486-B6BC-32ED-B2AA-25468849BA71}"/>
          </ac:spMkLst>
        </pc:spChg>
        <pc:spChg chg="add mod">
          <ac:chgData name="Sudvarg, Marion" userId="2bb9b31b-5f3c-4f72-8e1f-41eb276ee9c6" providerId="ADAL" clId="{9DC5B4A8-6AA4-4A02-A74E-607B4A4D45B0}" dt="2022-08-12T03:17:53.114" v="13417" actId="1076"/>
          <ac:spMkLst>
            <pc:docMk/>
            <pc:sldMk cId="573985438" sldId="291"/>
            <ac:spMk id="16" creationId="{D06BC99D-1DEE-165B-0C6C-271CA7176D36}"/>
          </ac:spMkLst>
        </pc:spChg>
        <pc:spChg chg="add mod">
          <ac:chgData name="Sudvarg, Marion" userId="2bb9b31b-5f3c-4f72-8e1f-41eb276ee9c6" providerId="ADAL" clId="{9DC5B4A8-6AA4-4A02-A74E-607B4A4D45B0}" dt="2022-08-12T03:16:33.960" v="13404" actId="164"/>
          <ac:spMkLst>
            <pc:docMk/>
            <pc:sldMk cId="573985438" sldId="291"/>
            <ac:spMk id="17" creationId="{38471357-AF3C-9467-561D-9D0172E4B759}"/>
          </ac:spMkLst>
        </pc:spChg>
        <pc:spChg chg="add mod">
          <ac:chgData name="Sudvarg, Marion" userId="2bb9b31b-5f3c-4f72-8e1f-41eb276ee9c6" providerId="ADAL" clId="{9DC5B4A8-6AA4-4A02-A74E-607B4A4D45B0}" dt="2022-08-12T03:17:38.449" v="13413" actId="164"/>
          <ac:spMkLst>
            <pc:docMk/>
            <pc:sldMk cId="573985438" sldId="291"/>
            <ac:spMk id="18" creationId="{D41D966F-5875-DDC6-C0BC-AC4BD99CE92B}"/>
          </ac:spMkLst>
        </pc:spChg>
        <pc:spChg chg="add mod">
          <ac:chgData name="Sudvarg, Marion" userId="2bb9b31b-5f3c-4f72-8e1f-41eb276ee9c6" providerId="ADAL" clId="{9DC5B4A8-6AA4-4A02-A74E-607B4A4D45B0}" dt="2022-08-12T03:17:00.493" v="13409" actId="164"/>
          <ac:spMkLst>
            <pc:docMk/>
            <pc:sldMk cId="573985438" sldId="291"/>
            <ac:spMk id="19" creationId="{14239539-3E25-A64C-C000-1AED9E241ED0}"/>
          </ac:spMkLst>
        </pc:spChg>
        <pc:grpChg chg="add mod">
          <ac:chgData name="Sudvarg, Marion" userId="2bb9b31b-5f3c-4f72-8e1f-41eb276ee9c6" providerId="ADAL" clId="{9DC5B4A8-6AA4-4A02-A74E-607B4A4D45B0}" dt="2022-08-12T03:18:24.672" v="13427" actId="1036"/>
          <ac:grpSpMkLst>
            <pc:docMk/>
            <pc:sldMk cId="573985438" sldId="291"/>
            <ac:grpSpMk id="20" creationId="{DF2B0001-AD47-F1CC-ACC8-52B6DBC42A3A}"/>
          </ac:grpSpMkLst>
        </pc:grpChg>
        <pc:grpChg chg="add mod">
          <ac:chgData name="Sudvarg, Marion" userId="2bb9b31b-5f3c-4f72-8e1f-41eb276ee9c6" providerId="ADAL" clId="{9DC5B4A8-6AA4-4A02-A74E-607B4A4D45B0}" dt="2022-08-12T03:18:24.672" v="13427" actId="1036"/>
          <ac:grpSpMkLst>
            <pc:docMk/>
            <pc:sldMk cId="573985438" sldId="291"/>
            <ac:grpSpMk id="21" creationId="{A130A203-2E17-4AEA-3699-20EE560158F0}"/>
          </ac:grpSpMkLst>
        </pc:grpChg>
        <pc:grpChg chg="add mod">
          <ac:chgData name="Sudvarg, Marion" userId="2bb9b31b-5f3c-4f72-8e1f-41eb276ee9c6" providerId="ADAL" clId="{9DC5B4A8-6AA4-4A02-A74E-607B4A4D45B0}" dt="2022-08-12T03:18:24.672" v="13427" actId="1036"/>
          <ac:grpSpMkLst>
            <pc:docMk/>
            <pc:sldMk cId="573985438" sldId="291"/>
            <ac:grpSpMk id="22" creationId="{8B62CDE8-6295-BA9D-F6ED-856CE7002EE4}"/>
          </ac:grpSpMkLst>
        </pc:grpChg>
        <pc:grpChg chg="add mod">
          <ac:chgData name="Sudvarg, Marion" userId="2bb9b31b-5f3c-4f72-8e1f-41eb276ee9c6" providerId="ADAL" clId="{9DC5B4A8-6AA4-4A02-A74E-607B4A4D45B0}" dt="2022-08-12T03:18:24.672" v="13427" actId="1036"/>
          <ac:grpSpMkLst>
            <pc:docMk/>
            <pc:sldMk cId="573985438" sldId="291"/>
            <ac:grpSpMk id="23" creationId="{29547EBC-8D3C-882C-92FB-74BC4EDBDC49}"/>
          </ac:grpSpMkLst>
        </pc:grpChg>
        <pc:picChg chg="add mod">
          <ac:chgData name="Sudvarg, Marion" userId="2bb9b31b-5f3c-4f72-8e1f-41eb276ee9c6" providerId="ADAL" clId="{9DC5B4A8-6AA4-4A02-A74E-607B4A4D45B0}" dt="2022-08-12T03:16:48.350" v="13407" actId="164"/>
          <ac:picMkLst>
            <pc:docMk/>
            <pc:sldMk cId="573985438" sldId="291"/>
            <ac:picMk id="7" creationId="{FD342C0E-EA56-3273-CD81-8EC5A346E7D2}"/>
          </ac:picMkLst>
        </pc:picChg>
        <pc:picChg chg="add mod">
          <ac:chgData name="Sudvarg, Marion" userId="2bb9b31b-5f3c-4f72-8e1f-41eb276ee9c6" providerId="ADAL" clId="{9DC5B4A8-6AA4-4A02-A74E-607B4A4D45B0}" dt="2022-08-12T03:16:33.960" v="13404" actId="164"/>
          <ac:picMkLst>
            <pc:docMk/>
            <pc:sldMk cId="573985438" sldId="291"/>
            <ac:picMk id="9" creationId="{25E30297-992F-A3C7-3688-18160E3CA6BC}"/>
          </ac:picMkLst>
        </pc:picChg>
        <pc:picChg chg="add mod">
          <ac:chgData name="Sudvarg, Marion" userId="2bb9b31b-5f3c-4f72-8e1f-41eb276ee9c6" providerId="ADAL" clId="{9DC5B4A8-6AA4-4A02-A74E-607B4A4D45B0}" dt="2022-08-12T03:17:38.449" v="13413" actId="164"/>
          <ac:picMkLst>
            <pc:docMk/>
            <pc:sldMk cId="573985438" sldId="291"/>
            <ac:picMk id="11" creationId="{616F3306-B8B0-42E1-712A-E4F9E7206B79}"/>
          </ac:picMkLst>
        </pc:picChg>
        <pc:picChg chg="add del mod">
          <ac:chgData name="Sudvarg, Marion" userId="2bb9b31b-5f3c-4f72-8e1f-41eb276ee9c6" providerId="ADAL" clId="{9DC5B4A8-6AA4-4A02-A74E-607B4A4D45B0}" dt="2022-08-12T03:14:57.991" v="13358"/>
          <ac:picMkLst>
            <pc:docMk/>
            <pc:sldMk cId="573985438" sldId="291"/>
            <ac:picMk id="13" creationId="{09A25B74-760E-5DFE-3A41-AA2A2031658E}"/>
          </ac:picMkLst>
        </pc:picChg>
        <pc:picChg chg="add mod">
          <ac:chgData name="Sudvarg, Marion" userId="2bb9b31b-5f3c-4f72-8e1f-41eb276ee9c6" providerId="ADAL" clId="{9DC5B4A8-6AA4-4A02-A74E-607B4A4D45B0}" dt="2022-08-12T03:17:00.493" v="13409" actId="164"/>
          <ac:picMkLst>
            <pc:docMk/>
            <pc:sldMk cId="573985438" sldId="291"/>
            <ac:picMk id="15" creationId="{BF5FA5A5-B749-6EB7-44B2-9F495C98EDA0}"/>
          </ac:picMkLst>
        </pc:picChg>
      </pc:sldChg>
      <pc:sldChg chg="new del">
        <pc:chgData name="Sudvarg, Marion" userId="2bb9b31b-5f3c-4f72-8e1f-41eb276ee9c6" providerId="ADAL" clId="{9DC5B4A8-6AA4-4A02-A74E-607B4A4D45B0}" dt="2022-08-12T03:07:28.689" v="13119" actId="47"/>
        <pc:sldMkLst>
          <pc:docMk/>
          <pc:sldMk cId="3251878705" sldId="291"/>
        </pc:sldMkLst>
      </pc:sldChg>
      <pc:sldChg chg="modSp add mod modTransition modShow">
        <pc:chgData name="Sudvarg, Marion" userId="2bb9b31b-5f3c-4f72-8e1f-41eb276ee9c6" providerId="ADAL" clId="{9DC5B4A8-6AA4-4A02-A74E-607B4A4D45B0}" dt="2022-08-15T22:19:13.379" v="18946"/>
        <pc:sldMkLst>
          <pc:docMk/>
          <pc:sldMk cId="3842904318" sldId="292"/>
        </pc:sldMkLst>
        <pc:spChg chg="mod">
          <ac:chgData name="Sudvarg, Marion" userId="2bb9b31b-5f3c-4f72-8e1f-41eb276ee9c6" providerId="ADAL" clId="{9DC5B4A8-6AA4-4A02-A74E-607B4A4D45B0}" dt="2022-08-12T03:18:53.589" v="13444" actId="20577"/>
          <ac:spMkLst>
            <pc:docMk/>
            <pc:sldMk cId="3842904318" sldId="292"/>
            <ac:spMk id="2" creationId="{F846DC31-8F73-0D15-17FD-E170E501625D}"/>
          </ac:spMkLst>
        </pc:spChg>
        <pc:spChg chg="mod">
          <ac:chgData name="Sudvarg, Marion" userId="2bb9b31b-5f3c-4f72-8e1f-41eb276ee9c6" providerId="ADAL" clId="{9DC5B4A8-6AA4-4A02-A74E-607B4A4D45B0}" dt="2022-08-12T03:19:14.498" v="13445" actId="14826"/>
          <ac:spMkLst>
            <pc:docMk/>
            <pc:sldMk cId="3842904318" sldId="292"/>
            <ac:spMk id="16" creationId="{D06BC99D-1DEE-165B-0C6C-271CA7176D36}"/>
          </ac:spMkLst>
        </pc:spChg>
        <pc:spChg chg="mod">
          <ac:chgData name="Sudvarg, Marion" userId="2bb9b31b-5f3c-4f72-8e1f-41eb276ee9c6" providerId="ADAL" clId="{9DC5B4A8-6AA4-4A02-A74E-607B4A4D45B0}" dt="2022-08-12T03:19:21.890" v="13446" actId="14826"/>
          <ac:spMkLst>
            <pc:docMk/>
            <pc:sldMk cId="3842904318" sldId="292"/>
            <ac:spMk id="17" creationId="{38471357-AF3C-9467-561D-9D0172E4B759}"/>
          </ac:spMkLst>
        </pc:spChg>
        <pc:spChg chg="mod">
          <ac:chgData name="Sudvarg, Marion" userId="2bb9b31b-5f3c-4f72-8e1f-41eb276ee9c6" providerId="ADAL" clId="{9DC5B4A8-6AA4-4A02-A74E-607B4A4D45B0}" dt="2022-08-12T03:19:36.185" v="13447" actId="14826"/>
          <ac:spMkLst>
            <pc:docMk/>
            <pc:sldMk cId="3842904318" sldId="292"/>
            <ac:spMk id="18" creationId="{D41D966F-5875-DDC6-C0BC-AC4BD99CE92B}"/>
          </ac:spMkLst>
        </pc:spChg>
        <pc:spChg chg="mod">
          <ac:chgData name="Sudvarg, Marion" userId="2bb9b31b-5f3c-4f72-8e1f-41eb276ee9c6" providerId="ADAL" clId="{9DC5B4A8-6AA4-4A02-A74E-607B4A4D45B0}" dt="2022-08-12T03:19:45.438" v="13448" actId="14826"/>
          <ac:spMkLst>
            <pc:docMk/>
            <pc:sldMk cId="3842904318" sldId="292"/>
            <ac:spMk id="19" creationId="{14239539-3E25-A64C-C000-1AED9E241ED0}"/>
          </ac:spMkLst>
        </pc:spChg>
        <pc:grpChg chg="mod">
          <ac:chgData name="Sudvarg, Marion" userId="2bb9b31b-5f3c-4f72-8e1f-41eb276ee9c6" providerId="ADAL" clId="{9DC5B4A8-6AA4-4A02-A74E-607B4A4D45B0}" dt="2022-08-12T03:19:21.890" v="13446" actId="14826"/>
          <ac:grpSpMkLst>
            <pc:docMk/>
            <pc:sldMk cId="3842904318" sldId="292"/>
            <ac:grpSpMk id="20" creationId="{DF2B0001-AD47-F1CC-ACC8-52B6DBC42A3A}"/>
          </ac:grpSpMkLst>
        </pc:grpChg>
        <pc:grpChg chg="mod">
          <ac:chgData name="Sudvarg, Marion" userId="2bb9b31b-5f3c-4f72-8e1f-41eb276ee9c6" providerId="ADAL" clId="{9DC5B4A8-6AA4-4A02-A74E-607B4A4D45B0}" dt="2022-08-12T03:19:14.498" v="13445" actId="14826"/>
          <ac:grpSpMkLst>
            <pc:docMk/>
            <pc:sldMk cId="3842904318" sldId="292"/>
            <ac:grpSpMk id="21" creationId="{A130A203-2E17-4AEA-3699-20EE560158F0}"/>
          </ac:grpSpMkLst>
        </pc:grpChg>
        <pc:grpChg chg="mod">
          <ac:chgData name="Sudvarg, Marion" userId="2bb9b31b-5f3c-4f72-8e1f-41eb276ee9c6" providerId="ADAL" clId="{9DC5B4A8-6AA4-4A02-A74E-607B4A4D45B0}" dt="2022-08-12T03:19:45.438" v="13448" actId="14826"/>
          <ac:grpSpMkLst>
            <pc:docMk/>
            <pc:sldMk cId="3842904318" sldId="292"/>
            <ac:grpSpMk id="22" creationId="{8B62CDE8-6295-BA9D-F6ED-856CE7002EE4}"/>
          </ac:grpSpMkLst>
        </pc:grpChg>
        <pc:grpChg chg="mod">
          <ac:chgData name="Sudvarg, Marion" userId="2bb9b31b-5f3c-4f72-8e1f-41eb276ee9c6" providerId="ADAL" clId="{9DC5B4A8-6AA4-4A02-A74E-607B4A4D45B0}" dt="2022-08-12T03:19:36.185" v="13447" actId="14826"/>
          <ac:grpSpMkLst>
            <pc:docMk/>
            <pc:sldMk cId="3842904318" sldId="292"/>
            <ac:grpSpMk id="23" creationId="{29547EBC-8D3C-882C-92FB-74BC4EDBDC49}"/>
          </ac:grpSpMkLst>
        </pc:grpChg>
        <pc:picChg chg="mod">
          <ac:chgData name="Sudvarg, Marion" userId="2bb9b31b-5f3c-4f72-8e1f-41eb276ee9c6" providerId="ADAL" clId="{9DC5B4A8-6AA4-4A02-A74E-607B4A4D45B0}" dt="2022-08-12T03:19:14.498" v="13445" actId="14826"/>
          <ac:picMkLst>
            <pc:docMk/>
            <pc:sldMk cId="3842904318" sldId="292"/>
            <ac:picMk id="7" creationId="{FD342C0E-EA56-3273-CD81-8EC5A346E7D2}"/>
          </ac:picMkLst>
        </pc:picChg>
        <pc:picChg chg="mod">
          <ac:chgData name="Sudvarg, Marion" userId="2bb9b31b-5f3c-4f72-8e1f-41eb276ee9c6" providerId="ADAL" clId="{9DC5B4A8-6AA4-4A02-A74E-607B4A4D45B0}" dt="2022-08-12T03:19:21.890" v="13446" actId="14826"/>
          <ac:picMkLst>
            <pc:docMk/>
            <pc:sldMk cId="3842904318" sldId="292"/>
            <ac:picMk id="9" creationId="{25E30297-992F-A3C7-3688-18160E3CA6BC}"/>
          </ac:picMkLst>
        </pc:picChg>
        <pc:picChg chg="mod">
          <ac:chgData name="Sudvarg, Marion" userId="2bb9b31b-5f3c-4f72-8e1f-41eb276ee9c6" providerId="ADAL" clId="{9DC5B4A8-6AA4-4A02-A74E-607B4A4D45B0}" dt="2022-08-12T03:19:36.185" v="13447" actId="14826"/>
          <ac:picMkLst>
            <pc:docMk/>
            <pc:sldMk cId="3842904318" sldId="292"/>
            <ac:picMk id="11" creationId="{616F3306-B8B0-42E1-712A-E4F9E7206B79}"/>
          </ac:picMkLst>
        </pc:picChg>
        <pc:picChg chg="mod">
          <ac:chgData name="Sudvarg, Marion" userId="2bb9b31b-5f3c-4f72-8e1f-41eb276ee9c6" providerId="ADAL" clId="{9DC5B4A8-6AA4-4A02-A74E-607B4A4D45B0}" dt="2022-08-12T03:19:45.438" v="13448" actId="14826"/>
          <ac:picMkLst>
            <pc:docMk/>
            <pc:sldMk cId="3842904318" sldId="292"/>
            <ac:picMk id="15" creationId="{BF5FA5A5-B749-6EB7-44B2-9F495C98EDA0}"/>
          </ac:picMkLst>
        </pc:picChg>
      </pc:sldChg>
      <pc:sldChg chg="del">
        <pc:chgData name="Sudvarg, Marion" userId="2bb9b31b-5f3c-4f72-8e1f-41eb276ee9c6" providerId="ADAL" clId="{9DC5B4A8-6AA4-4A02-A74E-607B4A4D45B0}" dt="2022-07-25T22:35:46.550" v="10" actId="47"/>
        <pc:sldMkLst>
          <pc:docMk/>
          <pc:sldMk cId="777324717" sldId="293"/>
        </pc:sldMkLst>
      </pc:sldChg>
      <pc:sldChg chg="add mod ord modTransition modShow">
        <pc:chgData name="Sudvarg, Marion" userId="2bb9b31b-5f3c-4f72-8e1f-41eb276ee9c6" providerId="ADAL" clId="{9DC5B4A8-6AA4-4A02-A74E-607B4A4D45B0}" dt="2022-08-15T22:19:13.379" v="18946"/>
        <pc:sldMkLst>
          <pc:docMk/>
          <pc:sldMk cId="919025315" sldId="293"/>
        </pc:sldMkLst>
      </pc:sldChg>
      <pc:sldChg chg="del">
        <pc:chgData name="Sudvarg, Marion" userId="2bb9b31b-5f3c-4f72-8e1f-41eb276ee9c6" providerId="ADAL" clId="{9DC5B4A8-6AA4-4A02-A74E-607B4A4D45B0}" dt="2022-07-25T22:35:46.550" v="10" actId="47"/>
        <pc:sldMkLst>
          <pc:docMk/>
          <pc:sldMk cId="96773493" sldId="294"/>
        </pc:sldMkLst>
      </pc:sldChg>
      <pc:sldChg chg="modSp add mod ord modTransition modShow modNotesTx">
        <pc:chgData name="Sudvarg, Marion" userId="2bb9b31b-5f3c-4f72-8e1f-41eb276ee9c6" providerId="ADAL" clId="{9DC5B4A8-6AA4-4A02-A74E-607B4A4D45B0}" dt="2022-08-15T22:19:13.379" v="18946"/>
        <pc:sldMkLst>
          <pc:docMk/>
          <pc:sldMk cId="468025729" sldId="294"/>
        </pc:sldMkLst>
        <pc:spChg chg="mod">
          <ac:chgData name="Sudvarg, Marion" userId="2bb9b31b-5f3c-4f72-8e1f-41eb276ee9c6" providerId="ADAL" clId="{9DC5B4A8-6AA4-4A02-A74E-607B4A4D45B0}" dt="2022-08-12T16:15:01.238" v="15227" actId="20577"/>
          <ac:spMkLst>
            <pc:docMk/>
            <pc:sldMk cId="468025729" sldId="294"/>
            <ac:spMk id="2" creationId="{54A60D67-5840-C351-C1DA-13D41922453E}"/>
          </ac:spMkLst>
        </pc:spChg>
        <pc:spChg chg="mod">
          <ac:chgData name="Sudvarg, Marion" userId="2bb9b31b-5f3c-4f72-8e1f-41eb276ee9c6" providerId="ADAL" clId="{9DC5B4A8-6AA4-4A02-A74E-607B4A4D45B0}" dt="2022-08-12T16:37:15.032" v="15337" actId="20577"/>
          <ac:spMkLst>
            <pc:docMk/>
            <pc:sldMk cId="468025729" sldId="294"/>
            <ac:spMk id="3" creationId="{0554BB23-E1E6-8D0C-DA76-02A597B3F955}"/>
          </ac:spMkLst>
        </pc:spChg>
        <pc:spChg chg="mod">
          <ac:chgData name="Sudvarg, Marion" userId="2bb9b31b-5f3c-4f72-8e1f-41eb276ee9c6" providerId="ADAL" clId="{9DC5B4A8-6AA4-4A02-A74E-607B4A4D45B0}" dt="2022-08-12T16:15:29.699" v="15241" actId="1036"/>
          <ac:spMkLst>
            <pc:docMk/>
            <pc:sldMk cId="468025729" sldId="294"/>
            <ac:spMk id="14" creationId="{6F30D602-17B2-FF46-7872-75286E38CD1D}"/>
          </ac:spMkLst>
        </pc:spChg>
        <pc:spChg chg="mod">
          <ac:chgData name="Sudvarg, Marion" userId="2bb9b31b-5f3c-4f72-8e1f-41eb276ee9c6" providerId="ADAL" clId="{9DC5B4A8-6AA4-4A02-A74E-607B4A4D45B0}" dt="2022-08-12T16:33:54.065" v="15271" actId="20577"/>
          <ac:spMkLst>
            <pc:docMk/>
            <pc:sldMk cId="468025729" sldId="294"/>
            <ac:spMk id="16" creationId="{66EF2F9A-16DF-1510-4E44-7779C432F2C7}"/>
          </ac:spMkLst>
        </pc:spChg>
        <pc:spChg chg="mod">
          <ac:chgData name="Sudvarg, Marion" userId="2bb9b31b-5f3c-4f72-8e1f-41eb276ee9c6" providerId="ADAL" clId="{9DC5B4A8-6AA4-4A02-A74E-607B4A4D45B0}" dt="2022-08-12T16:33:57.059" v="15275" actId="20577"/>
          <ac:spMkLst>
            <pc:docMk/>
            <pc:sldMk cId="468025729" sldId="294"/>
            <ac:spMk id="17" creationId="{8758B628-52DD-BF97-3B2F-00EE4FE8A69E}"/>
          </ac:spMkLst>
        </pc:spChg>
        <pc:picChg chg="mod">
          <ac:chgData name="Sudvarg, Marion" userId="2bb9b31b-5f3c-4f72-8e1f-41eb276ee9c6" providerId="ADAL" clId="{9DC5B4A8-6AA4-4A02-A74E-607B4A4D45B0}" dt="2022-08-12T16:15:19.187" v="15237" actId="1035"/>
          <ac:picMkLst>
            <pc:docMk/>
            <pc:sldMk cId="468025729" sldId="294"/>
            <ac:picMk id="9" creationId="{0D56DBF0-862C-4851-C34B-AB6ACDD2B2E2}"/>
          </ac:picMkLst>
        </pc:picChg>
        <pc:picChg chg="mod">
          <ac:chgData name="Sudvarg, Marion" userId="2bb9b31b-5f3c-4f72-8e1f-41eb276ee9c6" providerId="ADAL" clId="{9DC5B4A8-6AA4-4A02-A74E-607B4A4D45B0}" dt="2022-08-12T16:15:19.187" v="15237" actId="1035"/>
          <ac:picMkLst>
            <pc:docMk/>
            <pc:sldMk cId="468025729" sldId="294"/>
            <ac:picMk id="11" creationId="{196CB4D1-C80D-2839-69C1-CF3125E8C147}"/>
          </ac:picMkLst>
        </pc:picChg>
      </pc:sldChg>
      <pc:sldChg chg="del">
        <pc:chgData name="Sudvarg, Marion" userId="2bb9b31b-5f3c-4f72-8e1f-41eb276ee9c6" providerId="ADAL" clId="{9DC5B4A8-6AA4-4A02-A74E-607B4A4D45B0}" dt="2022-07-25T22:35:46.550" v="10" actId="47"/>
        <pc:sldMkLst>
          <pc:docMk/>
          <pc:sldMk cId="83475075" sldId="295"/>
        </pc:sldMkLst>
      </pc:sldChg>
      <pc:sldChg chg="add mod ord modTransition modShow">
        <pc:chgData name="Sudvarg, Marion" userId="2bb9b31b-5f3c-4f72-8e1f-41eb276ee9c6" providerId="ADAL" clId="{9DC5B4A8-6AA4-4A02-A74E-607B4A4D45B0}" dt="2022-08-15T22:19:13.379" v="18946"/>
        <pc:sldMkLst>
          <pc:docMk/>
          <pc:sldMk cId="2979815230" sldId="295"/>
        </pc:sldMkLst>
      </pc:sldChg>
      <pc:sldChg chg="addSp delSp modSp add mod modTransition modAnim modNotesTx">
        <pc:chgData name="Sudvarg, Marion" userId="2bb9b31b-5f3c-4f72-8e1f-41eb276ee9c6" providerId="ADAL" clId="{9DC5B4A8-6AA4-4A02-A74E-607B4A4D45B0}" dt="2022-08-15T23:16:37.157" v="29190" actId="20577"/>
        <pc:sldMkLst>
          <pc:docMk/>
          <pc:sldMk cId="34334931" sldId="296"/>
        </pc:sldMkLst>
        <pc:spChg chg="mod">
          <ac:chgData name="Sudvarg, Marion" userId="2bb9b31b-5f3c-4f72-8e1f-41eb276ee9c6" providerId="ADAL" clId="{9DC5B4A8-6AA4-4A02-A74E-607B4A4D45B0}" dt="2022-08-12T03:51:15.845" v="14444" actId="20577"/>
          <ac:spMkLst>
            <pc:docMk/>
            <pc:sldMk cId="34334931" sldId="296"/>
            <ac:spMk id="2" creationId="{91632A20-AD19-185A-CE65-23F9BD2C8B99}"/>
          </ac:spMkLst>
        </pc:spChg>
        <pc:spChg chg="mod">
          <ac:chgData name="Sudvarg, Marion" userId="2bb9b31b-5f3c-4f72-8e1f-41eb276ee9c6" providerId="ADAL" clId="{9DC5B4A8-6AA4-4A02-A74E-607B4A4D45B0}" dt="2022-08-12T16:41:23.724" v="15410" actId="14100"/>
          <ac:spMkLst>
            <pc:docMk/>
            <pc:sldMk cId="34334931" sldId="296"/>
            <ac:spMk id="3" creationId="{7F227EC6-FF5A-02BA-222D-8229FEBF4467}"/>
          </ac:spMkLst>
        </pc:spChg>
        <pc:spChg chg="add mod ord topLvl">
          <ac:chgData name="Sudvarg, Marion" userId="2bb9b31b-5f3c-4f72-8e1f-41eb276ee9c6" providerId="ADAL" clId="{9DC5B4A8-6AA4-4A02-A74E-607B4A4D45B0}" dt="2022-08-12T16:42:23.186" v="15423" actId="164"/>
          <ac:spMkLst>
            <pc:docMk/>
            <pc:sldMk cId="34334931" sldId="296"/>
            <ac:spMk id="6" creationId="{2CD6FFA0-7F23-6936-A041-546CDC6D8BAF}"/>
          </ac:spMkLst>
        </pc:spChg>
        <pc:spChg chg="add mod topLvl">
          <ac:chgData name="Sudvarg, Marion" userId="2bb9b31b-5f3c-4f72-8e1f-41eb276ee9c6" providerId="ADAL" clId="{9DC5B4A8-6AA4-4A02-A74E-607B4A4D45B0}" dt="2022-08-12T16:42:23.186" v="15423" actId="164"/>
          <ac:spMkLst>
            <pc:docMk/>
            <pc:sldMk cId="34334931" sldId="296"/>
            <ac:spMk id="8" creationId="{BB60AEF8-969F-608F-DAF1-1E57DF8075A0}"/>
          </ac:spMkLst>
        </pc:spChg>
        <pc:spChg chg="add mod ord topLvl">
          <ac:chgData name="Sudvarg, Marion" userId="2bb9b31b-5f3c-4f72-8e1f-41eb276ee9c6" providerId="ADAL" clId="{9DC5B4A8-6AA4-4A02-A74E-607B4A4D45B0}" dt="2022-08-12T16:42:39.130" v="15434" actId="20577"/>
          <ac:spMkLst>
            <pc:docMk/>
            <pc:sldMk cId="34334931" sldId="296"/>
            <ac:spMk id="9" creationId="{AA9BB7DD-538F-93F4-171D-355AD890CC40}"/>
          </ac:spMkLst>
        </pc:spChg>
        <pc:spChg chg="mod">
          <ac:chgData name="Sudvarg, Marion" userId="2bb9b31b-5f3c-4f72-8e1f-41eb276ee9c6" providerId="ADAL" clId="{9DC5B4A8-6AA4-4A02-A74E-607B4A4D45B0}" dt="2022-08-12T16:40:02.674" v="15387"/>
          <ac:spMkLst>
            <pc:docMk/>
            <pc:sldMk cId="34334931" sldId="296"/>
            <ac:spMk id="12" creationId="{A4169697-F0EE-004F-8CF7-23F44964053E}"/>
          </ac:spMkLst>
        </pc:spChg>
        <pc:spChg chg="mod">
          <ac:chgData name="Sudvarg, Marion" userId="2bb9b31b-5f3c-4f72-8e1f-41eb276ee9c6" providerId="ADAL" clId="{9DC5B4A8-6AA4-4A02-A74E-607B4A4D45B0}" dt="2022-08-12T16:40:02.674" v="15387"/>
          <ac:spMkLst>
            <pc:docMk/>
            <pc:sldMk cId="34334931" sldId="296"/>
            <ac:spMk id="13" creationId="{8210C335-E1DA-6800-31B7-887C41416535}"/>
          </ac:spMkLst>
        </pc:spChg>
        <pc:spChg chg="mod">
          <ac:chgData name="Sudvarg, Marion" userId="2bb9b31b-5f3c-4f72-8e1f-41eb276ee9c6" providerId="ADAL" clId="{9DC5B4A8-6AA4-4A02-A74E-607B4A4D45B0}" dt="2022-08-12T16:40:16.689" v="15390" actId="20577"/>
          <ac:spMkLst>
            <pc:docMk/>
            <pc:sldMk cId="34334931" sldId="296"/>
            <ac:spMk id="14" creationId="{DD23445F-C917-B1F0-F6AB-B2A1F9A580F1}"/>
          </ac:spMkLst>
        </pc:spChg>
        <pc:spChg chg="mod">
          <ac:chgData name="Sudvarg, Marion" userId="2bb9b31b-5f3c-4f72-8e1f-41eb276ee9c6" providerId="ADAL" clId="{9DC5B4A8-6AA4-4A02-A74E-607B4A4D45B0}" dt="2022-08-12T16:40:19.006" v="15391"/>
          <ac:spMkLst>
            <pc:docMk/>
            <pc:sldMk cId="34334931" sldId="296"/>
            <ac:spMk id="16" creationId="{14D88205-E68D-2C35-9A3F-479ACD50761D}"/>
          </ac:spMkLst>
        </pc:spChg>
        <pc:spChg chg="mod">
          <ac:chgData name="Sudvarg, Marion" userId="2bb9b31b-5f3c-4f72-8e1f-41eb276ee9c6" providerId="ADAL" clId="{9DC5B4A8-6AA4-4A02-A74E-607B4A4D45B0}" dt="2022-08-12T16:40:19.006" v="15391"/>
          <ac:spMkLst>
            <pc:docMk/>
            <pc:sldMk cId="34334931" sldId="296"/>
            <ac:spMk id="17" creationId="{62E29C8E-2A06-E7A1-6BB5-C71321EC8696}"/>
          </ac:spMkLst>
        </pc:spChg>
        <pc:spChg chg="mod">
          <ac:chgData name="Sudvarg, Marion" userId="2bb9b31b-5f3c-4f72-8e1f-41eb276ee9c6" providerId="ADAL" clId="{9DC5B4A8-6AA4-4A02-A74E-607B4A4D45B0}" dt="2022-08-12T16:40:23.701" v="15394" actId="20577"/>
          <ac:spMkLst>
            <pc:docMk/>
            <pc:sldMk cId="34334931" sldId="296"/>
            <ac:spMk id="18" creationId="{EC66640E-FC37-0198-64CE-B7DB9698D3EF}"/>
          </ac:spMkLst>
        </pc:spChg>
        <pc:spChg chg="mod">
          <ac:chgData name="Sudvarg, Marion" userId="2bb9b31b-5f3c-4f72-8e1f-41eb276ee9c6" providerId="ADAL" clId="{9DC5B4A8-6AA4-4A02-A74E-607B4A4D45B0}" dt="2022-08-12T16:40:25.134" v="15395"/>
          <ac:spMkLst>
            <pc:docMk/>
            <pc:sldMk cId="34334931" sldId="296"/>
            <ac:spMk id="20" creationId="{75A5E0F2-EDA2-BEA6-F545-8006D2F40873}"/>
          </ac:spMkLst>
        </pc:spChg>
        <pc:spChg chg="mod">
          <ac:chgData name="Sudvarg, Marion" userId="2bb9b31b-5f3c-4f72-8e1f-41eb276ee9c6" providerId="ADAL" clId="{9DC5B4A8-6AA4-4A02-A74E-607B4A4D45B0}" dt="2022-08-12T16:40:25.134" v="15395"/>
          <ac:spMkLst>
            <pc:docMk/>
            <pc:sldMk cId="34334931" sldId="296"/>
            <ac:spMk id="21" creationId="{ACA6F898-4055-EF0E-1B97-D5D351DEF484}"/>
          </ac:spMkLst>
        </pc:spChg>
        <pc:spChg chg="mod">
          <ac:chgData name="Sudvarg, Marion" userId="2bb9b31b-5f3c-4f72-8e1f-41eb276ee9c6" providerId="ADAL" clId="{9DC5B4A8-6AA4-4A02-A74E-607B4A4D45B0}" dt="2022-08-12T16:40:28.543" v="15397" actId="20577"/>
          <ac:spMkLst>
            <pc:docMk/>
            <pc:sldMk cId="34334931" sldId="296"/>
            <ac:spMk id="22" creationId="{61B89459-284E-1D07-505C-FC41DD9DEEB7}"/>
          </ac:spMkLst>
        </pc:spChg>
        <pc:spChg chg="mod">
          <ac:chgData name="Sudvarg, Marion" userId="2bb9b31b-5f3c-4f72-8e1f-41eb276ee9c6" providerId="ADAL" clId="{9DC5B4A8-6AA4-4A02-A74E-607B4A4D45B0}" dt="2022-08-12T16:40:29.366" v="15398"/>
          <ac:spMkLst>
            <pc:docMk/>
            <pc:sldMk cId="34334931" sldId="296"/>
            <ac:spMk id="24" creationId="{DE208F97-9064-C488-EBF0-18FFCA98B906}"/>
          </ac:spMkLst>
        </pc:spChg>
        <pc:spChg chg="mod">
          <ac:chgData name="Sudvarg, Marion" userId="2bb9b31b-5f3c-4f72-8e1f-41eb276ee9c6" providerId="ADAL" clId="{9DC5B4A8-6AA4-4A02-A74E-607B4A4D45B0}" dt="2022-08-12T16:40:29.366" v="15398"/>
          <ac:spMkLst>
            <pc:docMk/>
            <pc:sldMk cId="34334931" sldId="296"/>
            <ac:spMk id="25" creationId="{70218D04-F30C-415C-B023-1E03E757D93F}"/>
          </ac:spMkLst>
        </pc:spChg>
        <pc:spChg chg="mod">
          <ac:chgData name="Sudvarg, Marion" userId="2bb9b31b-5f3c-4f72-8e1f-41eb276ee9c6" providerId="ADAL" clId="{9DC5B4A8-6AA4-4A02-A74E-607B4A4D45B0}" dt="2022-08-12T16:40:34.103" v="15400" actId="20577"/>
          <ac:spMkLst>
            <pc:docMk/>
            <pc:sldMk cId="34334931" sldId="296"/>
            <ac:spMk id="26" creationId="{8AB81D85-FD5E-505D-5D7E-FFFEC84D4934}"/>
          </ac:spMkLst>
        </pc:spChg>
        <pc:spChg chg="mod">
          <ac:chgData name="Sudvarg, Marion" userId="2bb9b31b-5f3c-4f72-8e1f-41eb276ee9c6" providerId="ADAL" clId="{9DC5B4A8-6AA4-4A02-A74E-607B4A4D45B0}" dt="2022-08-12T16:42:41.474" v="15436" actId="20577"/>
          <ac:spMkLst>
            <pc:docMk/>
            <pc:sldMk cId="34334931" sldId="296"/>
            <ac:spMk id="29" creationId="{6A26F60C-E263-ACEC-8D8E-4402E283905F}"/>
          </ac:spMkLst>
        </pc:spChg>
        <pc:spChg chg="mod">
          <ac:chgData name="Sudvarg, Marion" userId="2bb9b31b-5f3c-4f72-8e1f-41eb276ee9c6" providerId="ADAL" clId="{9DC5B4A8-6AA4-4A02-A74E-607B4A4D45B0}" dt="2022-08-12T16:42:23.834" v="15424"/>
          <ac:spMkLst>
            <pc:docMk/>
            <pc:sldMk cId="34334931" sldId="296"/>
            <ac:spMk id="30" creationId="{137BCC07-7290-AE15-8C3B-0582B1763CDF}"/>
          </ac:spMkLst>
        </pc:spChg>
        <pc:spChg chg="mod">
          <ac:chgData name="Sudvarg, Marion" userId="2bb9b31b-5f3c-4f72-8e1f-41eb276ee9c6" providerId="ADAL" clId="{9DC5B4A8-6AA4-4A02-A74E-607B4A4D45B0}" dt="2022-08-12T16:42:23.834" v="15424"/>
          <ac:spMkLst>
            <pc:docMk/>
            <pc:sldMk cId="34334931" sldId="296"/>
            <ac:spMk id="31" creationId="{7C2F0229-C1F9-77C0-E9CB-0B82EF4B9704}"/>
          </ac:spMkLst>
        </pc:spChg>
        <pc:spChg chg="mod">
          <ac:chgData name="Sudvarg, Marion" userId="2bb9b31b-5f3c-4f72-8e1f-41eb276ee9c6" providerId="ADAL" clId="{9DC5B4A8-6AA4-4A02-A74E-607B4A4D45B0}" dt="2022-08-12T16:42:43.742" v="15438" actId="20577"/>
          <ac:spMkLst>
            <pc:docMk/>
            <pc:sldMk cId="34334931" sldId="296"/>
            <ac:spMk id="33" creationId="{9AFCFFB3-C951-6417-F31B-202B388D1CDC}"/>
          </ac:spMkLst>
        </pc:spChg>
        <pc:spChg chg="mod">
          <ac:chgData name="Sudvarg, Marion" userId="2bb9b31b-5f3c-4f72-8e1f-41eb276ee9c6" providerId="ADAL" clId="{9DC5B4A8-6AA4-4A02-A74E-607B4A4D45B0}" dt="2022-08-12T16:42:28.623" v="15427"/>
          <ac:spMkLst>
            <pc:docMk/>
            <pc:sldMk cId="34334931" sldId="296"/>
            <ac:spMk id="34" creationId="{3834CD67-92FE-B01B-9220-5807FE7522F6}"/>
          </ac:spMkLst>
        </pc:spChg>
        <pc:spChg chg="mod">
          <ac:chgData name="Sudvarg, Marion" userId="2bb9b31b-5f3c-4f72-8e1f-41eb276ee9c6" providerId="ADAL" clId="{9DC5B4A8-6AA4-4A02-A74E-607B4A4D45B0}" dt="2022-08-12T16:42:28.623" v="15427"/>
          <ac:spMkLst>
            <pc:docMk/>
            <pc:sldMk cId="34334931" sldId="296"/>
            <ac:spMk id="35" creationId="{43BB3743-0A7C-0414-580E-4C54B597B07F}"/>
          </ac:spMkLst>
        </pc:spChg>
        <pc:spChg chg="mod">
          <ac:chgData name="Sudvarg, Marion" userId="2bb9b31b-5f3c-4f72-8e1f-41eb276ee9c6" providerId="ADAL" clId="{9DC5B4A8-6AA4-4A02-A74E-607B4A4D45B0}" dt="2022-08-12T16:42:51.991" v="15443" actId="20577"/>
          <ac:spMkLst>
            <pc:docMk/>
            <pc:sldMk cId="34334931" sldId="296"/>
            <ac:spMk id="37" creationId="{03D52072-E6DF-A99B-209B-5A7B79125DC5}"/>
          </ac:spMkLst>
        </pc:spChg>
        <pc:spChg chg="mod">
          <ac:chgData name="Sudvarg, Marion" userId="2bb9b31b-5f3c-4f72-8e1f-41eb276ee9c6" providerId="ADAL" clId="{9DC5B4A8-6AA4-4A02-A74E-607B4A4D45B0}" dt="2022-08-12T16:42:48.646" v="15441"/>
          <ac:spMkLst>
            <pc:docMk/>
            <pc:sldMk cId="34334931" sldId="296"/>
            <ac:spMk id="38" creationId="{05300284-0948-1CFC-2EA8-A1A90B696C20}"/>
          </ac:spMkLst>
        </pc:spChg>
        <pc:spChg chg="mod">
          <ac:chgData name="Sudvarg, Marion" userId="2bb9b31b-5f3c-4f72-8e1f-41eb276ee9c6" providerId="ADAL" clId="{9DC5B4A8-6AA4-4A02-A74E-607B4A4D45B0}" dt="2022-08-12T16:42:48.646" v="15441"/>
          <ac:spMkLst>
            <pc:docMk/>
            <pc:sldMk cId="34334931" sldId="296"/>
            <ac:spMk id="39" creationId="{77DD733B-620B-B768-4CA7-7677EC781B1F}"/>
          </ac:spMkLst>
        </pc:spChg>
        <pc:spChg chg="mod">
          <ac:chgData name="Sudvarg, Marion" userId="2bb9b31b-5f3c-4f72-8e1f-41eb276ee9c6" providerId="ADAL" clId="{9DC5B4A8-6AA4-4A02-A74E-607B4A4D45B0}" dt="2022-08-12T16:42:55.852" v="15446" actId="20577"/>
          <ac:spMkLst>
            <pc:docMk/>
            <pc:sldMk cId="34334931" sldId="296"/>
            <ac:spMk id="41" creationId="{C0A4F7FC-202E-710A-E020-6084AC97037F}"/>
          </ac:spMkLst>
        </pc:spChg>
        <pc:spChg chg="mod">
          <ac:chgData name="Sudvarg, Marion" userId="2bb9b31b-5f3c-4f72-8e1f-41eb276ee9c6" providerId="ADAL" clId="{9DC5B4A8-6AA4-4A02-A74E-607B4A4D45B0}" dt="2022-08-12T16:42:52.850" v="15444"/>
          <ac:spMkLst>
            <pc:docMk/>
            <pc:sldMk cId="34334931" sldId="296"/>
            <ac:spMk id="42" creationId="{E7F01C20-C3B4-7963-8F7C-4E806794B5FE}"/>
          </ac:spMkLst>
        </pc:spChg>
        <pc:spChg chg="mod">
          <ac:chgData name="Sudvarg, Marion" userId="2bb9b31b-5f3c-4f72-8e1f-41eb276ee9c6" providerId="ADAL" clId="{9DC5B4A8-6AA4-4A02-A74E-607B4A4D45B0}" dt="2022-08-12T16:42:52.850" v="15444"/>
          <ac:spMkLst>
            <pc:docMk/>
            <pc:sldMk cId="34334931" sldId="296"/>
            <ac:spMk id="43" creationId="{F261A98A-A736-A4FC-DCF1-0C8323C0D2F1}"/>
          </ac:spMkLst>
        </pc:spChg>
        <pc:grpChg chg="add del mod">
          <ac:chgData name="Sudvarg, Marion" userId="2bb9b31b-5f3c-4f72-8e1f-41eb276ee9c6" providerId="ADAL" clId="{9DC5B4A8-6AA4-4A02-A74E-607B4A4D45B0}" dt="2022-08-12T16:41:36.913" v="15412" actId="165"/>
          <ac:grpSpMkLst>
            <pc:docMk/>
            <pc:sldMk cId="34334931" sldId="296"/>
            <ac:grpSpMk id="10" creationId="{23EF4832-3FB2-E7B9-AAA0-327A1A79FACD}"/>
          </ac:grpSpMkLst>
        </pc:grpChg>
        <pc:grpChg chg="add del mod">
          <ac:chgData name="Sudvarg, Marion" userId="2bb9b31b-5f3c-4f72-8e1f-41eb276ee9c6" providerId="ADAL" clId="{9DC5B4A8-6AA4-4A02-A74E-607B4A4D45B0}" dt="2022-08-12T16:41:33.042" v="15411" actId="478"/>
          <ac:grpSpMkLst>
            <pc:docMk/>
            <pc:sldMk cId="34334931" sldId="296"/>
            <ac:grpSpMk id="11" creationId="{2DA8439D-7BF2-C320-6559-2486560CCEE3}"/>
          </ac:grpSpMkLst>
        </pc:grpChg>
        <pc:grpChg chg="add del mod">
          <ac:chgData name="Sudvarg, Marion" userId="2bb9b31b-5f3c-4f72-8e1f-41eb276ee9c6" providerId="ADAL" clId="{9DC5B4A8-6AA4-4A02-A74E-607B4A4D45B0}" dt="2022-08-12T16:41:33.042" v="15411" actId="478"/>
          <ac:grpSpMkLst>
            <pc:docMk/>
            <pc:sldMk cId="34334931" sldId="296"/>
            <ac:grpSpMk id="15" creationId="{7E71E3A3-5A23-DB06-DF62-BAE7769C971D}"/>
          </ac:grpSpMkLst>
        </pc:grpChg>
        <pc:grpChg chg="add del mod">
          <ac:chgData name="Sudvarg, Marion" userId="2bb9b31b-5f3c-4f72-8e1f-41eb276ee9c6" providerId="ADAL" clId="{9DC5B4A8-6AA4-4A02-A74E-607B4A4D45B0}" dt="2022-08-12T16:41:33.042" v="15411" actId="478"/>
          <ac:grpSpMkLst>
            <pc:docMk/>
            <pc:sldMk cId="34334931" sldId="296"/>
            <ac:grpSpMk id="19" creationId="{374B0F6A-D5AE-E915-94E6-151A945D554A}"/>
          </ac:grpSpMkLst>
        </pc:grpChg>
        <pc:grpChg chg="add del mod">
          <ac:chgData name="Sudvarg, Marion" userId="2bb9b31b-5f3c-4f72-8e1f-41eb276ee9c6" providerId="ADAL" clId="{9DC5B4A8-6AA4-4A02-A74E-607B4A4D45B0}" dt="2022-08-12T16:41:33.042" v="15411" actId="478"/>
          <ac:grpSpMkLst>
            <pc:docMk/>
            <pc:sldMk cId="34334931" sldId="296"/>
            <ac:grpSpMk id="23" creationId="{A36BE19A-5C16-BB76-3A83-7BF825B366F3}"/>
          </ac:grpSpMkLst>
        </pc:grpChg>
        <pc:grpChg chg="add mod">
          <ac:chgData name="Sudvarg, Marion" userId="2bb9b31b-5f3c-4f72-8e1f-41eb276ee9c6" providerId="ADAL" clId="{9DC5B4A8-6AA4-4A02-A74E-607B4A4D45B0}" dt="2022-08-12T16:43:22.521" v="15459" actId="1038"/>
          <ac:grpSpMkLst>
            <pc:docMk/>
            <pc:sldMk cId="34334931" sldId="296"/>
            <ac:grpSpMk id="27" creationId="{45987127-FD5E-F92F-2A91-BE8F16F0F2AB}"/>
          </ac:grpSpMkLst>
        </pc:grpChg>
        <pc:grpChg chg="add mod">
          <ac:chgData name="Sudvarg, Marion" userId="2bb9b31b-5f3c-4f72-8e1f-41eb276ee9c6" providerId="ADAL" clId="{9DC5B4A8-6AA4-4A02-A74E-607B4A4D45B0}" dt="2022-08-12T16:43:26.355" v="15463" actId="1036"/>
          <ac:grpSpMkLst>
            <pc:docMk/>
            <pc:sldMk cId="34334931" sldId="296"/>
            <ac:grpSpMk id="28" creationId="{2D981869-6B83-B8B6-2AFD-B6065D657A86}"/>
          </ac:grpSpMkLst>
        </pc:grpChg>
        <pc:grpChg chg="add mod">
          <ac:chgData name="Sudvarg, Marion" userId="2bb9b31b-5f3c-4f72-8e1f-41eb276ee9c6" providerId="ADAL" clId="{9DC5B4A8-6AA4-4A02-A74E-607B4A4D45B0}" dt="2022-08-12T16:43:26.355" v="15463" actId="1036"/>
          <ac:grpSpMkLst>
            <pc:docMk/>
            <pc:sldMk cId="34334931" sldId="296"/>
            <ac:grpSpMk id="32" creationId="{77CD4A82-8EB7-5D8C-446B-506DF6FBDD6D}"/>
          </ac:grpSpMkLst>
        </pc:grpChg>
        <pc:grpChg chg="add mod">
          <ac:chgData name="Sudvarg, Marion" userId="2bb9b31b-5f3c-4f72-8e1f-41eb276ee9c6" providerId="ADAL" clId="{9DC5B4A8-6AA4-4A02-A74E-607B4A4D45B0}" dt="2022-08-12T16:43:29.674" v="15467" actId="1036"/>
          <ac:grpSpMkLst>
            <pc:docMk/>
            <pc:sldMk cId="34334931" sldId="296"/>
            <ac:grpSpMk id="36" creationId="{E69DAA70-62BB-0B1A-B7AB-C8EC8E550A79}"/>
          </ac:grpSpMkLst>
        </pc:grpChg>
        <pc:grpChg chg="add mod">
          <ac:chgData name="Sudvarg, Marion" userId="2bb9b31b-5f3c-4f72-8e1f-41eb276ee9c6" providerId="ADAL" clId="{9DC5B4A8-6AA4-4A02-A74E-607B4A4D45B0}" dt="2022-08-12T16:43:29.674" v="15467" actId="1036"/>
          <ac:grpSpMkLst>
            <pc:docMk/>
            <pc:sldMk cId="34334931" sldId="296"/>
            <ac:grpSpMk id="40" creationId="{97C25DA3-4F38-EF1D-6892-069F070F87DC}"/>
          </ac:grpSpMkLst>
        </pc:grpChg>
        <pc:picChg chg="del">
          <ac:chgData name="Sudvarg, Marion" userId="2bb9b31b-5f3c-4f72-8e1f-41eb276ee9c6" providerId="ADAL" clId="{9DC5B4A8-6AA4-4A02-A74E-607B4A4D45B0}" dt="2022-08-12T03:58:16.205" v="14606" actId="478"/>
          <ac:picMkLst>
            <pc:docMk/>
            <pc:sldMk cId="34334931" sldId="296"/>
            <ac:picMk id="7" creationId="{D3023C33-BD0E-FD22-58FC-1005CD5201C6}"/>
          </ac:picMkLst>
        </pc:picChg>
        <pc:cxnChg chg="add mod">
          <ac:chgData name="Sudvarg, Marion" userId="2bb9b31b-5f3c-4f72-8e1f-41eb276ee9c6" providerId="ADAL" clId="{9DC5B4A8-6AA4-4A02-A74E-607B4A4D45B0}" dt="2022-08-12T16:43:43.799" v="15469" actId="13822"/>
          <ac:cxnSpMkLst>
            <pc:docMk/>
            <pc:sldMk cId="34334931" sldId="296"/>
            <ac:cxnSpMk id="45" creationId="{ABFB97DB-829A-4BDB-2A04-380E0B65A016}"/>
          </ac:cxnSpMkLst>
        </pc:cxnChg>
        <pc:cxnChg chg="add mod">
          <ac:chgData name="Sudvarg, Marion" userId="2bb9b31b-5f3c-4f72-8e1f-41eb276ee9c6" providerId="ADAL" clId="{9DC5B4A8-6AA4-4A02-A74E-607B4A4D45B0}" dt="2022-08-12T16:43:53.108" v="15473"/>
          <ac:cxnSpMkLst>
            <pc:docMk/>
            <pc:sldMk cId="34334931" sldId="296"/>
            <ac:cxnSpMk id="46" creationId="{B18681B6-5CEB-7A0A-F5A2-765A5CAF9525}"/>
          </ac:cxnSpMkLst>
        </pc:cxnChg>
        <pc:cxnChg chg="add">
          <ac:chgData name="Sudvarg, Marion" userId="2bb9b31b-5f3c-4f72-8e1f-41eb276ee9c6" providerId="ADAL" clId="{9DC5B4A8-6AA4-4A02-A74E-607B4A4D45B0}" dt="2022-08-12T16:44:00.998" v="15474" actId="11529"/>
          <ac:cxnSpMkLst>
            <pc:docMk/>
            <pc:sldMk cId="34334931" sldId="296"/>
            <ac:cxnSpMk id="50" creationId="{5B6F20AB-B998-32F2-19AB-193A7E1C9250}"/>
          </ac:cxnSpMkLst>
        </pc:cxnChg>
        <pc:cxnChg chg="add">
          <ac:chgData name="Sudvarg, Marion" userId="2bb9b31b-5f3c-4f72-8e1f-41eb276ee9c6" providerId="ADAL" clId="{9DC5B4A8-6AA4-4A02-A74E-607B4A4D45B0}" dt="2022-08-12T16:44:03.272" v="15475" actId="11529"/>
          <ac:cxnSpMkLst>
            <pc:docMk/>
            <pc:sldMk cId="34334931" sldId="296"/>
            <ac:cxnSpMk id="52" creationId="{BA2EDC13-D553-67ED-A01D-60709826A243}"/>
          </ac:cxnSpMkLst>
        </pc:cxnChg>
      </pc:sldChg>
      <pc:sldChg chg="modSp new mod ord modTransition modShow">
        <pc:chgData name="Sudvarg, Marion" userId="2bb9b31b-5f3c-4f72-8e1f-41eb276ee9c6" providerId="ADAL" clId="{9DC5B4A8-6AA4-4A02-A74E-607B4A4D45B0}" dt="2022-08-15T22:19:13.379" v="18946"/>
        <pc:sldMkLst>
          <pc:docMk/>
          <pc:sldMk cId="1233500230" sldId="297"/>
        </pc:sldMkLst>
        <pc:spChg chg="mod">
          <ac:chgData name="Sudvarg, Marion" userId="2bb9b31b-5f3c-4f72-8e1f-41eb276ee9c6" providerId="ADAL" clId="{9DC5B4A8-6AA4-4A02-A74E-607B4A4D45B0}" dt="2022-08-12T16:09:08.006" v="14931" actId="20577"/>
          <ac:spMkLst>
            <pc:docMk/>
            <pc:sldMk cId="1233500230" sldId="297"/>
            <ac:spMk id="2" creationId="{534E0029-75E1-02CD-5640-3518218A5D2D}"/>
          </ac:spMkLst>
        </pc:spChg>
        <pc:spChg chg="mod">
          <ac:chgData name="Sudvarg, Marion" userId="2bb9b31b-5f3c-4f72-8e1f-41eb276ee9c6" providerId="ADAL" clId="{9DC5B4A8-6AA4-4A02-A74E-607B4A4D45B0}" dt="2022-08-12T16:09:02.019" v="14924" actId="20577"/>
          <ac:spMkLst>
            <pc:docMk/>
            <pc:sldMk cId="1233500230" sldId="297"/>
            <ac:spMk id="3" creationId="{A8B9D5A8-3118-64EC-105E-4C5CBAA29C75}"/>
          </ac:spMkLst>
        </pc:spChg>
      </pc:sldChg>
      <pc:sldChg chg="new del">
        <pc:chgData name="Sudvarg, Marion" userId="2bb9b31b-5f3c-4f72-8e1f-41eb276ee9c6" providerId="ADAL" clId="{9DC5B4A8-6AA4-4A02-A74E-607B4A4D45B0}" dt="2022-08-12T16:06:50.476" v="14860" actId="47"/>
        <pc:sldMkLst>
          <pc:docMk/>
          <pc:sldMk cId="2351062324" sldId="297"/>
        </pc:sldMkLst>
      </pc:sldChg>
      <pc:sldChg chg="modSp new mod modTransition modNotesTx">
        <pc:chgData name="Sudvarg, Marion" userId="2bb9b31b-5f3c-4f72-8e1f-41eb276ee9c6" providerId="ADAL" clId="{9DC5B4A8-6AA4-4A02-A74E-607B4A4D45B0}" dt="2022-08-15T22:53:49.445" v="22980" actId="20577"/>
        <pc:sldMkLst>
          <pc:docMk/>
          <pc:sldMk cId="4017660440" sldId="298"/>
        </pc:sldMkLst>
        <pc:spChg chg="mod">
          <ac:chgData name="Sudvarg, Marion" userId="2bb9b31b-5f3c-4f72-8e1f-41eb276ee9c6" providerId="ADAL" clId="{9DC5B4A8-6AA4-4A02-A74E-607B4A4D45B0}" dt="2022-08-12T18:23:36.957" v="16086" actId="20577"/>
          <ac:spMkLst>
            <pc:docMk/>
            <pc:sldMk cId="4017660440" sldId="298"/>
            <ac:spMk id="2" creationId="{3F9DE4F5-CCDF-499D-51FE-35411F03A9F6}"/>
          </ac:spMkLst>
        </pc:spChg>
        <pc:spChg chg="mod">
          <ac:chgData name="Sudvarg, Marion" userId="2bb9b31b-5f3c-4f72-8e1f-41eb276ee9c6" providerId="ADAL" clId="{9DC5B4A8-6AA4-4A02-A74E-607B4A4D45B0}" dt="2022-08-12T18:51:55.309" v="16728" actId="20577"/>
          <ac:spMkLst>
            <pc:docMk/>
            <pc:sldMk cId="4017660440" sldId="298"/>
            <ac:spMk id="3" creationId="{F1439612-5F37-E9EF-B6B3-57AD1D4750A3}"/>
          </ac:spMkLst>
        </pc:spChg>
      </pc:sldChg>
      <pc:sldChg chg="addSp delSp modSp new mod modTransition modAnim modNotesTx">
        <pc:chgData name="Sudvarg, Marion" userId="2bb9b31b-5f3c-4f72-8e1f-41eb276ee9c6" providerId="ADAL" clId="{9DC5B4A8-6AA4-4A02-A74E-607B4A4D45B0}" dt="2022-08-15T23:38:09.042" v="33274" actId="20577"/>
        <pc:sldMkLst>
          <pc:docMk/>
          <pc:sldMk cId="665461251" sldId="299"/>
        </pc:sldMkLst>
        <pc:spChg chg="mod">
          <ac:chgData name="Sudvarg, Marion" userId="2bb9b31b-5f3c-4f72-8e1f-41eb276ee9c6" providerId="ADAL" clId="{9DC5B4A8-6AA4-4A02-A74E-607B4A4D45B0}" dt="2022-08-14T04:16:56.314" v="17748" actId="1036"/>
          <ac:spMkLst>
            <pc:docMk/>
            <pc:sldMk cId="665461251" sldId="299"/>
            <ac:spMk id="2" creationId="{EE966106-1272-3519-A23B-784B5985EFBC}"/>
          </ac:spMkLst>
        </pc:spChg>
        <pc:spChg chg="add del mod">
          <ac:chgData name="Sudvarg, Marion" userId="2bb9b31b-5f3c-4f72-8e1f-41eb276ee9c6" providerId="ADAL" clId="{9DC5B4A8-6AA4-4A02-A74E-607B4A4D45B0}" dt="2022-08-14T04:17:11.518" v="17752"/>
          <ac:spMkLst>
            <pc:docMk/>
            <pc:sldMk cId="665461251" sldId="299"/>
            <ac:spMk id="8" creationId="{E8DBE49B-89B7-006F-5C75-89724D7A9BE8}"/>
          </ac:spMkLst>
        </pc:spChg>
        <pc:spChg chg="add del mod">
          <ac:chgData name="Sudvarg, Marion" userId="2bb9b31b-5f3c-4f72-8e1f-41eb276ee9c6" providerId="ADAL" clId="{9DC5B4A8-6AA4-4A02-A74E-607B4A4D45B0}" dt="2022-08-14T04:17:11.518" v="17752"/>
          <ac:spMkLst>
            <pc:docMk/>
            <pc:sldMk cId="665461251" sldId="299"/>
            <ac:spMk id="9" creationId="{37EC583A-A6E6-4B1E-5A17-C6382FC8C812}"/>
          </ac:spMkLst>
        </pc:spChg>
        <pc:spChg chg="mod">
          <ac:chgData name="Sudvarg, Marion" userId="2bb9b31b-5f3c-4f72-8e1f-41eb276ee9c6" providerId="ADAL" clId="{9DC5B4A8-6AA4-4A02-A74E-607B4A4D45B0}" dt="2022-08-14T04:17:04.770" v="17749"/>
          <ac:spMkLst>
            <pc:docMk/>
            <pc:sldMk cId="665461251" sldId="299"/>
            <ac:spMk id="11" creationId="{6C404BA2-0800-ED39-48A5-26894AEFBE04}"/>
          </ac:spMkLst>
        </pc:spChg>
        <pc:spChg chg="mod">
          <ac:chgData name="Sudvarg, Marion" userId="2bb9b31b-5f3c-4f72-8e1f-41eb276ee9c6" providerId="ADAL" clId="{9DC5B4A8-6AA4-4A02-A74E-607B4A4D45B0}" dt="2022-08-14T04:17:04.770" v="17749"/>
          <ac:spMkLst>
            <pc:docMk/>
            <pc:sldMk cId="665461251" sldId="299"/>
            <ac:spMk id="12" creationId="{AC6880C4-4B9A-35D2-B28D-3922F7749BAD}"/>
          </ac:spMkLst>
        </pc:spChg>
        <pc:spChg chg="mod">
          <ac:chgData name="Sudvarg, Marion" userId="2bb9b31b-5f3c-4f72-8e1f-41eb276ee9c6" providerId="ADAL" clId="{9DC5B4A8-6AA4-4A02-A74E-607B4A4D45B0}" dt="2022-08-14T04:17:04.770" v="17749"/>
          <ac:spMkLst>
            <pc:docMk/>
            <pc:sldMk cId="665461251" sldId="299"/>
            <ac:spMk id="13" creationId="{86DCD18B-F1D7-7C17-6F19-FA714D9BBF63}"/>
          </ac:spMkLst>
        </pc:spChg>
        <pc:spChg chg="add del mod">
          <ac:chgData name="Sudvarg, Marion" userId="2bb9b31b-5f3c-4f72-8e1f-41eb276ee9c6" providerId="ADAL" clId="{9DC5B4A8-6AA4-4A02-A74E-607B4A4D45B0}" dt="2022-08-14T04:17:11.518" v="17752"/>
          <ac:spMkLst>
            <pc:docMk/>
            <pc:sldMk cId="665461251" sldId="299"/>
            <ac:spMk id="14" creationId="{07993651-E519-A463-AC9B-24EA73E18084}"/>
          </ac:spMkLst>
        </pc:spChg>
        <pc:spChg chg="add del mod">
          <ac:chgData name="Sudvarg, Marion" userId="2bb9b31b-5f3c-4f72-8e1f-41eb276ee9c6" providerId="ADAL" clId="{9DC5B4A8-6AA4-4A02-A74E-607B4A4D45B0}" dt="2022-08-14T04:17:11.518" v="17752"/>
          <ac:spMkLst>
            <pc:docMk/>
            <pc:sldMk cId="665461251" sldId="299"/>
            <ac:spMk id="16" creationId="{8A71879E-D2DC-6D95-5057-5DC3B7D34FC4}"/>
          </ac:spMkLst>
        </pc:spChg>
        <pc:spChg chg="add del mod">
          <ac:chgData name="Sudvarg, Marion" userId="2bb9b31b-5f3c-4f72-8e1f-41eb276ee9c6" providerId="ADAL" clId="{9DC5B4A8-6AA4-4A02-A74E-607B4A4D45B0}" dt="2022-08-14T04:17:11.518" v="17752"/>
          <ac:spMkLst>
            <pc:docMk/>
            <pc:sldMk cId="665461251" sldId="299"/>
            <ac:spMk id="17" creationId="{C4BC4A89-535E-533E-E5E9-B7965D0B7562}"/>
          </ac:spMkLst>
        </pc:spChg>
        <pc:spChg chg="add del mod">
          <ac:chgData name="Sudvarg, Marion" userId="2bb9b31b-5f3c-4f72-8e1f-41eb276ee9c6" providerId="ADAL" clId="{9DC5B4A8-6AA4-4A02-A74E-607B4A4D45B0}" dt="2022-08-14T04:17:11.518" v="17752"/>
          <ac:spMkLst>
            <pc:docMk/>
            <pc:sldMk cId="665461251" sldId="299"/>
            <ac:spMk id="18" creationId="{A9B4B8B3-C894-5896-E600-0EA389CEBC6A}"/>
          </ac:spMkLst>
        </pc:spChg>
        <pc:spChg chg="add del mod">
          <ac:chgData name="Sudvarg, Marion" userId="2bb9b31b-5f3c-4f72-8e1f-41eb276ee9c6" providerId="ADAL" clId="{9DC5B4A8-6AA4-4A02-A74E-607B4A4D45B0}" dt="2022-08-14T04:17:11.518" v="17752"/>
          <ac:spMkLst>
            <pc:docMk/>
            <pc:sldMk cId="665461251" sldId="299"/>
            <ac:spMk id="23" creationId="{645DE4F9-E054-4AC9-AFD3-D7929C8D5D51}"/>
          </ac:spMkLst>
        </pc:spChg>
        <pc:spChg chg="add del mod">
          <ac:chgData name="Sudvarg, Marion" userId="2bb9b31b-5f3c-4f72-8e1f-41eb276ee9c6" providerId="ADAL" clId="{9DC5B4A8-6AA4-4A02-A74E-607B4A4D45B0}" dt="2022-08-14T04:17:11.518" v="17752"/>
          <ac:spMkLst>
            <pc:docMk/>
            <pc:sldMk cId="665461251" sldId="299"/>
            <ac:spMk id="24" creationId="{45F4D94E-7C59-D87F-1854-68E9F40BA01B}"/>
          </ac:spMkLst>
        </pc:spChg>
        <pc:spChg chg="add del mod">
          <ac:chgData name="Sudvarg, Marion" userId="2bb9b31b-5f3c-4f72-8e1f-41eb276ee9c6" providerId="ADAL" clId="{9DC5B4A8-6AA4-4A02-A74E-607B4A4D45B0}" dt="2022-08-14T04:17:11.518" v="17752"/>
          <ac:spMkLst>
            <pc:docMk/>
            <pc:sldMk cId="665461251" sldId="299"/>
            <ac:spMk id="25" creationId="{6122D2FA-401D-E252-8EBD-CAEC5B106A34}"/>
          </ac:spMkLst>
        </pc:spChg>
        <pc:spChg chg="add del mod">
          <ac:chgData name="Sudvarg, Marion" userId="2bb9b31b-5f3c-4f72-8e1f-41eb276ee9c6" providerId="ADAL" clId="{9DC5B4A8-6AA4-4A02-A74E-607B4A4D45B0}" dt="2022-08-14T04:17:11.518" v="17752"/>
          <ac:spMkLst>
            <pc:docMk/>
            <pc:sldMk cId="665461251" sldId="299"/>
            <ac:spMk id="29" creationId="{34997ACE-FECE-98B5-7B17-843971482AFD}"/>
          </ac:spMkLst>
        </pc:spChg>
        <pc:spChg chg="add del mod">
          <ac:chgData name="Sudvarg, Marion" userId="2bb9b31b-5f3c-4f72-8e1f-41eb276ee9c6" providerId="ADAL" clId="{9DC5B4A8-6AA4-4A02-A74E-607B4A4D45B0}" dt="2022-08-14T04:17:11.518" v="17752"/>
          <ac:spMkLst>
            <pc:docMk/>
            <pc:sldMk cId="665461251" sldId="299"/>
            <ac:spMk id="30" creationId="{7804595F-D2F1-BDBF-D68D-817D21D0B82B}"/>
          </ac:spMkLst>
        </pc:spChg>
        <pc:spChg chg="add del mod">
          <ac:chgData name="Sudvarg, Marion" userId="2bb9b31b-5f3c-4f72-8e1f-41eb276ee9c6" providerId="ADAL" clId="{9DC5B4A8-6AA4-4A02-A74E-607B4A4D45B0}" dt="2022-08-14T04:17:11.518" v="17752"/>
          <ac:spMkLst>
            <pc:docMk/>
            <pc:sldMk cId="665461251" sldId="299"/>
            <ac:spMk id="31" creationId="{8D576855-651B-837F-E1BC-444458807F01}"/>
          </ac:spMkLst>
        </pc:spChg>
        <pc:spChg chg="add del mod">
          <ac:chgData name="Sudvarg, Marion" userId="2bb9b31b-5f3c-4f72-8e1f-41eb276ee9c6" providerId="ADAL" clId="{9DC5B4A8-6AA4-4A02-A74E-607B4A4D45B0}" dt="2022-08-14T04:17:11.518" v="17752"/>
          <ac:spMkLst>
            <pc:docMk/>
            <pc:sldMk cId="665461251" sldId="299"/>
            <ac:spMk id="32" creationId="{70ACE0C7-7013-7600-DA76-295370BF028F}"/>
          </ac:spMkLst>
        </pc:spChg>
        <pc:spChg chg="add del mod">
          <ac:chgData name="Sudvarg, Marion" userId="2bb9b31b-5f3c-4f72-8e1f-41eb276ee9c6" providerId="ADAL" clId="{9DC5B4A8-6AA4-4A02-A74E-607B4A4D45B0}" dt="2022-08-14T04:17:11.518" v="17752"/>
          <ac:spMkLst>
            <pc:docMk/>
            <pc:sldMk cId="665461251" sldId="299"/>
            <ac:spMk id="35" creationId="{39A03562-5B0D-F48B-F698-F9561D5C09D4}"/>
          </ac:spMkLst>
        </pc:spChg>
        <pc:spChg chg="add del mod">
          <ac:chgData name="Sudvarg, Marion" userId="2bb9b31b-5f3c-4f72-8e1f-41eb276ee9c6" providerId="ADAL" clId="{9DC5B4A8-6AA4-4A02-A74E-607B4A4D45B0}" dt="2022-08-14T04:17:11.518" v="17752"/>
          <ac:spMkLst>
            <pc:docMk/>
            <pc:sldMk cId="665461251" sldId="299"/>
            <ac:spMk id="40" creationId="{DC2546BF-16F7-1753-F332-E41885F0CFDC}"/>
          </ac:spMkLst>
        </pc:spChg>
        <pc:spChg chg="add del mod">
          <ac:chgData name="Sudvarg, Marion" userId="2bb9b31b-5f3c-4f72-8e1f-41eb276ee9c6" providerId="ADAL" clId="{9DC5B4A8-6AA4-4A02-A74E-607B4A4D45B0}" dt="2022-08-14T04:17:11.518" v="17752"/>
          <ac:spMkLst>
            <pc:docMk/>
            <pc:sldMk cId="665461251" sldId="299"/>
            <ac:spMk id="41" creationId="{A3D26340-95CA-0874-E24C-DA14C524F565}"/>
          </ac:spMkLst>
        </pc:spChg>
        <pc:spChg chg="add del mod">
          <ac:chgData name="Sudvarg, Marion" userId="2bb9b31b-5f3c-4f72-8e1f-41eb276ee9c6" providerId="ADAL" clId="{9DC5B4A8-6AA4-4A02-A74E-607B4A4D45B0}" dt="2022-08-14T04:17:11.518" v="17752"/>
          <ac:spMkLst>
            <pc:docMk/>
            <pc:sldMk cId="665461251" sldId="299"/>
            <ac:spMk id="42" creationId="{FE7D8948-8551-7D1B-C57D-283BFF6CA540}"/>
          </ac:spMkLst>
        </pc:spChg>
        <pc:spChg chg="add del mod">
          <ac:chgData name="Sudvarg, Marion" userId="2bb9b31b-5f3c-4f72-8e1f-41eb276ee9c6" providerId="ADAL" clId="{9DC5B4A8-6AA4-4A02-A74E-607B4A4D45B0}" dt="2022-08-14T04:17:11.518" v="17752"/>
          <ac:spMkLst>
            <pc:docMk/>
            <pc:sldMk cId="665461251" sldId="299"/>
            <ac:spMk id="43" creationId="{AC1C24F5-DAD9-216A-7FB4-E678B3CB6C7E}"/>
          </ac:spMkLst>
        </pc:spChg>
        <pc:spChg chg="add del mod">
          <ac:chgData name="Sudvarg, Marion" userId="2bb9b31b-5f3c-4f72-8e1f-41eb276ee9c6" providerId="ADAL" clId="{9DC5B4A8-6AA4-4A02-A74E-607B4A4D45B0}" dt="2022-08-14T04:17:11.518" v="17752"/>
          <ac:spMkLst>
            <pc:docMk/>
            <pc:sldMk cId="665461251" sldId="299"/>
            <ac:spMk id="44" creationId="{8F3173FD-4AC1-CFDC-92CE-BA8FA6D7E43C}"/>
          </ac:spMkLst>
        </pc:spChg>
        <pc:spChg chg="add del mod">
          <ac:chgData name="Sudvarg, Marion" userId="2bb9b31b-5f3c-4f72-8e1f-41eb276ee9c6" providerId="ADAL" clId="{9DC5B4A8-6AA4-4A02-A74E-607B4A4D45B0}" dt="2022-08-14T04:17:11.518" v="17752"/>
          <ac:spMkLst>
            <pc:docMk/>
            <pc:sldMk cId="665461251" sldId="299"/>
            <ac:spMk id="45" creationId="{111F1023-8D27-1217-53D5-0797014D8B88}"/>
          </ac:spMkLst>
        </pc:spChg>
        <pc:spChg chg="add del mod">
          <ac:chgData name="Sudvarg, Marion" userId="2bb9b31b-5f3c-4f72-8e1f-41eb276ee9c6" providerId="ADAL" clId="{9DC5B4A8-6AA4-4A02-A74E-607B4A4D45B0}" dt="2022-08-14T04:17:11.518" v="17752"/>
          <ac:spMkLst>
            <pc:docMk/>
            <pc:sldMk cId="665461251" sldId="299"/>
            <ac:spMk id="47" creationId="{154056EA-3EAA-9581-71FE-7B1E809D0868}"/>
          </ac:spMkLst>
        </pc:spChg>
        <pc:spChg chg="add del mod">
          <ac:chgData name="Sudvarg, Marion" userId="2bb9b31b-5f3c-4f72-8e1f-41eb276ee9c6" providerId="ADAL" clId="{9DC5B4A8-6AA4-4A02-A74E-607B4A4D45B0}" dt="2022-08-14T04:17:11.518" v="17752"/>
          <ac:spMkLst>
            <pc:docMk/>
            <pc:sldMk cId="665461251" sldId="299"/>
            <ac:spMk id="49" creationId="{BCDC3CDC-61F5-C030-432C-FD747259903A}"/>
          </ac:spMkLst>
        </pc:spChg>
        <pc:spChg chg="mod">
          <ac:chgData name="Sudvarg, Marion" userId="2bb9b31b-5f3c-4f72-8e1f-41eb276ee9c6" providerId="ADAL" clId="{9DC5B4A8-6AA4-4A02-A74E-607B4A4D45B0}" dt="2022-08-14T04:17:04.770" v="17749"/>
          <ac:spMkLst>
            <pc:docMk/>
            <pc:sldMk cId="665461251" sldId="299"/>
            <ac:spMk id="51" creationId="{926E9B69-56B6-C82B-7814-8F27CE3ADC55}"/>
          </ac:spMkLst>
        </pc:spChg>
        <pc:spChg chg="mod">
          <ac:chgData name="Sudvarg, Marion" userId="2bb9b31b-5f3c-4f72-8e1f-41eb276ee9c6" providerId="ADAL" clId="{9DC5B4A8-6AA4-4A02-A74E-607B4A4D45B0}" dt="2022-08-14T04:17:04.770" v="17749"/>
          <ac:spMkLst>
            <pc:docMk/>
            <pc:sldMk cId="665461251" sldId="299"/>
            <ac:spMk id="52" creationId="{720992CD-1310-6266-0C15-3E632E8065F7}"/>
          </ac:spMkLst>
        </pc:spChg>
        <pc:spChg chg="mod">
          <ac:chgData name="Sudvarg, Marion" userId="2bb9b31b-5f3c-4f72-8e1f-41eb276ee9c6" providerId="ADAL" clId="{9DC5B4A8-6AA4-4A02-A74E-607B4A4D45B0}" dt="2022-08-14T04:17:04.770" v="17749"/>
          <ac:spMkLst>
            <pc:docMk/>
            <pc:sldMk cId="665461251" sldId="299"/>
            <ac:spMk id="53" creationId="{64DC6809-F850-6AF7-2CC9-42F9E4B50716}"/>
          </ac:spMkLst>
        </pc:spChg>
        <pc:spChg chg="add del mod">
          <ac:chgData name="Sudvarg, Marion" userId="2bb9b31b-5f3c-4f72-8e1f-41eb276ee9c6" providerId="ADAL" clId="{9DC5B4A8-6AA4-4A02-A74E-607B4A4D45B0}" dt="2022-08-14T04:17:26.655" v="17758" actId="478"/>
          <ac:spMkLst>
            <pc:docMk/>
            <pc:sldMk cId="665461251" sldId="299"/>
            <ac:spMk id="59" creationId="{1BE841FA-9B23-FA33-D131-9B802F1F0A84}"/>
          </ac:spMkLst>
        </pc:spChg>
        <pc:spChg chg="add del mod">
          <ac:chgData name="Sudvarg, Marion" userId="2bb9b31b-5f3c-4f72-8e1f-41eb276ee9c6" providerId="ADAL" clId="{9DC5B4A8-6AA4-4A02-A74E-607B4A4D45B0}" dt="2022-08-14T04:17:26.655" v="17758" actId="478"/>
          <ac:spMkLst>
            <pc:docMk/>
            <pc:sldMk cId="665461251" sldId="299"/>
            <ac:spMk id="60" creationId="{143008A8-F280-5D74-5A3D-691197009733}"/>
          </ac:spMkLst>
        </pc:spChg>
        <pc:spChg chg="mod">
          <ac:chgData name="Sudvarg, Marion" userId="2bb9b31b-5f3c-4f72-8e1f-41eb276ee9c6" providerId="ADAL" clId="{9DC5B4A8-6AA4-4A02-A74E-607B4A4D45B0}" dt="2022-08-14T04:17:24.037" v="17757"/>
          <ac:spMkLst>
            <pc:docMk/>
            <pc:sldMk cId="665461251" sldId="299"/>
            <ac:spMk id="62" creationId="{835A2C6E-FE5D-1155-B6F0-1D86E56BD614}"/>
          </ac:spMkLst>
        </pc:spChg>
        <pc:spChg chg="mod">
          <ac:chgData name="Sudvarg, Marion" userId="2bb9b31b-5f3c-4f72-8e1f-41eb276ee9c6" providerId="ADAL" clId="{9DC5B4A8-6AA4-4A02-A74E-607B4A4D45B0}" dt="2022-08-14T04:17:24.037" v="17757"/>
          <ac:spMkLst>
            <pc:docMk/>
            <pc:sldMk cId="665461251" sldId="299"/>
            <ac:spMk id="63" creationId="{5298D022-6F5F-D20A-1188-96D4CC3D3A1A}"/>
          </ac:spMkLst>
        </pc:spChg>
        <pc:spChg chg="mod">
          <ac:chgData name="Sudvarg, Marion" userId="2bb9b31b-5f3c-4f72-8e1f-41eb276ee9c6" providerId="ADAL" clId="{9DC5B4A8-6AA4-4A02-A74E-607B4A4D45B0}" dt="2022-08-14T04:17:24.037" v="17757"/>
          <ac:spMkLst>
            <pc:docMk/>
            <pc:sldMk cId="665461251" sldId="299"/>
            <ac:spMk id="64" creationId="{95D0991A-E9A5-3978-79A8-B74B646DBBD4}"/>
          </ac:spMkLst>
        </pc:spChg>
        <pc:spChg chg="add del mod">
          <ac:chgData name="Sudvarg, Marion" userId="2bb9b31b-5f3c-4f72-8e1f-41eb276ee9c6" providerId="ADAL" clId="{9DC5B4A8-6AA4-4A02-A74E-607B4A4D45B0}" dt="2022-08-14T04:17:26.655" v="17758" actId="478"/>
          <ac:spMkLst>
            <pc:docMk/>
            <pc:sldMk cId="665461251" sldId="299"/>
            <ac:spMk id="65" creationId="{E72EE531-D72B-760C-BF93-CE931D28994A}"/>
          </ac:spMkLst>
        </pc:spChg>
        <pc:spChg chg="add del mod">
          <ac:chgData name="Sudvarg, Marion" userId="2bb9b31b-5f3c-4f72-8e1f-41eb276ee9c6" providerId="ADAL" clId="{9DC5B4A8-6AA4-4A02-A74E-607B4A4D45B0}" dt="2022-08-14T04:17:26.655" v="17758" actId="478"/>
          <ac:spMkLst>
            <pc:docMk/>
            <pc:sldMk cId="665461251" sldId="299"/>
            <ac:spMk id="67" creationId="{6E1BB756-A521-0795-91E5-A828798A042E}"/>
          </ac:spMkLst>
        </pc:spChg>
        <pc:spChg chg="add del mod">
          <ac:chgData name="Sudvarg, Marion" userId="2bb9b31b-5f3c-4f72-8e1f-41eb276ee9c6" providerId="ADAL" clId="{9DC5B4A8-6AA4-4A02-A74E-607B4A4D45B0}" dt="2022-08-14T04:17:26.655" v="17758" actId="478"/>
          <ac:spMkLst>
            <pc:docMk/>
            <pc:sldMk cId="665461251" sldId="299"/>
            <ac:spMk id="68" creationId="{5DEC6C49-AD8B-2FA1-CBDF-97A75C28B761}"/>
          </ac:spMkLst>
        </pc:spChg>
        <pc:spChg chg="add del mod">
          <ac:chgData name="Sudvarg, Marion" userId="2bb9b31b-5f3c-4f72-8e1f-41eb276ee9c6" providerId="ADAL" clId="{9DC5B4A8-6AA4-4A02-A74E-607B4A4D45B0}" dt="2022-08-14T04:17:26.655" v="17758" actId="478"/>
          <ac:spMkLst>
            <pc:docMk/>
            <pc:sldMk cId="665461251" sldId="299"/>
            <ac:spMk id="69" creationId="{C6882401-934C-611C-DEDD-8C4F3220C711}"/>
          </ac:spMkLst>
        </pc:spChg>
        <pc:spChg chg="add del mod">
          <ac:chgData name="Sudvarg, Marion" userId="2bb9b31b-5f3c-4f72-8e1f-41eb276ee9c6" providerId="ADAL" clId="{9DC5B4A8-6AA4-4A02-A74E-607B4A4D45B0}" dt="2022-08-14T04:17:26.655" v="17758" actId="478"/>
          <ac:spMkLst>
            <pc:docMk/>
            <pc:sldMk cId="665461251" sldId="299"/>
            <ac:spMk id="74" creationId="{1929E498-7DA1-B38F-CEF7-A8296F4CA339}"/>
          </ac:spMkLst>
        </pc:spChg>
        <pc:spChg chg="add del mod">
          <ac:chgData name="Sudvarg, Marion" userId="2bb9b31b-5f3c-4f72-8e1f-41eb276ee9c6" providerId="ADAL" clId="{9DC5B4A8-6AA4-4A02-A74E-607B4A4D45B0}" dt="2022-08-14T04:17:26.655" v="17758" actId="478"/>
          <ac:spMkLst>
            <pc:docMk/>
            <pc:sldMk cId="665461251" sldId="299"/>
            <ac:spMk id="75" creationId="{B66988F0-ED59-72FA-1ADE-1E281C3A120D}"/>
          </ac:spMkLst>
        </pc:spChg>
        <pc:spChg chg="add del mod">
          <ac:chgData name="Sudvarg, Marion" userId="2bb9b31b-5f3c-4f72-8e1f-41eb276ee9c6" providerId="ADAL" clId="{9DC5B4A8-6AA4-4A02-A74E-607B4A4D45B0}" dt="2022-08-14T04:17:26.655" v="17758" actId="478"/>
          <ac:spMkLst>
            <pc:docMk/>
            <pc:sldMk cId="665461251" sldId="299"/>
            <ac:spMk id="76" creationId="{1C63CBD3-D6BE-151B-367C-4EFC322896B3}"/>
          </ac:spMkLst>
        </pc:spChg>
        <pc:spChg chg="add del mod">
          <ac:chgData name="Sudvarg, Marion" userId="2bb9b31b-5f3c-4f72-8e1f-41eb276ee9c6" providerId="ADAL" clId="{9DC5B4A8-6AA4-4A02-A74E-607B4A4D45B0}" dt="2022-08-14T04:17:26.655" v="17758" actId="478"/>
          <ac:spMkLst>
            <pc:docMk/>
            <pc:sldMk cId="665461251" sldId="299"/>
            <ac:spMk id="80" creationId="{D53058B0-6624-9E0A-B8F1-BF18B521DCCF}"/>
          </ac:spMkLst>
        </pc:spChg>
        <pc:spChg chg="add del mod">
          <ac:chgData name="Sudvarg, Marion" userId="2bb9b31b-5f3c-4f72-8e1f-41eb276ee9c6" providerId="ADAL" clId="{9DC5B4A8-6AA4-4A02-A74E-607B4A4D45B0}" dt="2022-08-14T04:17:26.655" v="17758" actId="478"/>
          <ac:spMkLst>
            <pc:docMk/>
            <pc:sldMk cId="665461251" sldId="299"/>
            <ac:spMk id="81" creationId="{B7246C9E-26E3-BB00-6320-096FEF87699A}"/>
          </ac:spMkLst>
        </pc:spChg>
        <pc:spChg chg="add del mod">
          <ac:chgData name="Sudvarg, Marion" userId="2bb9b31b-5f3c-4f72-8e1f-41eb276ee9c6" providerId="ADAL" clId="{9DC5B4A8-6AA4-4A02-A74E-607B4A4D45B0}" dt="2022-08-14T04:17:26.655" v="17758" actId="478"/>
          <ac:spMkLst>
            <pc:docMk/>
            <pc:sldMk cId="665461251" sldId="299"/>
            <ac:spMk id="82" creationId="{3DF2690B-6B5D-BF2E-68C2-2FCA378C3B26}"/>
          </ac:spMkLst>
        </pc:spChg>
        <pc:spChg chg="add del mod">
          <ac:chgData name="Sudvarg, Marion" userId="2bb9b31b-5f3c-4f72-8e1f-41eb276ee9c6" providerId="ADAL" clId="{9DC5B4A8-6AA4-4A02-A74E-607B4A4D45B0}" dt="2022-08-14T04:17:26.655" v="17758" actId="478"/>
          <ac:spMkLst>
            <pc:docMk/>
            <pc:sldMk cId="665461251" sldId="299"/>
            <ac:spMk id="83" creationId="{2FDCF1C7-37C7-B087-B57D-E2DB90E517FD}"/>
          </ac:spMkLst>
        </pc:spChg>
        <pc:spChg chg="add del mod">
          <ac:chgData name="Sudvarg, Marion" userId="2bb9b31b-5f3c-4f72-8e1f-41eb276ee9c6" providerId="ADAL" clId="{9DC5B4A8-6AA4-4A02-A74E-607B4A4D45B0}" dt="2022-08-14T04:17:26.655" v="17758" actId="478"/>
          <ac:spMkLst>
            <pc:docMk/>
            <pc:sldMk cId="665461251" sldId="299"/>
            <ac:spMk id="86" creationId="{EA32984A-B045-7243-ECF3-ACE0D9EC5109}"/>
          </ac:spMkLst>
        </pc:spChg>
        <pc:spChg chg="add del mod">
          <ac:chgData name="Sudvarg, Marion" userId="2bb9b31b-5f3c-4f72-8e1f-41eb276ee9c6" providerId="ADAL" clId="{9DC5B4A8-6AA4-4A02-A74E-607B4A4D45B0}" dt="2022-08-14T04:17:26.655" v="17758" actId="478"/>
          <ac:spMkLst>
            <pc:docMk/>
            <pc:sldMk cId="665461251" sldId="299"/>
            <ac:spMk id="91" creationId="{E79B7011-70DC-C21E-6214-DFD4D0912002}"/>
          </ac:spMkLst>
        </pc:spChg>
        <pc:spChg chg="add del mod">
          <ac:chgData name="Sudvarg, Marion" userId="2bb9b31b-5f3c-4f72-8e1f-41eb276ee9c6" providerId="ADAL" clId="{9DC5B4A8-6AA4-4A02-A74E-607B4A4D45B0}" dt="2022-08-14T04:17:26.655" v="17758" actId="478"/>
          <ac:spMkLst>
            <pc:docMk/>
            <pc:sldMk cId="665461251" sldId="299"/>
            <ac:spMk id="92" creationId="{49A0DC2B-000E-9075-68B8-5A1368FBDEB9}"/>
          </ac:spMkLst>
        </pc:spChg>
        <pc:spChg chg="add del mod">
          <ac:chgData name="Sudvarg, Marion" userId="2bb9b31b-5f3c-4f72-8e1f-41eb276ee9c6" providerId="ADAL" clId="{9DC5B4A8-6AA4-4A02-A74E-607B4A4D45B0}" dt="2022-08-14T04:17:26.655" v="17758" actId="478"/>
          <ac:spMkLst>
            <pc:docMk/>
            <pc:sldMk cId="665461251" sldId="299"/>
            <ac:spMk id="93" creationId="{F0E0B096-9B54-5C00-68DD-9E2AF77F9F6F}"/>
          </ac:spMkLst>
        </pc:spChg>
        <pc:spChg chg="add del mod">
          <ac:chgData name="Sudvarg, Marion" userId="2bb9b31b-5f3c-4f72-8e1f-41eb276ee9c6" providerId="ADAL" clId="{9DC5B4A8-6AA4-4A02-A74E-607B4A4D45B0}" dt="2022-08-14T04:17:26.655" v="17758" actId="478"/>
          <ac:spMkLst>
            <pc:docMk/>
            <pc:sldMk cId="665461251" sldId="299"/>
            <ac:spMk id="94" creationId="{F3851725-E7FB-1C98-C7AB-40EFECF0F21D}"/>
          </ac:spMkLst>
        </pc:spChg>
        <pc:spChg chg="add del mod">
          <ac:chgData name="Sudvarg, Marion" userId="2bb9b31b-5f3c-4f72-8e1f-41eb276ee9c6" providerId="ADAL" clId="{9DC5B4A8-6AA4-4A02-A74E-607B4A4D45B0}" dt="2022-08-14T04:17:26.655" v="17758" actId="478"/>
          <ac:spMkLst>
            <pc:docMk/>
            <pc:sldMk cId="665461251" sldId="299"/>
            <ac:spMk id="95" creationId="{AD165B3C-C306-A187-6D45-8C2FD8BD022C}"/>
          </ac:spMkLst>
        </pc:spChg>
        <pc:spChg chg="add del mod">
          <ac:chgData name="Sudvarg, Marion" userId="2bb9b31b-5f3c-4f72-8e1f-41eb276ee9c6" providerId="ADAL" clId="{9DC5B4A8-6AA4-4A02-A74E-607B4A4D45B0}" dt="2022-08-14T04:17:26.655" v="17758" actId="478"/>
          <ac:spMkLst>
            <pc:docMk/>
            <pc:sldMk cId="665461251" sldId="299"/>
            <ac:spMk id="96" creationId="{1127124D-521E-F556-F832-B48B3C7A3ADA}"/>
          </ac:spMkLst>
        </pc:spChg>
        <pc:spChg chg="add del mod">
          <ac:chgData name="Sudvarg, Marion" userId="2bb9b31b-5f3c-4f72-8e1f-41eb276ee9c6" providerId="ADAL" clId="{9DC5B4A8-6AA4-4A02-A74E-607B4A4D45B0}" dt="2022-08-14T04:17:26.655" v="17758" actId="478"/>
          <ac:spMkLst>
            <pc:docMk/>
            <pc:sldMk cId="665461251" sldId="299"/>
            <ac:spMk id="98" creationId="{738D7BDB-E075-C0B6-D745-F8F09AA639C8}"/>
          </ac:spMkLst>
        </pc:spChg>
        <pc:spChg chg="add del mod">
          <ac:chgData name="Sudvarg, Marion" userId="2bb9b31b-5f3c-4f72-8e1f-41eb276ee9c6" providerId="ADAL" clId="{9DC5B4A8-6AA4-4A02-A74E-607B4A4D45B0}" dt="2022-08-14T04:17:26.655" v="17758" actId="478"/>
          <ac:spMkLst>
            <pc:docMk/>
            <pc:sldMk cId="665461251" sldId="299"/>
            <ac:spMk id="100" creationId="{0B112773-27D1-7D2B-EFB3-B6EA6FD8FA4C}"/>
          </ac:spMkLst>
        </pc:spChg>
        <pc:spChg chg="mod">
          <ac:chgData name="Sudvarg, Marion" userId="2bb9b31b-5f3c-4f72-8e1f-41eb276ee9c6" providerId="ADAL" clId="{9DC5B4A8-6AA4-4A02-A74E-607B4A4D45B0}" dt="2022-08-14T04:17:24.037" v="17757"/>
          <ac:spMkLst>
            <pc:docMk/>
            <pc:sldMk cId="665461251" sldId="299"/>
            <ac:spMk id="102" creationId="{DCA30CDB-AC4C-412A-3FD5-3C10C7ADC681}"/>
          </ac:spMkLst>
        </pc:spChg>
        <pc:spChg chg="mod">
          <ac:chgData name="Sudvarg, Marion" userId="2bb9b31b-5f3c-4f72-8e1f-41eb276ee9c6" providerId="ADAL" clId="{9DC5B4A8-6AA4-4A02-A74E-607B4A4D45B0}" dt="2022-08-14T04:17:24.037" v="17757"/>
          <ac:spMkLst>
            <pc:docMk/>
            <pc:sldMk cId="665461251" sldId="299"/>
            <ac:spMk id="103" creationId="{CD6890E8-E940-E722-DD2C-E42DC9F291D4}"/>
          </ac:spMkLst>
        </pc:spChg>
        <pc:spChg chg="mod">
          <ac:chgData name="Sudvarg, Marion" userId="2bb9b31b-5f3c-4f72-8e1f-41eb276ee9c6" providerId="ADAL" clId="{9DC5B4A8-6AA4-4A02-A74E-607B4A4D45B0}" dt="2022-08-14T04:17:24.037" v="17757"/>
          <ac:spMkLst>
            <pc:docMk/>
            <pc:sldMk cId="665461251" sldId="299"/>
            <ac:spMk id="104" creationId="{5AEB9986-97A1-FC42-21FE-F12A23981787}"/>
          </ac:spMkLst>
        </pc:spChg>
        <pc:spChg chg="add mod">
          <ac:chgData name="Sudvarg, Marion" userId="2bb9b31b-5f3c-4f72-8e1f-41eb276ee9c6" providerId="ADAL" clId="{9DC5B4A8-6AA4-4A02-A74E-607B4A4D45B0}" dt="2022-08-14T04:26:09.331" v="17969" actId="164"/>
          <ac:spMkLst>
            <pc:docMk/>
            <pc:sldMk cId="665461251" sldId="299"/>
            <ac:spMk id="108" creationId="{7D10C475-D51F-2103-6BAF-CDDF9CB0F931}"/>
          </ac:spMkLst>
        </pc:spChg>
        <pc:spChg chg="add mod">
          <ac:chgData name="Sudvarg, Marion" userId="2bb9b31b-5f3c-4f72-8e1f-41eb276ee9c6" providerId="ADAL" clId="{9DC5B4A8-6AA4-4A02-A74E-607B4A4D45B0}" dt="2022-08-14T04:34:42.727" v="18129" actId="164"/>
          <ac:spMkLst>
            <pc:docMk/>
            <pc:sldMk cId="665461251" sldId="299"/>
            <ac:spMk id="109" creationId="{665FC1AF-A6C6-A8D8-B920-BB4F339560E0}"/>
          </ac:spMkLst>
        </pc:spChg>
        <pc:spChg chg="mod">
          <ac:chgData name="Sudvarg, Marion" userId="2bb9b31b-5f3c-4f72-8e1f-41eb276ee9c6" providerId="ADAL" clId="{9DC5B4A8-6AA4-4A02-A74E-607B4A4D45B0}" dt="2022-08-14T04:38:15.645" v="18172" actId="165"/>
          <ac:spMkLst>
            <pc:docMk/>
            <pc:sldMk cId="665461251" sldId="299"/>
            <ac:spMk id="111" creationId="{0879A6E2-B313-C50B-1D78-E2FC6118BC48}"/>
          </ac:spMkLst>
        </pc:spChg>
        <pc:spChg chg="mod">
          <ac:chgData name="Sudvarg, Marion" userId="2bb9b31b-5f3c-4f72-8e1f-41eb276ee9c6" providerId="ADAL" clId="{9DC5B4A8-6AA4-4A02-A74E-607B4A4D45B0}" dt="2022-08-14T04:38:15.645" v="18172" actId="165"/>
          <ac:spMkLst>
            <pc:docMk/>
            <pc:sldMk cId="665461251" sldId="299"/>
            <ac:spMk id="112" creationId="{E8C66BBB-57AA-3A72-5992-B5AA43D6EB32}"/>
          </ac:spMkLst>
        </pc:spChg>
        <pc:spChg chg="mod">
          <ac:chgData name="Sudvarg, Marion" userId="2bb9b31b-5f3c-4f72-8e1f-41eb276ee9c6" providerId="ADAL" clId="{9DC5B4A8-6AA4-4A02-A74E-607B4A4D45B0}" dt="2022-08-14T04:38:15.645" v="18172" actId="165"/>
          <ac:spMkLst>
            <pc:docMk/>
            <pc:sldMk cId="665461251" sldId="299"/>
            <ac:spMk id="113" creationId="{D21AF03C-84F7-11E5-2CEB-778F54C43B76}"/>
          </ac:spMkLst>
        </pc:spChg>
        <pc:spChg chg="add mod topLvl">
          <ac:chgData name="Sudvarg, Marion" userId="2bb9b31b-5f3c-4f72-8e1f-41eb276ee9c6" providerId="ADAL" clId="{9DC5B4A8-6AA4-4A02-A74E-607B4A4D45B0}" dt="2022-08-14T04:38:40.403" v="18173" actId="164"/>
          <ac:spMkLst>
            <pc:docMk/>
            <pc:sldMk cId="665461251" sldId="299"/>
            <ac:spMk id="114" creationId="{BFE86D75-8E87-9293-4A02-06BD791ED52F}"/>
          </ac:spMkLst>
        </pc:spChg>
        <pc:spChg chg="add mod">
          <ac:chgData name="Sudvarg, Marion" userId="2bb9b31b-5f3c-4f72-8e1f-41eb276ee9c6" providerId="ADAL" clId="{9DC5B4A8-6AA4-4A02-A74E-607B4A4D45B0}" dt="2022-08-14T04:19:09.840" v="17840" actId="164"/>
          <ac:spMkLst>
            <pc:docMk/>
            <pc:sldMk cId="665461251" sldId="299"/>
            <ac:spMk id="116" creationId="{38D981AB-AA38-6952-54EF-ACD37DBB3E6E}"/>
          </ac:spMkLst>
        </pc:spChg>
        <pc:spChg chg="add mod">
          <ac:chgData name="Sudvarg, Marion" userId="2bb9b31b-5f3c-4f72-8e1f-41eb276ee9c6" providerId="ADAL" clId="{9DC5B4A8-6AA4-4A02-A74E-607B4A4D45B0}" dt="2022-08-14T04:19:09.840" v="17840" actId="164"/>
          <ac:spMkLst>
            <pc:docMk/>
            <pc:sldMk cId="665461251" sldId="299"/>
            <ac:spMk id="117" creationId="{BE4ECFF2-EC14-1796-DBED-ED161C36B372}"/>
          </ac:spMkLst>
        </pc:spChg>
        <pc:spChg chg="add mod">
          <ac:chgData name="Sudvarg, Marion" userId="2bb9b31b-5f3c-4f72-8e1f-41eb276ee9c6" providerId="ADAL" clId="{9DC5B4A8-6AA4-4A02-A74E-607B4A4D45B0}" dt="2022-08-14T04:19:09.840" v="17840" actId="164"/>
          <ac:spMkLst>
            <pc:docMk/>
            <pc:sldMk cId="665461251" sldId="299"/>
            <ac:spMk id="118" creationId="{A1904BFC-C293-50F8-8A06-CB1D3D06C2F3}"/>
          </ac:spMkLst>
        </pc:spChg>
        <pc:spChg chg="add mod">
          <ac:chgData name="Sudvarg, Marion" userId="2bb9b31b-5f3c-4f72-8e1f-41eb276ee9c6" providerId="ADAL" clId="{9DC5B4A8-6AA4-4A02-A74E-607B4A4D45B0}" dt="2022-08-14T04:19:09.840" v="17840" actId="164"/>
          <ac:spMkLst>
            <pc:docMk/>
            <pc:sldMk cId="665461251" sldId="299"/>
            <ac:spMk id="123" creationId="{73369CDC-52A1-17CB-E3BA-57FCF945AA11}"/>
          </ac:spMkLst>
        </pc:spChg>
        <pc:spChg chg="add mod">
          <ac:chgData name="Sudvarg, Marion" userId="2bb9b31b-5f3c-4f72-8e1f-41eb276ee9c6" providerId="ADAL" clId="{9DC5B4A8-6AA4-4A02-A74E-607B4A4D45B0}" dt="2022-08-14T04:19:09.840" v="17840" actId="164"/>
          <ac:spMkLst>
            <pc:docMk/>
            <pc:sldMk cId="665461251" sldId="299"/>
            <ac:spMk id="124" creationId="{A2789D78-BB99-2DEC-D4ED-45EA6475D609}"/>
          </ac:spMkLst>
        </pc:spChg>
        <pc:spChg chg="add mod">
          <ac:chgData name="Sudvarg, Marion" userId="2bb9b31b-5f3c-4f72-8e1f-41eb276ee9c6" providerId="ADAL" clId="{9DC5B4A8-6AA4-4A02-A74E-607B4A4D45B0}" dt="2022-08-14T04:19:09.840" v="17840" actId="164"/>
          <ac:spMkLst>
            <pc:docMk/>
            <pc:sldMk cId="665461251" sldId="299"/>
            <ac:spMk id="125" creationId="{80888788-38AA-B915-033A-A4160069D52B}"/>
          </ac:spMkLst>
        </pc:spChg>
        <pc:spChg chg="add mod">
          <ac:chgData name="Sudvarg, Marion" userId="2bb9b31b-5f3c-4f72-8e1f-41eb276ee9c6" providerId="ADAL" clId="{9DC5B4A8-6AA4-4A02-A74E-607B4A4D45B0}" dt="2022-08-14T04:19:09.840" v="17840" actId="164"/>
          <ac:spMkLst>
            <pc:docMk/>
            <pc:sldMk cId="665461251" sldId="299"/>
            <ac:spMk id="129" creationId="{0808DD81-5C98-E02B-17AF-037CA5378043}"/>
          </ac:spMkLst>
        </pc:spChg>
        <pc:spChg chg="add mod">
          <ac:chgData name="Sudvarg, Marion" userId="2bb9b31b-5f3c-4f72-8e1f-41eb276ee9c6" providerId="ADAL" clId="{9DC5B4A8-6AA4-4A02-A74E-607B4A4D45B0}" dt="2022-08-14T04:19:09.840" v="17840" actId="164"/>
          <ac:spMkLst>
            <pc:docMk/>
            <pc:sldMk cId="665461251" sldId="299"/>
            <ac:spMk id="130" creationId="{F9717104-70BB-AF51-43C9-99F6C0BDA3F6}"/>
          </ac:spMkLst>
        </pc:spChg>
        <pc:spChg chg="add mod">
          <ac:chgData name="Sudvarg, Marion" userId="2bb9b31b-5f3c-4f72-8e1f-41eb276ee9c6" providerId="ADAL" clId="{9DC5B4A8-6AA4-4A02-A74E-607B4A4D45B0}" dt="2022-08-14T04:19:09.840" v="17840" actId="164"/>
          <ac:spMkLst>
            <pc:docMk/>
            <pc:sldMk cId="665461251" sldId="299"/>
            <ac:spMk id="131" creationId="{EFC017A4-B875-4B93-38C6-C8834522825E}"/>
          </ac:spMkLst>
        </pc:spChg>
        <pc:spChg chg="add mod">
          <ac:chgData name="Sudvarg, Marion" userId="2bb9b31b-5f3c-4f72-8e1f-41eb276ee9c6" providerId="ADAL" clId="{9DC5B4A8-6AA4-4A02-A74E-607B4A4D45B0}" dt="2022-08-14T04:19:09.840" v="17840" actId="164"/>
          <ac:spMkLst>
            <pc:docMk/>
            <pc:sldMk cId="665461251" sldId="299"/>
            <ac:spMk id="132" creationId="{39176B4B-816D-F361-95D3-E53CBA4A6F3B}"/>
          </ac:spMkLst>
        </pc:spChg>
        <pc:spChg chg="add del mod">
          <ac:chgData name="Sudvarg, Marion" userId="2bb9b31b-5f3c-4f72-8e1f-41eb276ee9c6" providerId="ADAL" clId="{9DC5B4A8-6AA4-4A02-A74E-607B4A4D45B0}" dt="2022-08-14T04:19:28.946" v="17846" actId="478"/>
          <ac:spMkLst>
            <pc:docMk/>
            <pc:sldMk cId="665461251" sldId="299"/>
            <ac:spMk id="135" creationId="{037E2F65-7284-7F55-2598-378B62FEAAFC}"/>
          </ac:spMkLst>
        </pc:spChg>
        <pc:spChg chg="add del mod">
          <ac:chgData name="Sudvarg, Marion" userId="2bb9b31b-5f3c-4f72-8e1f-41eb276ee9c6" providerId="ADAL" clId="{9DC5B4A8-6AA4-4A02-A74E-607B4A4D45B0}" dt="2022-08-14T04:19:26.719" v="17845" actId="478"/>
          <ac:spMkLst>
            <pc:docMk/>
            <pc:sldMk cId="665461251" sldId="299"/>
            <ac:spMk id="140" creationId="{3A0F19E0-1D45-E50E-F75C-18FCDC01AA69}"/>
          </ac:spMkLst>
        </pc:spChg>
        <pc:spChg chg="add del mod">
          <ac:chgData name="Sudvarg, Marion" userId="2bb9b31b-5f3c-4f72-8e1f-41eb276ee9c6" providerId="ADAL" clId="{9DC5B4A8-6AA4-4A02-A74E-607B4A4D45B0}" dt="2022-08-14T04:19:22.669" v="17843" actId="478"/>
          <ac:spMkLst>
            <pc:docMk/>
            <pc:sldMk cId="665461251" sldId="299"/>
            <ac:spMk id="141" creationId="{6BD9BA78-FBA3-B729-B61E-FA2DB5D95996}"/>
          </ac:spMkLst>
        </pc:spChg>
        <pc:spChg chg="add del mod">
          <ac:chgData name="Sudvarg, Marion" userId="2bb9b31b-5f3c-4f72-8e1f-41eb276ee9c6" providerId="ADAL" clId="{9DC5B4A8-6AA4-4A02-A74E-607B4A4D45B0}" dt="2022-08-14T04:19:24.679" v="17844" actId="478"/>
          <ac:spMkLst>
            <pc:docMk/>
            <pc:sldMk cId="665461251" sldId="299"/>
            <ac:spMk id="142" creationId="{16B4A9F4-2E4A-D630-B9AB-522E286C3D68}"/>
          </ac:spMkLst>
        </pc:spChg>
        <pc:spChg chg="add del mod">
          <ac:chgData name="Sudvarg, Marion" userId="2bb9b31b-5f3c-4f72-8e1f-41eb276ee9c6" providerId="ADAL" clId="{9DC5B4A8-6AA4-4A02-A74E-607B4A4D45B0}" dt="2022-08-14T04:19:20.899" v="17842" actId="478"/>
          <ac:spMkLst>
            <pc:docMk/>
            <pc:sldMk cId="665461251" sldId="299"/>
            <ac:spMk id="143" creationId="{08ECA339-E729-DF9F-DD0F-43963A8E5847}"/>
          </ac:spMkLst>
        </pc:spChg>
        <pc:spChg chg="add del mod">
          <ac:chgData name="Sudvarg, Marion" userId="2bb9b31b-5f3c-4f72-8e1f-41eb276ee9c6" providerId="ADAL" clId="{9DC5B4A8-6AA4-4A02-A74E-607B4A4D45B0}" dt="2022-08-14T04:19:18.867" v="17841" actId="478"/>
          <ac:spMkLst>
            <pc:docMk/>
            <pc:sldMk cId="665461251" sldId="299"/>
            <ac:spMk id="144" creationId="{A8351142-C90C-59ED-9222-7168F67179E6}"/>
          </ac:spMkLst>
        </pc:spChg>
        <pc:spChg chg="add del mod">
          <ac:chgData name="Sudvarg, Marion" userId="2bb9b31b-5f3c-4f72-8e1f-41eb276ee9c6" providerId="ADAL" clId="{9DC5B4A8-6AA4-4A02-A74E-607B4A4D45B0}" dt="2022-08-14T04:19:31.011" v="17847" actId="478"/>
          <ac:spMkLst>
            <pc:docMk/>
            <pc:sldMk cId="665461251" sldId="299"/>
            <ac:spMk id="145" creationId="{4828F8D7-52D4-D277-54E5-550BBCE4CFCD}"/>
          </ac:spMkLst>
        </pc:spChg>
        <pc:spChg chg="add del mod">
          <ac:chgData name="Sudvarg, Marion" userId="2bb9b31b-5f3c-4f72-8e1f-41eb276ee9c6" providerId="ADAL" clId="{9DC5B4A8-6AA4-4A02-A74E-607B4A4D45B0}" dt="2022-08-14T04:19:33.125" v="17848" actId="478"/>
          <ac:spMkLst>
            <pc:docMk/>
            <pc:sldMk cId="665461251" sldId="299"/>
            <ac:spMk id="147" creationId="{67DD774A-E295-B36C-6943-9848192379BD}"/>
          </ac:spMkLst>
        </pc:spChg>
        <pc:spChg chg="add del mod">
          <ac:chgData name="Sudvarg, Marion" userId="2bb9b31b-5f3c-4f72-8e1f-41eb276ee9c6" providerId="ADAL" clId="{9DC5B4A8-6AA4-4A02-A74E-607B4A4D45B0}" dt="2022-08-14T04:19:34.545" v="17849" actId="478"/>
          <ac:spMkLst>
            <pc:docMk/>
            <pc:sldMk cId="665461251" sldId="299"/>
            <ac:spMk id="149" creationId="{45DBC151-2819-6DF3-72D8-47D5D0212B47}"/>
          </ac:spMkLst>
        </pc:spChg>
        <pc:spChg chg="mod">
          <ac:chgData name="Sudvarg, Marion" userId="2bb9b31b-5f3c-4f72-8e1f-41eb276ee9c6" providerId="ADAL" clId="{9DC5B4A8-6AA4-4A02-A74E-607B4A4D45B0}" dt="2022-08-14T04:17:29.863" v="17759"/>
          <ac:spMkLst>
            <pc:docMk/>
            <pc:sldMk cId="665461251" sldId="299"/>
            <ac:spMk id="151" creationId="{24489378-0B97-5EC4-D2A6-110EEA3D4667}"/>
          </ac:spMkLst>
        </pc:spChg>
        <pc:spChg chg="mod">
          <ac:chgData name="Sudvarg, Marion" userId="2bb9b31b-5f3c-4f72-8e1f-41eb276ee9c6" providerId="ADAL" clId="{9DC5B4A8-6AA4-4A02-A74E-607B4A4D45B0}" dt="2022-08-14T04:17:29.863" v="17759"/>
          <ac:spMkLst>
            <pc:docMk/>
            <pc:sldMk cId="665461251" sldId="299"/>
            <ac:spMk id="152" creationId="{880A8202-0EDA-9F5C-DAB3-D34F85D4CD65}"/>
          </ac:spMkLst>
        </pc:spChg>
        <pc:spChg chg="mod">
          <ac:chgData name="Sudvarg, Marion" userId="2bb9b31b-5f3c-4f72-8e1f-41eb276ee9c6" providerId="ADAL" clId="{9DC5B4A8-6AA4-4A02-A74E-607B4A4D45B0}" dt="2022-08-14T04:17:29.863" v="17759"/>
          <ac:spMkLst>
            <pc:docMk/>
            <pc:sldMk cId="665461251" sldId="299"/>
            <ac:spMk id="153" creationId="{36678C1E-0EE8-2D57-8F17-9D508678E2B3}"/>
          </ac:spMkLst>
        </pc:spChg>
        <pc:spChg chg="add mod">
          <ac:chgData name="Sudvarg, Marion" userId="2bb9b31b-5f3c-4f72-8e1f-41eb276ee9c6" providerId="ADAL" clId="{9DC5B4A8-6AA4-4A02-A74E-607B4A4D45B0}" dt="2022-08-14T04:37:13.535" v="18161" actId="1037"/>
          <ac:spMkLst>
            <pc:docMk/>
            <pc:sldMk cId="665461251" sldId="299"/>
            <ac:spMk id="155" creationId="{0872EB0D-CE2C-556F-4AFC-C13A3625D087}"/>
          </ac:spMkLst>
        </pc:spChg>
        <pc:spChg chg="add mod topLvl">
          <ac:chgData name="Sudvarg, Marion" userId="2bb9b31b-5f3c-4f72-8e1f-41eb276ee9c6" providerId="ADAL" clId="{9DC5B4A8-6AA4-4A02-A74E-607B4A4D45B0}" dt="2022-08-14T04:25:22.524" v="17964" actId="164"/>
          <ac:spMkLst>
            <pc:docMk/>
            <pc:sldMk cId="665461251" sldId="299"/>
            <ac:spMk id="157" creationId="{F70BCDA7-C3DD-C268-CED2-8AEF2A932FE8}"/>
          </ac:spMkLst>
        </pc:spChg>
        <pc:spChg chg="mod topLvl">
          <ac:chgData name="Sudvarg, Marion" userId="2bb9b31b-5f3c-4f72-8e1f-41eb276ee9c6" providerId="ADAL" clId="{9DC5B4A8-6AA4-4A02-A74E-607B4A4D45B0}" dt="2022-08-14T04:36:24.052" v="18149" actId="164"/>
          <ac:spMkLst>
            <pc:docMk/>
            <pc:sldMk cId="665461251" sldId="299"/>
            <ac:spMk id="168" creationId="{3E3D6424-D47A-392A-D208-D11BA32B5010}"/>
          </ac:spMkLst>
        </pc:spChg>
        <pc:spChg chg="add mod">
          <ac:chgData name="Sudvarg, Marion" userId="2bb9b31b-5f3c-4f72-8e1f-41eb276ee9c6" providerId="ADAL" clId="{9DC5B4A8-6AA4-4A02-A74E-607B4A4D45B0}" dt="2022-08-14T04:27:57.981" v="17987" actId="164"/>
          <ac:spMkLst>
            <pc:docMk/>
            <pc:sldMk cId="665461251" sldId="299"/>
            <ac:spMk id="170" creationId="{EF966993-F2AF-8AF8-35A0-A6CE86F6CCBE}"/>
          </ac:spMkLst>
        </pc:spChg>
        <pc:spChg chg="add mod">
          <ac:chgData name="Sudvarg, Marion" userId="2bb9b31b-5f3c-4f72-8e1f-41eb276ee9c6" providerId="ADAL" clId="{9DC5B4A8-6AA4-4A02-A74E-607B4A4D45B0}" dt="2022-08-14T04:29:10.949" v="18010" actId="20577"/>
          <ac:spMkLst>
            <pc:docMk/>
            <pc:sldMk cId="665461251" sldId="299"/>
            <ac:spMk id="171" creationId="{789A039E-DDED-B648-8B2B-A78F6C0D6CA6}"/>
          </ac:spMkLst>
        </pc:spChg>
        <pc:spChg chg="add mod">
          <ac:chgData name="Sudvarg, Marion" userId="2bb9b31b-5f3c-4f72-8e1f-41eb276ee9c6" providerId="ADAL" clId="{9DC5B4A8-6AA4-4A02-A74E-607B4A4D45B0}" dt="2022-08-14T04:27:57.981" v="17987" actId="164"/>
          <ac:spMkLst>
            <pc:docMk/>
            <pc:sldMk cId="665461251" sldId="299"/>
            <ac:spMk id="180" creationId="{BCA938CE-D958-7E1A-21F2-B0C2EB18F122}"/>
          </ac:spMkLst>
        </pc:spChg>
        <pc:spChg chg="add mod">
          <ac:chgData name="Sudvarg, Marion" userId="2bb9b31b-5f3c-4f72-8e1f-41eb276ee9c6" providerId="ADAL" clId="{9DC5B4A8-6AA4-4A02-A74E-607B4A4D45B0}" dt="2022-08-14T04:37:13.535" v="18161" actId="1037"/>
          <ac:spMkLst>
            <pc:docMk/>
            <pc:sldMk cId="665461251" sldId="299"/>
            <ac:spMk id="183" creationId="{70A5931C-DE7E-4B4C-D946-67C1E21C1726}"/>
          </ac:spMkLst>
        </pc:spChg>
        <pc:spChg chg="add mod">
          <ac:chgData name="Sudvarg, Marion" userId="2bb9b31b-5f3c-4f72-8e1f-41eb276ee9c6" providerId="ADAL" clId="{9DC5B4A8-6AA4-4A02-A74E-607B4A4D45B0}" dt="2022-08-14T04:29:10.949" v="18010" actId="20577"/>
          <ac:spMkLst>
            <pc:docMk/>
            <pc:sldMk cId="665461251" sldId="299"/>
            <ac:spMk id="193" creationId="{01DA847F-4AF3-6D87-155F-A7B77DD288E1}"/>
          </ac:spMkLst>
        </pc:spChg>
        <pc:spChg chg="add del mod">
          <ac:chgData name="Sudvarg, Marion" userId="2bb9b31b-5f3c-4f72-8e1f-41eb276ee9c6" providerId="ADAL" clId="{9DC5B4A8-6AA4-4A02-A74E-607B4A4D45B0}" dt="2022-08-14T04:30:47.820" v="18045" actId="478"/>
          <ac:spMkLst>
            <pc:docMk/>
            <pc:sldMk cId="665461251" sldId="299"/>
            <ac:spMk id="201" creationId="{C26BD749-A1B4-28C0-7CEC-AE999B241644}"/>
          </ac:spMkLst>
        </pc:spChg>
        <pc:spChg chg="add del mod">
          <ac:chgData name="Sudvarg, Marion" userId="2bb9b31b-5f3c-4f72-8e1f-41eb276ee9c6" providerId="ADAL" clId="{9DC5B4A8-6AA4-4A02-A74E-607B4A4D45B0}" dt="2022-08-14T04:30:36.437" v="18040"/>
          <ac:spMkLst>
            <pc:docMk/>
            <pc:sldMk cId="665461251" sldId="299"/>
            <ac:spMk id="202" creationId="{22A06438-E7BB-7F75-7F99-80C4B84DD1E6}"/>
          </ac:spMkLst>
        </pc:spChg>
        <pc:spChg chg="add mod">
          <ac:chgData name="Sudvarg, Marion" userId="2bb9b31b-5f3c-4f72-8e1f-41eb276ee9c6" providerId="ADAL" clId="{9DC5B4A8-6AA4-4A02-A74E-607B4A4D45B0}" dt="2022-08-14T04:37:13.535" v="18161" actId="1037"/>
          <ac:spMkLst>
            <pc:docMk/>
            <pc:sldMk cId="665461251" sldId="299"/>
            <ac:spMk id="203" creationId="{E4E77A2A-2EE5-91F1-2D46-4E067E790352}"/>
          </ac:spMkLst>
        </pc:spChg>
        <pc:spChg chg="add mod">
          <ac:chgData name="Sudvarg, Marion" userId="2bb9b31b-5f3c-4f72-8e1f-41eb276ee9c6" providerId="ADAL" clId="{9DC5B4A8-6AA4-4A02-A74E-607B4A4D45B0}" dt="2022-08-15T23:36:31.309" v="32818" actId="6549"/>
          <ac:spMkLst>
            <pc:docMk/>
            <pc:sldMk cId="665461251" sldId="299"/>
            <ac:spMk id="205" creationId="{EE5233B4-6F24-3F92-A874-2E5576E9B8BE}"/>
          </ac:spMkLst>
        </pc:spChg>
        <pc:spChg chg="add mod">
          <ac:chgData name="Sudvarg, Marion" userId="2bb9b31b-5f3c-4f72-8e1f-41eb276ee9c6" providerId="ADAL" clId="{9DC5B4A8-6AA4-4A02-A74E-607B4A4D45B0}" dt="2022-08-14T04:34:13.168" v="18126" actId="164"/>
          <ac:spMkLst>
            <pc:docMk/>
            <pc:sldMk cId="665461251" sldId="299"/>
            <ac:spMk id="206" creationId="{CD4853E6-3C48-37CD-6DA4-DA39C0CE502E}"/>
          </ac:spMkLst>
        </pc:spChg>
        <pc:spChg chg="add mod">
          <ac:chgData name="Sudvarg, Marion" userId="2bb9b31b-5f3c-4f72-8e1f-41eb276ee9c6" providerId="ADAL" clId="{9DC5B4A8-6AA4-4A02-A74E-607B4A4D45B0}" dt="2022-08-14T04:34:13.168" v="18126" actId="164"/>
          <ac:spMkLst>
            <pc:docMk/>
            <pc:sldMk cId="665461251" sldId="299"/>
            <ac:spMk id="207" creationId="{1F451235-B5B2-0386-168E-22DC2F0856FD}"/>
          </ac:spMkLst>
        </pc:spChg>
        <pc:spChg chg="add mod">
          <ac:chgData name="Sudvarg, Marion" userId="2bb9b31b-5f3c-4f72-8e1f-41eb276ee9c6" providerId="ADAL" clId="{9DC5B4A8-6AA4-4A02-A74E-607B4A4D45B0}" dt="2022-08-14T04:37:50.716" v="18170" actId="14100"/>
          <ac:spMkLst>
            <pc:docMk/>
            <pc:sldMk cId="665461251" sldId="299"/>
            <ac:spMk id="215" creationId="{DFB88988-698F-602B-26BB-F30A0650AD28}"/>
          </ac:spMkLst>
        </pc:spChg>
        <pc:grpChg chg="add del mod">
          <ac:chgData name="Sudvarg, Marion" userId="2bb9b31b-5f3c-4f72-8e1f-41eb276ee9c6" providerId="ADAL" clId="{9DC5B4A8-6AA4-4A02-A74E-607B4A4D45B0}" dt="2022-08-14T04:17:11.518" v="17752"/>
          <ac:grpSpMkLst>
            <pc:docMk/>
            <pc:sldMk cId="665461251" sldId="299"/>
            <ac:grpSpMk id="10" creationId="{9330F384-9D52-B222-830C-538E08CB3AC3}"/>
          </ac:grpSpMkLst>
        </pc:grpChg>
        <pc:grpChg chg="add del mod">
          <ac:chgData name="Sudvarg, Marion" userId="2bb9b31b-5f3c-4f72-8e1f-41eb276ee9c6" providerId="ADAL" clId="{9DC5B4A8-6AA4-4A02-A74E-607B4A4D45B0}" dt="2022-08-14T04:17:11.518" v="17752"/>
          <ac:grpSpMkLst>
            <pc:docMk/>
            <pc:sldMk cId="665461251" sldId="299"/>
            <ac:grpSpMk id="50" creationId="{A76120C1-C3E0-4DED-99E9-919983B048D9}"/>
          </ac:grpSpMkLst>
        </pc:grpChg>
        <pc:grpChg chg="add del mod">
          <ac:chgData name="Sudvarg, Marion" userId="2bb9b31b-5f3c-4f72-8e1f-41eb276ee9c6" providerId="ADAL" clId="{9DC5B4A8-6AA4-4A02-A74E-607B4A4D45B0}" dt="2022-08-14T04:17:26.655" v="17758" actId="478"/>
          <ac:grpSpMkLst>
            <pc:docMk/>
            <pc:sldMk cId="665461251" sldId="299"/>
            <ac:grpSpMk id="61" creationId="{E291CE5C-B58A-C1EA-82B6-B93128F22D11}"/>
          </ac:grpSpMkLst>
        </pc:grpChg>
        <pc:grpChg chg="add del mod">
          <ac:chgData name="Sudvarg, Marion" userId="2bb9b31b-5f3c-4f72-8e1f-41eb276ee9c6" providerId="ADAL" clId="{9DC5B4A8-6AA4-4A02-A74E-607B4A4D45B0}" dt="2022-08-14T04:17:26.655" v="17758" actId="478"/>
          <ac:grpSpMkLst>
            <pc:docMk/>
            <pc:sldMk cId="665461251" sldId="299"/>
            <ac:grpSpMk id="101" creationId="{ED216E32-0C06-8CE1-AF88-FA24B8FF013C}"/>
          </ac:grpSpMkLst>
        </pc:grpChg>
        <pc:grpChg chg="add mod topLvl">
          <ac:chgData name="Sudvarg, Marion" userId="2bb9b31b-5f3c-4f72-8e1f-41eb276ee9c6" providerId="ADAL" clId="{9DC5B4A8-6AA4-4A02-A74E-607B4A4D45B0}" dt="2022-08-14T04:38:40.403" v="18173" actId="164"/>
          <ac:grpSpMkLst>
            <pc:docMk/>
            <pc:sldMk cId="665461251" sldId="299"/>
            <ac:grpSpMk id="110" creationId="{8ABE091F-1423-E7D6-06F6-83BD2156587E}"/>
          </ac:grpSpMkLst>
        </pc:grpChg>
        <pc:grpChg chg="add mod">
          <ac:chgData name="Sudvarg, Marion" userId="2bb9b31b-5f3c-4f72-8e1f-41eb276ee9c6" providerId="ADAL" clId="{9DC5B4A8-6AA4-4A02-A74E-607B4A4D45B0}" dt="2022-08-14T04:38:40.403" v="18173" actId="164"/>
          <ac:grpSpMkLst>
            <pc:docMk/>
            <pc:sldMk cId="665461251" sldId="299"/>
            <ac:grpSpMk id="150" creationId="{039CC9AE-D5BB-51FB-1B95-84864F155CE7}"/>
          </ac:grpSpMkLst>
        </pc:grpChg>
        <pc:grpChg chg="add mod">
          <ac:chgData name="Sudvarg, Marion" userId="2bb9b31b-5f3c-4f72-8e1f-41eb276ee9c6" providerId="ADAL" clId="{9DC5B4A8-6AA4-4A02-A74E-607B4A4D45B0}" dt="2022-08-14T04:37:13.535" v="18161" actId="1037"/>
          <ac:grpSpMkLst>
            <pc:docMk/>
            <pc:sldMk cId="665461251" sldId="299"/>
            <ac:grpSpMk id="156" creationId="{47F1BD16-8A69-A291-32DA-EEDA6042115D}"/>
          </ac:grpSpMkLst>
        </pc:grpChg>
        <pc:grpChg chg="add del mod">
          <ac:chgData name="Sudvarg, Marion" userId="2bb9b31b-5f3c-4f72-8e1f-41eb276ee9c6" providerId="ADAL" clId="{9DC5B4A8-6AA4-4A02-A74E-607B4A4D45B0}" dt="2022-08-14T04:24:08.224" v="17948" actId="165"/>
          <ac:grpSpMkLst>
            <pc:docMk/>
            <pc:sldMk cId="665461251" sldId="299"/>
            <ac:grpSpMk id="166" creationId="{CD594334-D9B9-221E-D8F4-6AA3FD19962F}"/>
          </ac:grpSpMkLst>
        </pc:grpChg>
        <pc:grpChg chg="add del mod">
          <ac:chgData name="Sudvarg, Marion" userId="2bb9b31b-5f3c-4f72-8e1f-41eb276ee9c6" providerId="ADAL" clId="{9DC5B4A8-6AA4-4A02-A74E-607B4A4D45B0}" dt="2022-08-14T04:26:46.440" v="17974" actId="165"/>
          <ac:grpSpMkLst>
            <pc:docMk/>
            <pc:sldMk cId="665461251" sldId="299"/>
            <ac:grpSpMk id="167" creationId="{6E7665FB-B0A2-6241-14A0-967E0C81897F}"/>
          </ac:grpSpMkLst>
        </pc:grpChg>
        <pc:grpChg chg="add del mod">
          <ac:chgData name="Sudvarg, Marion" userId="2bb9b31b-5f3c-4f72-8e1f-41eb276ee9c6" providerId="ADAL" clId="{9DC5B4A8-6AA4-4A02-A74E-607B4A4D45B0}" dt="2022-08-14T04:25:07.764" v="17961" actId="165"/>
          <ac:grpSpMkLst>
            <pc:docMk/>
            <pc:sldMk cId="665461251" sldId="299"/>
            <ac:grpSpMk id="187" creationId="{0340D8DA-9DA6-3077-3E35-0CA5E40DD82A}"/>
          </ac:grpSpMkLst>
        </pc:grpChg>
        <pc:grpChg chg="add mod">
          <ac:chgData name="Sudvarg, Marion" userId="2bb9b31b-5f3c-4f72-8e1f-41eb276ee9c6" providerId="ADAL" clId="{9DC5B4A8-6AA4-4A02-A74E-607B4A4D45B0}" dt="2022-08-14T04:37:13.535" v="18161" actId="1037"/>
          <ac:grpSpMkLst>
            <pc:docMk/>
            <pc:sldMk cId="665461251" sldId="299"/>
            <ac:grpSpMk id="190" creationId="{E625788D-CE89-E7DB-CC74-E14CF1EB45F9}"/>
          </ac:grpSpMkLst>
        </pc:grpChg>
        <pc:grpChg chg="add mod ord">
          <ac:chgData name="Sudvarg, Marion" userId="2bb9b31b-5f3c-4f72-8e1f-41eb276ee9c6" providerId="ADAL" clId="{9DC5B4A8-6AA4-4A02-A74E-607B4A4D45B0}" dt="2022-08-14T04:39:53.480" v="18181" actId="166"/>
          <ac:grpSpMkLst>
            <pc:docMk/>
            <pc:sldMk cId="665461251" sldId="299"/>
            <ac:grpSpMk id="191" creationId="{BCDCC0D3-797D-C716-60D7-3AB7572885C0}"/>
          </ac:grpSpMkLst>
        </pc:grpChg>
        <pc:grpChg chg="add mod">
          <ac:chgData name="Sudvarg, Marion" userId="2bb9b31b-5f3c-4f72-8e1f-41eb276ee9c6" providerId="ADAL" clId="{9DC5B4A8-6AA4-4A02-A74E-607B4A4D45B0}" dt="2022-08-14T04:27:53.396" v="17986" actId="164"/>
          <ac:grpSpMkLst>
            <pc:docMk/>
            <pc:sldMk cId="665461251" sldId="299"/>
            <ac:grpSpMk id="198" creationId="{1C9BCCB5-F4B6-B291-E00D-992A76FBBFE5}"/>
          </ac:grpSpMkLst>
        </pc:grpChg>
        <pc:grpChg chg="add mod">
          <ac:chgData name="Sudvarg, Marion" userId="2bb9b31b-5f3c-4f72-8e1f-41eb276ee9c6" providerId="ADAL" clId="{9DC5B4A8-6AA4-4A02-A74E-607B4A4D45B0}" dt="2022-08-14T04:37:13.535" v="18161" actId="1037"/>
          <ac:grpSpMkLst>
            <pc:docMk/>
            <pc:sldMk cId="665461251" sldId="299"/>
            <ac:grpSpMk id="199" creationId="{4C21467A-F978-7979-F60C-F45092DB36AC}"/>
          </ac:grpSpMkLst>
        </pc:grpChg>
        <pc:grpChg chg="add mod">
          <ac:chgData name="Sudvarg, Marion" userId="2bb9b31b-5f3c-4f72-8e1f-41eb276ee9c6" providerId="ADAL" clId="{9DC5B4A8-6AA4-4A02-A74E-607B4A4D45B0}" dt="2022-08-14T04:37:13.535" v="18161" actId="1037"/>
          <ac:grpSpMkLst>
            <pc:docMk/>
            <pc:sldMk cId="665461251" sldId="299"/>
            <ac:grpSpMk id="200" creationId="{29CDB254-3C57-E629-BA8D-09E78AA67C82}"/>
          </ac:grpSpMkLst>
        </pc:grpChg>
        <pc:grpChg chg="add mod">
          <ac:chgData name="Sudvarg, Marion" userId="2bb9b31b-5f3c-4f72-8e1f-41eb276ee9c6" providerId="ADAL" clId="{9DC5B4A8-6AA4-4A02-A74E-607B4A4D45B0}" dt="2022-08-14T04:34:06.315" v="18125" actId="164"/>
          <ac:grpSpMkLst>
            <pc:docMk/>
            <pc:sldMk cId="665461251" sldId="299"/>
            <ac:grpSpMk id="208" creationId="{C8F2D03B-071D-9958-F97C-7CF7BF87E380}"/>
          </ac:grpSpMkLst>
        </pc:grpChg>
        <pc:grpChg chg="add mod">
          <ac:chgData name="Sudvarg, Marion" userId="2bb9b31b-5f3c-4f72-8e1f-41eb276ee9c6" providerId="ADAL" clId="{9DC5B4A8-6AA4-4A02-A74E-607B4A4D45B0}" dt="2022-08-14T04:37:13.535" v="18161" actId="1037"/>
          <ac:grpSpMkLst>
            <pc:docMk/>
            <pc:sldMk cId="665461251" sldId="299"/>
            <ac:grpSpMk id="209" creationId="{918CD710-E71C-39F4-DC55-B6B362A7F4D5}"/>
          </ac:grpSpMkLst>
        </pc:grpChg>
        <pc:grpChg chg="add mod">
          <ac:chgData name="Sudvarg, Marion" userId="2bb9b31b-5f3c-4f72-8e1f-41eb276ee9c6" providerId="ADAL" clId="{9DC5B4A8-6AA4-4A02-A74E-607B4A4D45B0}" dt="2022-08-14T04:37:13.535" v="18161" actId="1037"/>
          <ac:grpSpMkLst>
            <pc:docMk/>
            <pc:sldMk cId="665461251" sldId="299"/>
            <ac:grpSpMk id="210" creationId="{D25F73FE-0105-4DDF-332B-7A7184628483}"/>
          </ac:grpSpMkLst>
        </pc:grpChg>
        <pc:grpChg chg="add del mod">
          <ac:chgData name="Sudvarg, Marion" userId="2bb9b31b-5f3c-4f72-8e1f-41eb276ee9c6" providerId="ADAL" clId="{9DC5B4A8-6AA4-4A02-A74E-607B4A4D45B0}" dt="2022-08-14T04:38:15.645" v="18172" actId="165"/>
          <ac:grpSpMkLst>
            <pc:docMk/>
            <pc:sldMk cId="665461251" sldId="299"/>
            <ac:grpSpMk id="211" creationId="{50F136CB-FBF2-8F1D-2E73-150CEC9FD38B}"/>
          </ac:grpSpMkLst>
        </pc:grpChg>
        <pc:grpChg chg="add mod">
          <ac:chgData name="Sudvarg, Marion" userId="2bb9b31b-5f3c-4f72-8e1f-41eb276ee9c6" providerId="ADAL" clId="{9DC5B4A8-6AA4-4A02-A74E-607B4A4D45B0}" dt="2022-08-14T04:37:13.535" v="18161" actId="1037"/>
          <ac:grpSpMkLst>
            <pc:docMk/>
            <pc:sldMk cId="665461251" sldId="299"/>
            <ac:grpSpMk id="214" creationId="{6EFC8E23-761C-6FD2-7962-A8972F96F4AF}"/>
          </ac:grpSpMkLst>
        </pc:grpChg>
        <pc:grpChg chg="add mod">
          <ac:chgData name="Sudvarg, Marion" userId="2bb9b31b-5f3c-4f72-8e1f-41eb276ee9c6" providerId="ADAL" clId="{9DC5B4A8-6AA4-4A02-A74E-607B4A4D45B0}" dt="2022-08-14T04:38:40.403" v="18173" actId="164"/>
          <ac:grpSpMkLst>
            <pc:docMk/>
            <pc:sldMk cId="665461251" sldId="299"/>
            <ac:grpSpMk id="216" creationId="{990FDF45-C45E-ACAC-7E27-DF704BFFBD7E}"/>
          </ac:grpSpMkLst>
        </pc:grpChg>
        <pc:picChg chg="add del">
          <ac:chgData name="Sudvarg, Marion" userId="2bb9b31b-5f3c-4f72-8e1f-41eb276ee9c6" providerId="ADAL" clId="{9DC5B4A8-6AA4-4A02-A74E-607B4A4D45B0}" dt="2022-08-14T04:17:11.019" v="17751"/>
          <ac:picMkLst>
            <pc:docMk/>
            <pc:sldMk cId="665461251" sldId="299"/>
            <ac:picMk id="54" creationId="{02298E8C-0669-2314-D57D-EA5D3C72999E}"/>
          </ac:picMkLst>
        </pc:picChg>
        <pc:picChg chg="add del">
          <ac:chgData name="Sudvarg, Marion" userId="2bb9b31b-5f3c-4f72-8e1f-41eb276ee9c6" providerId="ADAL" clId="{9DC5B4A8-6AA4-4A02-A74E-607B4A4D45B0}" dt="2022-08-14T04:17:24.015" v="17756"/>
          <ac:picMkLst>
            <pc:docMk/>
            <pc:sldMk cId="665461251" sldId="299"/>
            <ac:picMk id="55" creationId="{72448430-D72E-D9E1-2945-6224F66C043B}"/>
          </ac:picMkLst>
        </pc:picChg>
        <pc:cxnChg chg="add del mod">
          <ac:chgData name="Sudvarg, Marion" userId="2bb9b31b-5f3c-4f72-8e1f-41eb276ee9c6" providerId="ADAL" clId="{9DC5B4A8-6AA4-4A02-A74E-607B4A4D45B0}" dt="2022-08-14T04:17:11.518" v="17752"/>
          <ac:cxnSpMkLst>
            <pc:docMk/>
            <pc:sldMk cId="665461251" sldId="299"/>
            <ac:cxnSpMk id="5" creationId="{7FB03596-371B-A1DF-605C-60F27410840B}"/>
          </ac:cxnSpMkLst>
        </pc:cxnChg>
        <pc:cxnChg chg="add del mod">
          <ac:chgData name="Sudvarg, Marion" userId="2bb9b31b-5f3c-4f72-8e1f-41eb276ee9c6" providerId="ADAL" clId="{9DC5B4A8-6AA4-4A02-A74E-607B4A4D45B0}" dt="2022-08-14T04:17:11.518" v="17752"/>
          <ac:cxnSpMkLst>
            <pc:docMk/>
            <pc:sldMk cId="665461251" sldId="299"/>
            <ac:cxnSpMk id="6" creationId="{742A4E57-5010-1BDF-1E94-05D16E43F933}"/>
          </ac:cxnSpMkLst>
        </pc:cxnChg>
        <pc:cxnChg chg="add del mod">
          <ac:chgData name="Sudvarg, Marion" userId="2bb9b31b-5f3c-4f72-8e1f-41eb276ee9c6" providerId="ADAL" clId="{9DC5B4A8-6AA4-4A02-A74E-607B4A4D45B0}" dt="2022-08-14T04:17:11.518" v="17752"/>
          <ac:cxnSpMkLst>
            <pc:docMk/>
            <pc:sldMk cId="665461251" sldId="299"/>
            <ac:cxnSpMk id="7" creationId="{047D09BA-0FB6-9360-6499-ABFB6EC3CDE7}"/>
          </ac:cxnSpMkLst>
        </pc:cxnChg>
        <pc:cxnChg chg="add del mod">
          <ac:chgData name="Sudvarg, Marion" userId="2bb9b31b-5f3c-4f72-8e1f-41eb276ee9c6" providerId="ADAL" clId="{9DC5B4A8-6AA4-4A02-A74E-607B4A4D45B0}" dt="2022-08-14T04:17:11.518" v="17752"/>
          <ac:cxnSpMkLst>
            <pc:docMk/>
            <pc:sldMk cId="665461251" sldId="299"/>
            <ac:cxnSpMk id="15" creationId="{3E97977C-D1A1-EA10-FCD2-CA83DD8F2C56}"/>
          </ac:cxnSpMkLst>
        </pc:cxnChg>
        <pc:cxnChg chg="add del mod">
          <ac:chgData name="Sudvarg, Marion" userId="2bb9b31b-5f3c-4f72-8e1f-41eb276ee9c6" providerId="ADAL" clId="{9DC5B4A8-6AA4-4A02-A74E-607B4A4D45B0}" dt="2022-08-14T04:17:11.518" v="17752"/>
          <ac:cxnSpMkLst>
            <pc:docMk/>
            <pc:sldMk cId="665461251" sldId="299"/>
            <ac:cxnSpMk id="19" creationId="{951E1CB0-5103-EA58-E65C-45D0FAB592DF}"/>
          </ac:cxnSpMkLst>
        </pc:cxnChg>
        <pc:cxnChg chg="add del mod">
          <ac:chgData name="Sudvarg, Marion" userId="2bb9b31b-5f3c-4f72-8e1f-41eb276ee9c6" providerId="ADAL" clId="{9DC5B4A8-6AA4-4A02-A74E-607B4A4D45B0}" dt="2022-08-14T04:17:11.518" v="17752"/>
          <ac:cxnSpMkLst>
            <pc:docMk/>
            <pc:sldMk cId="665461251" sldId="299"/>
            <ac:cxnSpMk id="20" creationId="{7DCBF3DE-63E6-734B-0FE8-94C79F79D915}"/>
          </ac:cxnSpMkLst>
        </pc:cxnChg>
        <pc:cxnChg chg="add del mod">
          <ac:chgData name="Sudvarg, Marion" userId="2bb9b31b-5f3c-4f72-8e1f-41eb276ee9c6" providerId="ADAL" clId="{9DC5B4A8-6AA4-4A02-A74E-607B4A4D45B0}" dt="2022-08-14T04:17:11.518" v="17752"/>
          <ac:cxnSpMkLst>
            <pc:docMk/>
            <pc:sldMk cId="665461251" sldId="299"/>
            <ac:cxnSpMk id="21" creationId="{B3F195E1-A64A-06AA-7546-DC9FCF16DC24}"/>
          </ac:cxnSpMkLst>
        </pc:cxnChg>
        <pc:cxnChg chg="add del mod">
          <ac:chgData name="Sudvarg, Marion" userId="2bb9b31b-5f3c-4f72-8e1f-41eb276ee9c6" providerId="ADAL" clId="{9DC5B4A8-6AA4-4A02-A74E-607B4A4D45B0}" dt="2022-08-14T04:17:11.518" v="17752"/>
          <ac:cxnSpMkLst>
            <pc:docMk/>
            <pc:sldMk cId="665461251" sldId="299"/>
            <ac:cxnSpMk id="22" creationId="{DD2498EB-6F47-C2BE-E1E5-130A38A5A98C}"/>
          </ac:cxnSpMkLst>
        </pc:cxnChg>
        <pc:cxnChg chg="add del mod">
          <ac:chgData name="Sudvarg, Marion" userId="2bb9b31b-5f3c-4f72-8e1f-41eb276ee9c6" providerId="ADAL" clId="{9DC5B4A8-6AA4-4A02-A74E-607B4A4D45B0}" dt="2022-08-14T04:17:11.518" v="17752"/>
          <ac:cxnSpMkLst>
            <pc:docMk/>
            <pc:sldMk cId="665461251" sldId="299"/>
            <ac:cxnSpMk id="26" creationId="{AE93F944-7AE5-86E9-6BAF-490C4A08EB08}"/>
          </ac:cxnSpMkLst>
        </pc:cxnChg>
        <pc:cxnChg chg="add del mod">
          <ac:chgData name="Sudvarg, Marion" userId="2bb9b31b-5f3c-4f72-8e1f-41eb276ee9c6" providerId="ADAL" clId="{9DC5B4A8-6AA4-4A02-A74E-607B4A4D45B0}" dt="2022-08-14T04:17:11.518" v="17752"/>
          <ac:cxnSpMkLst>
            <pc:docMk/>
            <pc:sldMk cId="665461251" sldId="299"/>
            <ac:cxnSpMk id="27" creationId="{DB001038-25C9-256A-E539-0C55525015A7}"/>
          </ac:cxnSpMkLst>
        </pc:cxnChg>
        <pc:cxnChg chg="add del mod">
          <ac:chgData name="Sudvarg, Marion" userId="2bb9b31b-5f3c-4f72-8e1f-41eb276ee9c6" providerId="ADAL" clId="{9DC5B4A8-6AA4-4A02-A74E-607B4A4D45B0}" dt="2022-08-14T04:17:11.518" v="17752"/>
          <ac:cxnSpMkLst>
            <pc:docMk/>
            <pc:sldMk cId="665461251" sldId="299"/>
            <ac:cxnSpMk id="28" creationId="{4720D654-1415-CE50-3445-2553E857447A}"/>
          </ac:cxnSpMkLst>
        </pc:cxnChg>
        <pc:cxnChg chg="add del mod">
          <ac:chgData name="Sudvarg, Marion" userId="2bb9b31b-5f3c-4f72-8e1f-41eb276ee9c6" providerId="ADAL" clId="{9DC5B4A8-6AA4-4A02-A74E-607B4A4D45B0}" dt="2022-08-14T04:17:11.518" v="17752"/>
          <ac:cxnSpMkLst>
            <pc:docMk/>
            <pc:sldMk cId="665461251" sldId="299"/>
            <ac:cxnSpMk id="33" creationId="{749CD71B-3F4D-42B1-7E6D-F2202F29C268}"/>
          </ac:cxnSpMkLst>
        </pc:cxnChg>
        <pc:cxnChg chg="add del mod">
          <ac:chgData name="Sudvarg, Marion" userId="2bb9b31b-5f3c-4f72-8e1f-41eb276ee9c6" providerId="ADAL" clId="{9DC5B4A8-6AA4-4A02-A74E-607B4A4D45B0}" dt="2022-08-14T04:17:11.518" v="17752"/>
          <ac:cxnSpMkLst>
            <pc:docMk/>
            <pc:sldMk cId="665461251" sldId="299"/>
            <ac:cxnSpMk id="34" creationId="{CF790A7F-8F46-4D2A-AA6D-8479C9F1062D}"/>
          </ac:cxnSpMkLst>
        </pc:cxnChg>
        <pc:cxnChg chg="add del mod">
          <ac:chgData name="Sudvarg, Marion" userId="2bb9b31b-5f3c-4f72-8e1f-41eb276ee9c6" providerId="ADAL" clId="{9DC5B4A8-6AA4-4A02-A74E-607B4A4D45B0}" dt="2022-08-14T04:17:11.518" v="17752"/>
          <ac:cxnSpMkLst>
            <pc:docMk/>
            <pc:sldMk cId="665461251" sldId="299"/>
            <ac:cxnSpMk id="36" creationId="{A054F194-00B7-A8CC-7066-5616A1C22D8F}"/>
          </ac:cxnSpMkLst>
        </pc:cxnChg>
        <pc:cxnChg chg="add del mod">
          <ac:chgData name="Sudvarg, Marion" userId="2bb9b31b-5f3c-4f72-8e1f-41eb276ee9c6" providerId="ADAL" clId="{9DC5B4A8-6AA4-4A02-A74E-607B4A4D45B0}" dt="2022-08-14T04:17:11.518" v="17752"/>
          <ac:cxnSpMkLst>
            <pc:docMk/>
            <pc:sldMk cId="665461251" sldId="299"/>
            <ac:cxnSpMk id="37" creationId="{452C2084-8D05-F4F8-CF0F-786DDB19E130}"/>
          </ac:cxnSpMkLst>
        </pc:cxnChg>
        <pc:cxnChg chg="add del mod">
          <ac:chgData name="Sudvarg, Marion" userId="2bb9b31b-5f3c-4f72-8e1f-41eb276ee9c6" providerId="ADAL" clId="{9DC5B4A8-6AA4-4A02-A74E-607B4A4D45B0}" dt="2022-08-14T04:17:11.518" v="17752"/>
          <ac:cxnSpMkLst>
            <pc:docMk/>
            <pc:sldMk cId="665461251" sldId="299"/>
            <ac:cxnSpMk id="38" creationId="{5843FF3B-AE8D-A0FA-6747-715657408BCD}"/>
          </ac:cxnSpMkLst>
        </pc:cxnChg>
        <pc:cxnChg chg="add del mod">
          <ac:chgData name="Sudvarg, Marion" userId="2bb9b31b-5f3c-4f72-8e1f-41eb276ee9c6" providerId="ADAL" clId="{9DC5B4A8-6AA4-4A02-A74E-607B4A4D45B0}" dt="2022-08-14T04:17:11.518" v="17752"/>
          <ac:cxnSpMkLst>
            <pc:docMk/>
            <pc:sldMk cId="665461251" sldId="299"/>
            <ac:cxnSpMk id="39" creationId="{99F66723-4025-7E27-F147-68ED4BC08F40}"/>
          </ac:cxnSpMkLst>
        </pc:cxnChg>
        <pc:cxnChg chg="add del mod">
          <ac:chgData name="Sudvarg, Marion" userId="2bb9b31b-5f3c-4f72-8e1f-41eb276ee9c6" providerId="ADAL" clId="{9DC5B4A8-6AA4-4A02-A74E-607B4A4D45B0}" dt="2022-08-14T04:17:11.518" v="17752"/>
          <ac:cxnSpMkLst>
            <pc:docMk/>
            <pc:sldMk cId="665461251" sldId="299"/>
            <ac:cxnSpMk id="46" creationId="{DA332432-1D76-156C-3C2F-4B1BBF9FC89F}"/>
          </ac:cxnSpMkLst>
        </pc:cxnChg>
        <pc:cxnChg chg="add del mod">
          <ac:chgData name="Sudvarg, Marion" userId="2bb9b31b-5f3c-4f72-8e1f-41eb276ee9c6" providerId="ADAL" clId="{9DC5B4A8-6AA4-4A02-A74E-607B4A4D45B0}" dt="2022-08-14T04:17:11.518" v="17752"/>
          <ac:cxnSpMkLst>
            <pc:docMk/>
            <pc:sldMk cId="665461251" sldId="299"/>
            <ac:cxnSpMk id="48" creationId="{07527EFB-1DF8-C3AF-5261-965CADB7DA23}"/>
          </ac:cxnSpMkLst>
        </pc:cxnChg>
        <pc:cxnChg chg="add del mod">
          <ac:chgData name="Sudvarg, Marion" userId="2bb9b31b-5f3c-4f72-8e1f-41eb276ee9c6" providerId="ADAL" clId="{9DC5B4A8-6AA4-4A02-A74E-607B4A4D45B0}" dt="2022-08-14T04:17:26.655" v="17758" actId="478"/>
          <ac:cxnSpMkLst>
            <pc:docMk/>
            <pc:sldMk cId="665461251" sldId="299"/>
            <ac:cxnSpMk id="56" creationId="{D56E054D-1C95-EA29-13AE-F11D9BA1598A}"/>
          </ac:cxnSpMkLst>
        </pc:cxnChg>
        <pc:cxnChg chg="add del mod">
          <ac:chgData name="Sudvarg, Marion" userId="2bb9b31b-5f3c-4f72-8e1f-41eb276ee9c6" providerId="ADAL" clId="{9DC5B4A8-6AA4-4A02-A74E-607B4A4D45B0}" dt="2022-08-14T04:17:26.655" v="17758" actId="478"/>
          <ac:cxnSpMkLst>
            <pc:docMk/>
            <pc:sldMk cId="665461251" sldId="299"/>
            <ac:cxnSpMk id="57" creationId="{EBD55B3A-EB4D-3D46-E650-9CDEAC20F0DB}"/>
          </ac:cxnSpMkLst>
        </pc:cxnChg>
        <pc:cxnChg chg="add del mod">
          <ac:chgData name="Sudvarg, Marion" userId="2bb9b31b-5f3c-4f72-8e1f-41eb276ee9c6" providerId="ADAL" clId="{9DC5B4A8-6AA4-4A02-A74E-607B4A4D45B0}" dt="2022-08-14T04:17:26.655" v="17758" actId="478"/>
          <ac:cxnSpMkLst>
            <pc:docMk/>
            <pc:sldMk cId="665461251" sldId="299"/>
            <ac:cxnSpMk id="58" creationId="{A4DF5BC1-1338-6073-9DE7-1DA91DB6497E}"/>
          </ac:cxnSpMkLst>
        </pc:cxnChg>
        <pc:cxnChg chg="add del mod">
          <ac:chgData name="Sudvarg, Marion" userId="2bb9b31b-5f3c-4f72-8e1f-41eb276ee9c6" providerId="ADAL" clId="{9DC5B4A8-6AA4-4A02-A74E-607B4A4D45B0}" dt="2022-08-14T04:17:26.655" v="17758" actId="478"/>
          <ac:cxnSpMkLst>
            <pc:docMk/>
            <pc:sldMk cId="665461251" sldId="299"/>
            <ac:cxnSpMk id="66" creationId="{A128336F-6CFF-ABD7-5757-2AD2D431A350}"/>
          </ac:cxnSpMkLst>
        </pc:cxnChg>
        <pc:cxnChg chg="add del mod">
          <ac:chgData name="Sudvarg, Marion" userId="2bb9b31b-5f3c-4f72-8e1f-41eb276ee9c6" providerId="ADAL" clId="{9DC5B4A8-6AA4-4A02-A74E-607B4A4D45B0}" dt="2022-08-14T04:17:26.655" v="17758" actId="478"/>
          <ac:cxnSpMkLst>
            <pc:docMk/>
            <pc:sldMk cId="665461251" sldId="299"/>
            <ac:cxnSpMk id="70" creationId="{24FF2199-7510-4D98-87DF-F69A6FED6034}"/>
          </ac:cxnSpMkLst>
        </pc:cxnChg>
        <pc:cxnChg chg="add del mod">
          <ac:chgData name="Sudvarg, Marion" userId="2bb9b31b-5f3c-4f72-8e1f-41eb276ee9c6" providerId="ADAL" clId="{9DC5B4A8-6AA4-4A02-A74E-607B4A4D45B0}" dt="2022-08-14T04:17:26.655" v="17758" actId="478"/>
          <ac:cxnSpMkLst>
            <pc:docMk/>
            <pc:sldMk cId="665461251" sldId="299"/>
            <ac:cxnSpMk id="71" creationId="{0A04E876-4E65-06F0-0DC6-6F91D0B7605D}"/>
          </ac:cxnSpMkLst>
        </pc:cxnChg>
        <pc:cxnChg chg="add del mod">
          <ac:chgData name="Sudvarg, Marion" userId="2bb9b31b-5f3c-4f72-8e1f-41eb276ee9c6" providerId="ADAL" clId="{9DC5B4A8-6AA4-4A02-A74E-607B4A4D45B0}" dt="2022-08-14T04:17:26.655" v="17758" actId="478"/>
          <ac:cxnSpMkLst>
            <pc:docMk/>
            <pc:sldMk cId="665461251" sldId="299"/>
            <ac:cxnSpMk id="72" creationId="{D5655ED3-C64E-9632-D9E2-8D7D18A43C0F}"/>
          </ac:cxnSpMkLst>
        </pc:cxnChg>
        <pc:cxnChg chg="add del mod">
          <ac:chgData name="Sudvarg, Marion" userId="2bb9b31b-5f3c-4f72-8e1f-41eb276ee9c6" providerId="ADAL" clId="{9DC5B4A8-6AA4-4A02-A74E-607B4A4D45B0}" dt="2022-08-14T04:17:26.655" v="17758" actId="478"/>
          <ac:cxnSpMkLst>
            <pc:docMk/>
            <pc:sldMk cId="665461251" sldId="299"/>
            <ac:cxnSpMk id="73" creationId="{56CEB0E7-73C5-3361-DF70-162AAE235804}"/>
          </ac:cxnSpMkLst>
        </pc:cxnChg>
        <pc:cxnChg chg="add del mod">
          <ac:chgData name="Sudvarg, Marion" userId="2bb9b31b-5f3c-4f72-8e1f-41eb276ee9c6" providerId="ADAL" clId="{9DC5B4A8-6AA4-4A02-A74E-607B4A4D45B0}" dt="2022-08-14T04:17:26.655" v="17758" actId="478"/>
          <ac:cxnSpMkLst>
            <pc:docMk/>
            <pc:sldMk cId="665461251" sldId="299"/>
            <ac:cxnSpMk id="77" creationId="{5F027C2C-76F4-84E2-0F71-8FE138EBC488}"/>
          </ac:cxnSpMkLst>
        </pc:cxnChg>
        <pc:cxnChg chg="add del mod">
          <ac:chgData name="Sudvarg, Marion" userId="2bb9b31b-5f3c-4f72-8e1f-41eb276ee9c6" providerId="ADAL" clId="{9DC5B4A8-6AA4-4A02-A74E-607B4A4D45B0}" dt="2022-08-14T04:17:26.655" v="17758" actId="478"/>
          <ac:cxnSpMkLst>
            <pc:docMk/>
            <pc:sldMk cId="665461251" sldId="299"/>
            <ac:cxnSpMk id="78" creationId="{8424AA51-2AFD-1E8B-502E-F1AF1165B7BA}"/>
          </ac:cxnSpMkLst>
        </pc:cxnChg>
        <pc:cxnChg chg="add del mod">
          <ac:chgData name="Sudvarg, Marion" userId="2bb9b31b-5f3c-4f72-8e1f-41eb276ee9c6" providerId="ADAL" clId="{9DC5B4A8-6AA4-4A02-A74E-607B4A4D45B0}" dt="2022-08-14T04:17:26.655" v="17758" actId="478"/>
          <ac:cxnSpMkLst>
            <pc:docMk/>
            <pc:sldMk cId="665461251" sldId="299"/>
            <ac:cxnSpMk id="79" creationId="{5D14103C-4155-595B-7221-BFDFE8FCDD8F}"/>
          </ac:cxnSpMkLst>
        </pc:cxnChg>
        <pc:cxnChg chg="add del mod">
          <ac:chgData name="Sudvarg, Marion" userId="2bb9b31b-5f3c-4f72-8e1f-41eb276ee9c6" providerId="ADAL" clId="{9DC5B4A8-6AA4-4A02-A74E-607B4A4D45B0}" dt="2022-08-14T04:17:26.655" v="17758" actId="478"/>
          <ac:cxnSpMkLst>
            <pc:docMk/>
            <pc:sldMk cId="665461251" sldId="299"/>
            <ac:cxnSpMk id="84" creationId="{46240CC2-9C2C-0CBE-F4D9-B30F0C4D1D31}"/>
          </ac:cxnSpMkLst>
        </pc:cxnChg>
        <pc:cxnChg chg="add del mod">
          <ac:chgData name="Sudvarg, Marion" userId="2bb9b31b-5f3c-4f72-8e1f-41eb276ee9c6" providerId="ADAL" clId="{9DC5B4A8-6AA4-4A02-A74E-607B4A4D45B0}" dt="2022-08-14T04:17:26.655" v="17758" actId="478"/>
          <ac:cxnSpMkLst>
            <pc:docMk/>
            <pc:sldMk cId="665461251" sldId="299"/>
            <ac:cxnSpMk id="85" creationId="{D306FD89-4683-21CA-56B1-FB641A688178}"/>
          </ac:cxnSpMkLst>
        </pc:cxnChg>
        <pc:cxnChg chg="add del mod">
          <ac:chgData name="Sudvarg, Marion" userId="2bb9b31b-5f3c-4f72-8e1f-41eb276ee9c6" providerId="ADAL" clId="{9DC5B4A8-6AA4-4A02-A74E-607B4A4D45B0}" dt="2022-08-14T04:17:26.655" v="17758" actId="478"/>
          <ac:cxnSpMkLst>
            <pc:docMk/>
            <pc:sldMk cId="665461251" sldId="299"/>
            <ac:cxnSpMk id="87" creationId="{886D3397-2A4C-8634-8D1F-DECCCD0FECDE}"/>
          </ac:cxnSpMkLst>
        </pc:cxnChg>
        <pc:cxnChg chg="add del mod">
          <ac:chgData name="Sudvarg, Marion" userId="2bb9b31b-5f3c-4f72-8e1f-41eb276ee9c6" providerId="ADAL" clId="{9DC5B4A8-6AA4-4A02-A74E-607B4A4D45B0}" dt="2022-08-14T04:17:26.655" v="17758" actId="478"/>
          <ac:cxnSpMkLst>
            <pc:docMk/>
            <pc:sldMk cId="665461251" sldId="299"/>
            <ac:cxnSpMk id="88" creationId="{E8E4E02D-BCDA-1D2D-E6FA-D149CC0A3C55}"/>
          </ac:cxnSpMkLst>
        </pc:cxnChg>
        <pc:cxnChg chg="add del mod">
          <ac:chgData name="Sudvarg, Marion" userId="2bb9b31b-5f3c-4f72-8e1f-41eb276ee9c6" providerId="ADAL" clId="{9DC5B4A8-6AA4-4A02-A74E-607B4A4D45B0}" dt="2022-08-14T04:17:26.655" v="17758" actId="478"/>
          <ac:cxnSpMkLst>
            <pc:docMk/>
            <pc:sldMk cId="665461251" sldId="299"/>
            <ac:cxnSpMk id="89" creationId="{5D54CD28-715E-DDA9-C209-9928849C6544}"/>
          </ac:cxnSpMkLst>
        </pc:cxnChg>
        <pc:cxnChg chg="add del mod">
          <ac:chgData name="Sudvarg, Marion" userId="2bb9b31b-5f3c-4f72-8e1f-41eb276ee9c6" providerId="ADAL" clId="{9DC5B4A8-6AA4-4A02-A74E-607B4A4D45B0}" dt="2022-08-14T04:17:26.655" v="17758" actId="478"/>
          <ac:cxnSpMkLst>
            <pc:docMk/>
            <pc:sldMk cId="665461251" sldId="299"/>
            <ac:cxnSpMk id="90" creationId="{A927605F-2CDA-B821-B73B-B79FEDA02F52}"/>
          </ac:cxnSpMkLst>
        </pc:cxnChg>
        <pc:cxnChg chg="add del mod">
          <ac:chgData name="Sudvarg, Marion" userId="2bb9b31b-5f3c-4f72-8e1f-41eb276ee9c6" providerId="ADAL" clId="{9DC5B4A8-6AA4-4A02-A74E-607B4A4D45B0}" dt="2022-08-14T04:17:26.655" v="17758" actId="478"/>
          <ac:cxnSpMkLst>
            <pc:docMk/>
            <pc:sldMk cId="665461251" sldId="299"/>
            <ac:cxnSpMk id="97" creationId="{6F77535A-39E9-3998-F9E0-7FFB51EAE348}"/>
          </ac:cxnSpMkLst>
        </pc:cxnChg>
        <pc:cxnChg chg="add del mod">
          <ac:chgData name="Sudvarg, Marion" userId="2bb9b31b-5f3c-4f72-8e1f-41eb276ee9c6" providerId="ADAL" clId="{9DC5B4A8-6AA4-4A02-A74E-607B4A4D45B0}" dt="2022-08-14T04:17:26.655" v="17758" actId="478"/>
          <ac:cxnSpMkLst>
            <pc:docMk/>
            <pc:sldMk cId="665461251" sldId="299"/>
            <ac:cxnSpMk id="99" creationId="{26550BAF-8FE8-9930-2014-7D2C150E65EB}"/>
          </ac:cxnSpMkLst>
        </pc:cxnChg>
        <pc:cxnChg chg="add mod ord">
          <ac:chgData name="Sudvarg, Marion" userId="2bb9b31b-5f3c-4f72-8e1f-41eb276ee9c6" providerId="ADAL" clId="{9DC5B4A8-6AA4-4A02-A74E-607B4A4D45B0}" dt="2022-08-14T04:39:40.758" v="18180" actId="166"/>
          <ac:cxnSpMkLst>
            <pc:docMk/>
            <pc:sldMk cId="665461251" sldId="299"/>
            <ac:cxnSpMk id="105" creationId="{E458E8BB-7EAB-13E4-21D1-C55913501B63}"/>
          </ac:cxnSpMkLst>
        </pc:cxnChg>
        <pc:cxnChg chg="add mod ord">
          <ac:chgData name="Sudvarg, Marion" userId="2bb9b31b-5f3c-4f72-8e1f-41eb276ee9c6" providerId="ADAL" clId="{9DC5B4A8-6AA4-4A02-A74E-607B4A4D45B0}" dt="2022-08-14T04:39:40.758" v="18180" actId="166"/>
          <ac:cxnSpMkLst>
            <pc:docMk/>
            <pc:sldMk cId="665461251" sldId="299"/>
            <ac:cxnSpMk id="106" creationId="{8C47FB0B-8AD8-3EE8-7808-56C54F452C67}"/>
          </ac:cxnSpMkLst>
        </pc:cxnChg>
        <pc:cxnChg chg="add mod ord">
          <ac:chgData name="Sudvarg, Marion" userId="2bb9b31b-5f3c-4f72-8e1f-41eb276ee9c6" providerId="ADAL" clId="{9DC5B4A8-6AA4-4A02-A74E-607B4A4D45B0}" dt="2022-08-14T04:39:40.758" v="18180" actId="166"/>
          <ac:cxnSpMkLst>
            <pc:docMk/>
            <pc:sldMk cId="665461251" sldId="299"/>
            <ac:cxnSpMk id="107" creationId="{EA3342D1-9766-CE8B-F0BD-85C6890CF5EA}"/>
          </ac:cxnSpMkLst>
        </pc:cxnChg>
        <pc:cxnChg chg="add mod">
          <ac:chgData name="Sudvarg, Marion" userId="2bb9b31b-5f3c-4f72-8e1f-41eb276ee9c6" providerId="ADAL" clId="{9DC5B4A8-6AA4-4A02-A74E-607B4A4D45B0}" dt="2022-08-14T04:37:13.535" v="18161" actId="1037"/>
          <ac:cxnSpMkLst>
            <pc:docMk/>
            <pc:sldMk cId="665461251" sldId="299"/>
            <ac:cxnSpMk id="115" creationId="{70BD9210-4008-507D-942A-9462ACD05509}"/>
          </ac:cxnSpMkLst>
        </pc:cxnChg>
        <pc:cxnChg chg="add mod">
          <ac:chgData name="Sudvarg, Marion" userId="2bb9b31b-5f3c-4f72-8e1f-41eb276ee9c6" providerId="ADAL" clId="{9DC5B4A8-6AA4-4A02-A74E-607B4A4D45B0}" dt="2022-08-14T04:19:09.840" v="17840" actId="164"/>
          <ac:cxnSpMkLst>
            <pc:docMk/>
            <pc:sldMk cId="665461251" sldId="299"/>
            <ac:cxnSpMk id="119" creationId="{BFFD4CFB-480B-A7E1-8579-B7766F78CFC5}"/>
          </ac:cxnSpMkLst>
        </pc:cxnChg>
        <pc:cxnChg chg="add mod">
          <ac:chgData name="Sudvarg, Marion" userId="2bb9b31b-5f3c-4f72-8e1f-41eb276ee9c6" providerId="ADAL" clId="{9DC5B4A8-6AA4-4A02-A74E-607B4A4D45B0}" dt="2022-08-14T04:19:09.840" v="17840" actId="164"/>
          <ac:cxnSpMkLst>
            <pc:docMk/>
            <pc:sldMk cId="665461251" sldId="299"/>
            <ac:cxnSpMk id="120" creationId="{1477CCE0-1699-D89B-10C8-46A4CCF3BBD0}"/>
          </ac:cxnSpMkLst>
        </pc:cxnChg>
        <pc:cxnChg chg="add mod">
          <ac:chgData name="Sudvarg, Marion" userId="2bb9b31b-5f3c-4f72-8e1f-41eb276ee9c6" providerId="ADAL" clId="{9DC5B4A8-6AA4-4A02-A74E-607B4A4D45B0}" dt="2022-08-14T04:19:09.840" v="17840" actId="164"/>
          <ac:cxnSpMkLst>
            <pc:docMk/>
            <pc:sldMk cId="665461251" sldId="299"/>
            <ac:cxnSpMk id="121" creationId="{07922426-6DCB-BF10-5F78-3A5A272DEBD9}"/>
          </ac:cxnSpMkLst>
        </pc:cxnChg>
        <pc:cxnChg chg="add mod">
          <ac:chgData name="Sudvarg, Marion" userId="2bb9b31b-5f3c-4f72-8e1f-41eb276ee9c6" providerId="ADAL" clId="{9DC5B4A8-6AA4-4A02-A74E-607B4A4D45B0}" dt="2022-08-15T13:11:30.125" v="18942" actId="692"/>
          <ac:cxnSpMkLst>
            <pc:docMk/>
            <pc:sldMk cId="665461251" sldId="299"/>
            <ac:cxnSpMk id="122" creationId="{F8311242-D5DE-BCD2-1D81-E45ACF12EE13}"/>
          </ac:cxnSpMkLst>
        </pc:cxnChg>
        <pc:cxnChg chg="add mod">
          <ac:chgData name="Sudvarg, Marion" userId="2bb9b31b-5f3c-4f72-8e1f-41eb276ee9c6" providerId="ADAL" clId="{9DC5B4A8-6AA4-4A02-A74E-607B4A4D45B0}" dt="2022-08-14T04:19:09.840" v="17840" actId="164"/>
          <ac:cxnSpMkLst>
            <pc:docMk/>
            <pc:sldMk cId="665461251" sldId="299"/>
            <ac:cxnSpMk id="126" creationId="{5E6061C2-1B99-F7D5-D6F8-96F459F8E867}"/>
          </ac:cxnSpMkLst>
        </pc:cxnChg>
        <pc:cxnChg chg="add mod">
          <ac:chgData name="Sudvarg, Marion" userId="2bb9b31b-5f3c-4f72-8e1f-41eb276ee9c6" providerId="ADAL" clId="{9DC5B4A8-6AA4-4A02-A74E-607B4A4D45B0}" dt="2022-08-14T04:19:09.840" v="17840" actId="164"/>
          <ac:cxnSpMkLst>
            <pc:docMk/>
            <pc:sldMk cId="665461251" sldId="299"/>
            <ac:cxnSpMk id="127" creationId="{1CEF9CAB-4066-2218-DC4D-75C95918DCF3}"/>
          </ac:cxnSpMkLst>
        </pc:cxnChg>
        <pc:cxnChg chg="add mod">
          <ac:chgData name="Sudvarg, Marion" userId="2bb9b31b-5f3c-4f72-8e1f-41eb276ee9c6" providerId="ADAL" clId="{9DC5B4A8-6AA4-4A02-A74E-607B4A4D45B0}" dt="2022-08-14T04:19:09.840" v="17840" actId="164"/>
          <ac:cxnSpMkLst>
            <pc:docMk/>
            <pc:sldMk cId="665461251" sldId="299"/>
            <ac:cxnSpMk id="128" creationId="{3FE168DF-D4F1-8CBC-63B0-471B62EACA63}"/>
          </ac:cxnSpMkLst>
        </pc:cxnChg>
        <pc:cxnChg chg="add mod">
          <ac:chgData name="Sudvarg, Marion" userId="2bb9b31b-5f3c-4f72-8e1f-41eb276ee9c6" providerId="ADAL" clId="{9DC5B4A8-6AA4-4A02-A74E-607B4A4D45B0}" dt="2022-08-14T04:19:09.840" v="17840" actId="164"/>
          <ac:cxnSpMkLst>
            <pc:docMk/>
            <pc:sldMk cId="665461251" sldId="299"/>
            <ac:cxnSpMk id="133" creationId="{3B439278-4F16-012B-2D4B-EA9CD4C37ACC}"/>
          </ac:cxnSpMkLst>
        </pc:cxnChg>
        <pc:cxnChg chg="add mod">
          <ac:chgData name="Sudvarg, Marion" userId="2bb9b31b-5f3c-4f72-8e1f-41eb276ee9c6" providerId="ADAL" clId="{9DC5B4A8-6AA4-4A02-A74E-607B4A4D45B0}" dt="2022-08-14T04:19:09.840" v="17840" actId="164"/>
          <ac:cxnSpMkLst>
            <pc:docMk/>
            <pc:sldMk cId="665461251" sldId="299"/>
            <ac:cxnSpMk id="134" creationId="{E22123B9-D50F-4DB5-E623-59A6030EC0CC}"/>
          </ac:cxnSpMkLst>
        </pc:cxnChg>
        <pc:cxnChg chg="add mod">
          <ac:chgData name="Sudvarg, Marion" userId="2bb9b31b-5f3c-4f72-8e1f-41eb276ee9c6" providerId="ADAL" clId="{9DC5B4A8-6AA4-4A02-A74E-607B4A4D45B0}" dt="2022-08-14T04:19:09.840" v="17840" actId="164"/>
          <ac:cxnSpMkLst>
            <pc:docMk/>
            <pc:sldMk cId="665461251" sldId="299"/>
            <ac:cxnSpMk id="136" creationId="{A2DEC409-6E22-34BD-C0B5-AB517A553F9F}"/>
          </ac:cxnSpMkLst>
        </pc:cxnChg>
        <pc:cxnChg chg="add mod">
          <ac:chgData name="Sudvarg, Marion" userId="2bb9b31b-5f3c-4f72-8e1f-41eb276ee9c6" providerId="ADAL" clId="{9DC5B4A8-6AA4-4A02-A74E-607B4A4D45B0}" dt="2022-08-14T04:19:09.840" v="17840" actId="164"/>
          <ac:cxnSpMkLst>
            <pc:docMk/>
            <pc:sldMk cId="665461251" sldId="299"/>
            <ac:cxnSpMk id="137" creationId="{84F72614-382E-E60F-828F-8D43B8EC3FDC}"/>
          </ac:cxnSpMkLst>
        </pc:cxnChg>
        <pc:cxnChg chg="add mod">
          <ac:chgData name="Sudvarg, Marion" userId="2bb9b31b-5f3c-4f72-8e1f-41eb276ee9c6" providerId="ADAL" clId="{9DC5B4A8-6AA4-4A02-A74E-607B4A4D45B0}" dt="2022-08-14T04:19:09.840" v="17840" actId="164"/>
          <ac:cxnSpMkLst>
            <pc:docMk/>
            <pc:sldMk cId="665461251" sldId="299"/>
            <ac:cxnSpMk id="138" creationId="{44CBCD94-439F-C552-D99C-48B8F76AFA93}"/>
          </ac:cxnSpMkLst>
        </pc:cxnChg>
        <pc:cxnChg chg="add mod">
          <ac:chgData name="Sudvarg, Marion" userId="2bb9b31b-5f3c-4f72-8e1f-41eb276ee9c6" providerId="ADAL" clId="{9DC5B4A8-6AA4-4A02-A74E-607B4A4D45B0}" dt="2022-08-14T04:19:09.840" v="17840" actId="164"/>
          <ac:cxnSpMkLst>
            <pc:docMk/>
            <pc:sldMk cId="665461251" sldId="299"/>
            <ac:cxnSpMk id="139" creationId="{58EF657D-A540-097D-768B-975758870D63}"/>
          </ac:cxnSpMkLst>
        </pc:cxnChg>
        <pc:cxnChg chg="add mod">
          <ac:chgData name="Sudvarg, Marion" userId="2bb9b31b-5f3c-4f72-8e1f-41eb276ee9c6" providerId="ADAL" clId="{9DC5B4A8-6AA4-4A02-A74E-607B4A4D45B0}" dt="2022-08-14T04:37:13.535" v="18161" actId="1037"/>
          <ac:cxnSpMkLst>
            <pc:docMk/>
            <pc:sldMk cId="665461251" sldId="299"/>
            <ac:cxnSpMk id="146" creationId="{11E1C046-2C13-9494-87E9-257B2BF349F1}"/>
          </ac:cxnSpMkLst>
        </pc:cxnChg>
        <pc:cxnChg chg="add mod">
          <ac:chgData name="Sudvarg, Marion" userId="2bb9b31b-5f3c-4f72-8e1f-41eb276ee9c6" providerId="ADAL" clId="{9DC5B4A8-6AA4-4A02-A74E-607B4A4D45B0}" dt="2022-08-14T04:37:13.535" v="18161" actId="1037"/>
          <ac:cxnSpMkLst>
            <pc:docMk/>
            <pc:sldMk cId="665461251" sldId="299"/>
            <ac:cxnSpMk id="148" creationId="{D54D0DCF-183A-CC0E-60C3-F1FAB4CF57F0}"/>
          </ac:cxnSpMkLst>
        </pc:cxnChg>
        <pc:cxnChg chg="add del mod topLvl">
          <ac:chgData name="Sudvarg, Marion" userId="2bb9b31b-5f3c-4f72-8e1f-41eb276ee9c6" providerId="ADAL" clId="{9DC5B4A8-6AA4-4A02-A74E-607B4A4D45B0}" dt="2022-08-14T04:24:14.328" v="17950" actId="478"/>
          <ac:cxnSpMkLst>
            <pc:docMk/>
            <pc:sldMk cId="665461251" sldId="299"/>
            <ac:cxnSpMk id="159" creationId="{843B0EAD-6F4D-3D2B-1E05-9367BC1DB5E0}"/>
          </ac:cxnSpMkLst>
        </pc:cxnChg>
        <pc:cxnChg chg="add del mod topLvl">
          <ac:chgData name="Sudvarg, Marion" userId="2bb9b31b-5f3c-4f72-8e1f-41eb276ee9c6" providerId="ADAL" clId="{9DC5B4A8-6AA4-4A02-A74E-607B4A4D45B0}" dt="2022-08-14T04:24:14.945" v="17951" actId="478"/>
          <ac:cxnSpMkLst>
            <pc:docMk/>
            <pc:sldMk cId="665461251" sldId="299"/>
            <ac:cxnSpMk id="160" creationId="{574AD5AE-0793-86AD-82D0-BB692B179891}"/>
          </ac:cxnSpMkLst>
        </pc:cxnChg>
        <pc:cxnChg chg="add del mod topLvl">
          <ac:chgData name="Sudvarg, Marion" userId="2bb9b31b-5f3c-4f72-8e1f-41eb276ee9c6" providerId="ADAL" clId="{9DC5B4A8-6AA4-4A02-A74E-607B4A4D45B0}" dt="2022-08-14T04:24:15.465" v="17952" actId="478"/>
          <ac:cxnSpMkLst>
            <pc:docMk/>
            <pc:sldMk cId="665461251" sldId="299"/>
            <ac:cxnSpMk id="163" creationId="{5C470BBB-5CD4-C07C-8655-6D0F08FAD1BD}"/>
          </ac:cxnSpMkLst>
        </pc:cxnChg>
        <pc:cxnChg chg="mod topLvl">
          <ac:chgData name="Sudvarg, Marion" userId="2bb9b31b-5f3c-4f72-8e1f-41eb276ee9c6" providerId="ADAL" clId="{9DC5B4A8-6AA4-4A02-A74E-607B4A4D45B0}" dt="2022-08-14T04:37:13.535" v="18161" actId="1037"/>
          <ac:cxnSpMkLst>
            <pc:docMk/>
            <pc:sldMk cId="665461251" sldId="299"/>
            <ac:cxnSpMk id="169" creationId="{F462E86D-0B46-B840-C0C1-770A39B6636F}"/>
          </ac:cxnSpMkLst>
        </pc:cxnChg>
        <pc:cxnChg chg="add del mod">
          <ac:chgData name="Sudvarg, Marion" userId="2bb9b31b-5f3c-4f72-8e1f-41eb276ee9c6" providerId="ADAL" clId="{9DC5B4A8-6AA4-4A02-A74E-607B4A4D45B0}" dt="2022-08-14T04:23:11.475" v="17942" actId="478"/>
          <ac:cxnSpMkLst>
            <pc:docMk/>
            <pc:sldMk cId="665461251" sldId="299"/>
            <ac:cxnSpMk id="173" creationId="{FFCE59AD-1304-849A-B074-1844AA4AC5BC}"/>
          </ac:cxnSpMkLst>
        </pc:cxnChg>
        <pc:cxnChg chg="add del mod">
          <ac:chgData name="Sudvarg, Marion" userId="2bb9b31b-5f3c-4f72-8e1f-41eb276ee9c6" providerId="ADAL" clId="{9DC5B4A8-6AA4-4A02-A74E-607B4A4D45B0}" dt="2022-08-14T04:23:10.246" v="17941" actId="478"/>
          <ac:cxnSpMkLst>
            <pc:docMk/>
            <pc:sldMk cId="665461251" sldId="299"/>
            <ac:cxnSpMk id="174" creationId="{6D16078E-1320-2C4F-6045-303341D4E503}"/>
          </ac:cxnSpMkLst>
        </pc:cxnChg>
        <pc:cxnChg chg="add mod">
          <ac:chgData name="Sudvarg, Marion" userId="2bb9b31b-5f3c-4f72-8e1f-41eb276ee9c6" providerId="ADAL" clId="{9DC5B4A8-6AA4-4A02-A74E-607B4A4D45B0}" dt="2022-08-14T04:27:57.981" v="17987" actId="164"/>
          <ac:cxnSpMkLst>
            <pc:docMk/>
            <pc:sldMk cId="665461251" sldId="299"/>
            <ac:cxnSpMk id="182" creationId="{F5D0285B-42F5-E536-DBAE-0CA11B5B0DDC}"/>
          </ac:cxnSpMkLst>
        </pc:cxnChg>
        <pc:cxnChg chg="add del mod ord topLvl">
          <ac:chgData name="Sudvarg, Marion" userId="2bb9b31b-5f3c-4f72-8e1f-41eb276ee9c6" providerId="ADAL" clId="{9DC5B4A8-6AA4-4A02-A74E-607B4A4D45B0}" dt="2022-08-14T04:25:09.916" v="17962" actId="478"/>
          <ac:cxnSpMkLst>
            <pc:docMk/>
            <pc:sldMk cId="665461251" sldId="299"/>
            <ac:cxnSpMk id="185" creationId="{8FAAC369-B245-1164-1526-E4745C88F137}"/>
          </ac:cxnSpMkLst>
        </pc:cxnChg>
        <pc:cxnChg chg="add mod">
          <ac:chgData name="Sudvarg, Marion" userId="2bb9b31b-5f3c-4f72-8e1f-41eb276ee9c6" providerId="ADAL" clId="{9DC5B4A8-6AA4-4A02-A74E-607B4A4D45B0}" dt="2022-08-14T04:25:22.524" v="17964" actId="164"/>
          <ac:cxnSpMkLst>
            <pc:docMk/>
            <pc:sldMk cId="665461251" sldId="299"/>
            <ac:cxnSpMk id="189" creationId="{FA79611C-BE56-21C7-57A3-0B8BB4C58026}"/>
          </ac:cxnSpMkLst>
        </pc:cxnChg>
        <pc:cxnChg chg="add mod">
          <ac:chgData name="Sudvarg, Marion" userId="2bb9b31b-5f3c-4f72-8e1f-41eb276ee9c6" providerId="ADAL" clId="{9DC5B4A8-6AA4-4A02-A74E-607B4A4D45B0}" dt="2022-08-14T04:29:10.949" v="18010" actId="20577"/>
          <ac:cxnSpMkLst>
            <pc:docMk/>
            <pc:sldMk cId="665461251" sldId="299"/>
            <ac:cxnSpMk id="194" creationId="{70887540-3024-E0B8-243F-551EBA0875C2}"/>
          </ac:cxnSpMkLst>
        </pc:cxnChg>
      </pc:sldChg>
      <pc:sldChg chg="del">
        <pc:chgData name="Sudvarg, Marion" userId="2bb9b31b-5f3c-4f72-8e1f-41eb276ee9c6" providerId="ADAL" clId="{9DC5B4A8-6AA4-4A02-A74E-607B4A4D45B0}" dt="2022-07-25T22:35:46.550" v="10" actId="47"/>
        <pc:sldMkLst>
          <pc:docMk/>
          <pc:sldMk cId="2837115492" sldId="299"/>
        </pc:sldMkLst>
      </pc:sldChg>
      <pc:sldChg chg="del">
        <pc:chgData name="Sudvarg, Marion" userId="2bb9b31b-5f3c-4f72-8e1f-41eb276ee9c6" providerId="ADAL" clId="{9DC5B4A8-6AA4-4A02-A74E-607B4A4D45B0}" dt="2022-07-25T22:35:46.550" v="10" actId="47"/>
        <pc:sldMkLst>
          <pc:docMk/>
          <pc:sldMk cId="2045138017" sldId="300"/>
        </pc:sldMkLst>
      </pc:sldChg>
      <pc:sldChg chg="del">
        <pc:chgData name="Sudvarg, Marion" userId="2bb9b31b-5f3c-4f72-8e1f-41eb276ee9c6" providerId="ADAL" clId="{9DC5B4A8-6AA4-4A02-A74E-607B4A4D45B0}" dt="2022-07-25T22:35:46.550" v="10" actId="47"/>
        <pc:sldMkLst>
          <pc:docMk/>
          <pc:sldMk cId="3005137902" sldId="303"/>
        </pc:sldMkLst>
      </pc:sldChg>
      <pc:sldChg chg="del">
        <pc:chgData name="Sudvarg, Marion" userId="2bb9b31b-5f3c-4f72-8e1f-41eb276ee9c6" providerId="ADAL" clId="{9DC5B4A8-6AA4-4A02-A74E-607B4A4D45B0}" dt="2022-07-25T22:35:46.550" v="10" actId="47"/>
        <pc:sldMkLst>
          <pc:docMk/>
          <pc:sldMk cId="3370095073" sldId="305"/>
        </pc:sldMkLst>
      </pc:sldChg>
      <pc:sldChg chg="del">
        <pc:chgData name="Sudvarg, Marion" userId="2bb9b31b-5f3c-4f72-8e1f-41eb276ee9c6" providerId="ADAL" clId="{9DC5B4A8-6AA4-4A02-A74E-607B4A4D45B0}" dt="2022-07-25T22:35:46.550" v="10" actId="47"/>
        <pc:sldMkLst>
          <pc:docMk/>
          <pc:sldMk cId="2605612142" sldId="306"/>
        </pc:sldMkLst>
      </pc:sldChg>
      <pc:sldChg chg="del">
        <pc:chgData name="Sudvarg, Marion" userId="2bb9b31b-5f3c-4f72-8e1f-41eb276ee9c6" providerId="ADAL" clId="{9DC5B4A8-6AA4-4A02-A74E-607B4A4D45B0}" dt="2022-07-25T22:35:46.550" v="10" actId="47"/>
        <pc:sldMkLst>
          <pc:docMk/>
          <pc:sldMk cId="3856743809" sldId="307"/>
        </pc:sldMkLst>
      </pc:sldChg>
      <pc:sldChg chg="del">
        <pc:chgData name="Sudvarg, Marion" userId="2bb9b31b-5f3c-4f72-8e1f-41eb276ee9c6" providerId="ADAL" clId="{9DC5B4A8-6AA4-4A02-A74E-607B4A4D45B0}" dt="2022-07-25T22:35:46.550" v="10" actId="47"/>
        <pc:sldMkLst>
          <pc:docMk/>
          <pc:sldMk cId="3936886364" sldId="308"/>
        </pc:sldMkLst>
      </pc:sldChg>
      <pc:sldChg chg="del">
        <pc:chgData name="Sudvarg, Marion" userId="2bb9b31b-5f3c-4f72-8e1f-41eb276ee9c6" providerId="ADAL" clId="{9DC5B4A8-6AA4-4A02-A74E-607B4A4D45B0}" dt="2022-07-25T22:35:46.550" v="10" actId="47"/>
        <pc:sldMkLst>
          <pc:docMk/>
          <pc:sldMk cId="2344486571" sldId="312"/>
        </pc:sldMkLst>
      </pc:sldChg>
      <pc:sldChg chg="del">
        <pc:chgData name="Sudvarg, Marion" userId="2bb9b31b-5f3c-4f72-8e1f-41eb276ee9c6" providerId="ADAL" clId="{9DC5B4A8-6AA4-4A02-A74E-607B4A4D45B0}" dt="2022-07-25T22:35:46.550" v="10" actId="47"/>
        <pc:sldMkLst>
          <pc:docMk/>
          <pc:sldMk cId="2826780264" sldId="313"/>
        </pc:sldMkLst>
      </pc:sldChg>
      <pc:sldChg chg="del">
        <pc:chgData name="Sudvarg, Marion" userId="2bb9b31b-5f3c-4f72-8e1f-41eb276ee9c6" providerId="ADAL" clId="{9DC5B4A8-6AA4-4A02-A74E-607B4A4D45B0}" dt="2022-07-25T22:35:46.550" v="10" actId="47"/>
        <pc:sldMkLst>
          <pc:docMk/>
          <pc:sldMk cId="2734678909" sldId="315"/>
        </pc:sldMkLst>
      </pc:sldChg>
      <pc:sldChg chg="del">
        <pc:chgData name="Sudvarg, Marion" userId="2bb9b31b-5f3c-4f72-8e1f-41eb276ee9c6" providerId="ADAL" clId="{9DC5B4A8-6AA4-4A02-A74E-607B4A4D45B0}" dt="2022-07-25T22:35:46.550" v="10" actId="47"/>
        <pc:sldMkLst>
          <pc:docMk/>
          <pc:sldMk cId="3892648464" sldId="317"/>
        </pc:sldMkLst>
      </pc:sldChg>
      <pc:sldChg chg="del">
        <pc:chgData name="Sudvarg, Marion" userId="2bb9b31b-5f3c-4f72-8e1f-41eb276ee9c6" providerId="ADAL" clId="{9DC5B4A8-6AA4-4A02-A74E-607B4A4D45B0}" dt="2022-07-25T22:35:46.550" v="10" actId="47"/>
        <pc:sldMkLst>
          <pc:docMk/>
          <pc:sldMk cId="459093977" sldId="319"/>
        </pc:sldMkLst>
      </pc:sldChg>
      <pc:sldChg chg="del">
        <pc:chgData name="Sudvarg, Marion" userId="2bb9b31b-5f3c-4f72-8e1f-41eb276ee9c6" providerId="ADAL" clId="{9DC5B4A8-6AA4-4A02-A74E-607B4A4D45B0}" dt="2022-07-25T22:35:46.550" v="10" actId="47"/>
        <pc:sldMkLst>
          <pc:docMk/>
          <pc:sldMk cId="4109977211" sldId="320"/>
        </pc:sldMkLst>
      </pc:sldChg>
      <pc:sldChg chg="del">
        <pc:chgData name="Sudvarg, Marion" userId="2bb9b31b-5f3c-4f72-8e1f-41eb276ee9c6" providerId="ADAL" clId="{9DC5B4A8-6AA4-4A02-A74E-607B4A4D45B0}" dt="2022-07-25T22:35:46.550" v="10" actId="47"/>
        <pc:sldMkLst>
          <pc:docMk/>
          <pc:sldMk cId="3865874017" sldId="321"/>
        </pc:sldMkLst>
      </pc:sldChg>
      <pc:sldChg chg="del">
        <pc:chgData name="Sudvarg, Marion" userId="2bb9b31b-5f3c-4f72-8e1f-41eb276ee9c6" providerId="ADAL" clId="{9DC5B4A8-6AA4-4A02-A74E-607B4A4D45B0}" dt="2022-07-25T22:35:46.550" v="10" actId="47"/>
        <pc:sldMkLst>
          <pc:docMk/>
          <pc:sldMk cId="3228702830" sldId="322"/>
        </pc:sldMkLst>
      </pc:sldChg>
      <pc:sldChg chg="del">
        <pc:chgData name="Sudvarg, Marion" userId="2bb9b31b-5f3c-4f72-8e1f-41eb276ee9c6" providerId="ADAL" clId="{9DC5B4A8-6AA4-4A02-A74E-607B4A4D45B0}" dt="2022-07-25T22:35:46.550" v="10" actId="47"/>
        <pc:sldMkLst>
          <pc:docMk/>
          <pc:sldMk cId="1313781149" sldId="323"/>
        </pc:sldMkLst>
      </pc:sldChg>
      <pc:sldChg chg="del">
        <pc:chgData name="Sudvarg, Marion" userId="2bb9b31b-5f3c-4f72-8e1f-41eb276ee9c6" providerId="ADAL" clId="{9DC5B4A8-6AA4-4A02-A74E-607B4A4D45B0}" dt="2022-07-25T22:35:46.550" v="10" actId="47"/>
        <pc:sldMkLst>
          <pc:docMk/>
          <pc:sldMk cId="2062244151" sldId="325"/>
        </pc:sldMkLst>
      </pc:sldChg>
      <pc:sldChg chg="del">
        <pc:chgData name="Sudvarg, Marion" userId="2bb9b31b-5f3c-4f72-8e1f-41eb276ee9c6" providerId="ADAL" clId="{9DC5B4A8-6AA4-4A02-A74E-607B4A4D45B0}" dt="2022-07-25T22:35:46.550" v="10" actId="47"/>
        <pc:sldMkLst>
          <pc:docMk/>
          <pc:sldMk cId="2847320174" sldId="326"/>
        </pc:sldMkLst>
      </pc:sldChg>
      <pc:sldMasterChg chg="modSp modSldLayout">
        <pc:chgData name="Sudvarg, Marion" userId="2bb9b31b-5f3c-4f72-8e1f-41eb276ee9c6" providerId="ADAL" clId="{9DC5B4A8-6AA4-4A02-A74E-607B4A4D45B0}" dt="2022-07-25T22:36:56.832" v="14"/>
        <pc:sldMasterMkLst>
          <pc:docMk/>
          <pc:sldMasterMk cId="1193365014" sldId="2147483660"/>
        </pc:sldMasterMkLst>
        <pc:spChg chg="mod">
          <ac:chgData name="Sudvarg, Marion" userId="2bb9b31b-5f3c-4f72-8e1f-41eb276ee9c6" providerId="ADAL" clId="{9DC5B4A8-6AA4-4A02-A74E-607B4A4D45B0}" dt="2022-07-25T22:36:56.832" v="14"/>
          <ac:spMkLst>
            <pc:docMk/>
            <pc:sldMasterMk cId="1193365014" sldId="2147483660"/>
            <ac:spMk id="5" creationId="{00000000-0000-0000-0000-000000000000}"/>
          </ac:spMkLst>
        </pc:spChg>
        <pc:sldLayoutChg chg="modSp">
          <pc:chgData name="Sudvarg, Marion" userId="2bb9b31b-5f3c-4f72-8e1f-41eb276ee9c6" providerId="ADAL" clId="{9DC5B4A8-6AA4-4A02-A74E-607B4A4D45B0}" dt="2022-07-25T22:36:56.832" v="14"/>
          <pc:sldLayoutMkLst>
            <pc:docMk/>
            <pc:sldMasterMk cId="1193365014" sldId="2147483660"/>
            <pc:sldLayoutMk cId="1419050163" sldId="2147483661"/>
          </pc:sldLayoutMkLst>
          <pc:spChg chg="mod">
            <ac:chgData name="Sudvarg, Marion" userId="2bb9b31b-5f3c-4f72-8e1f-41eb276ee9c6" providerId="ADAL" clId="{9DC5B4A8-6AA4-4A02-A74E-607B4A4D45B0}" dt="2022-07-25T22:36:56.832" v="14"/>
            <ac:spMkLst>
              <pc:docMk/>
              <pc:sldMasterMk cId="1193365014" sldId="2147483660"/>
              <pc:sldLayoutMk cId="1419050163" sldId="2147483661"/>
              <ac:spMk id="5" creationId="{00000000-0000-0000-0000-000000000000}"/>
            </ac:spMkLst>
          </pc:spChg>
        </pc:sldLayoutChg>
        <pc:sldLayoutChg chg="modSp mod">
          <pc:chgData name="Sudvarg, Marion" userId="2bb9b31b-5f3c-4f72-8e1f-41eb276ee9c6" providerId="ADAL" clId="{9DC5B4A8-6AA4-4A02-A74E-607B4A4D45B0}" dt="2022-07-25T22:36:42.408" v="13" actId="20577"/>
          <pc:sldLayoutMkLst>
            <pc:docMk/>
            <pc:sldMasterMk cId="1193365014" sldId="2147483660"/>
            <pc:sldLayoutMk cId="4119517090" sldId="2147483662"/>
          </pc:sldLayoutMkLst>
          <pc:spChg chg="mod">
            <ac:chgData name="Sudvarg, Marion" userId="2bb9b31b-5f3c-4f72-8e1f-41eb276ee9c6" providerId="ADAL" clId="{9DC5B4A8-6AA4-4A02-A74E-607B4A4D45B0}" dt="2022-07-25T22:36:42.408" v="13" actId="20577"/>
            <ac:spMkLst>
              <pc:docMk/>
              <pc:sldMasterMk cId="1193365014" sldId="2147483660"/>
              <pc:sldLayoutMk cId="4119517090" sldId="2147483662"/>
              <ac:spMk id="8" creationId="{00000000-0000-0000-0000-000000000000}"/>
            </ac:spMkLst>
          </pc:spChg>
        </pc:sldLayoutChg>
        <pc:sldLayoutChg chg="modSp">
          <pc:chgData name="Sudvarg, Marion" userId="2bb9b31b-5f3c-4f72-8e1f-41eb276ee9c6" providerId="ADAL" clId="{9DC5B4A8-6AA4-4A02-A74E-607B4A4D45B0}" dt="2022-07-25T22:36:56.832" v="14"/>
          <pc:sldLayoutMkLst>
            <pc:docMk/>
            <pc:sldMasterMk cId="1193365014" sldId="2147483660"/>
            <pc:sldLayoutMk cId="1968238598" sldId="2147483663"/>
          </pc:sldLayoutMkLst>
          <pc:spChg chg="mod">
            <ac:chgData name="Sudvarg, Marion" userId="2bb9b31b-5f3c-4f72-8e1f-41eb276ee9c6" providerId="ADAL" clId="{9DC5B4A8-6AA4-4A02-A74E-607B4A4D45B0}" dt="2022-07-25T22:36:56.832" v="14"/>
            <ac:spMkLst>
              <pc:docMk/>
              <pc:sldMasterMk cId="1193365014" sldId="2147483660"/>
              <pc:sldLayoutMk cId="1968238598" sldId="2147483663"/>
              <ac:spMk id="8" creationId="{00000000-0000-0000-0000-000000000000}"/>
            </ac:spMkLst>
          </pc:spChg>
        </pc:sldLayoutChg>
        <pc:sldLayoutChg chg="modSp">
          <pc:chgData name="Sudvarg, Marion" userId="2bb9b31b-5f3c-4f72-8e1f-41eb276ee9c6" providerId="ADAL" clId="{9DC5B4A8-6AA4-4A02-A74E-607B4A4D45B0}" dt="2022-07-25T22:36:56.832" v="14"/>
          <pc:sldLayoutMkLst>
            <pc:docMk/>
            <pc:sldMasterMk cId="1193365014" sldId="2147483660"/>
            <pc:sldLayoutMk cId="560904898" sldId="2147483664"/>
          </pc:sldLayoutMkLst>
          <pc:spChg chg="mod">
            <ac:chgData name="Sudvarg, Marion" userId="2bb9b31b-5f3c-4f72-8e1f-41eb276ee9c6" providerId="ADAL" clId="{9DC5B4A8-6AA4-4A02-A74E-607B4A4D45B0}" dt="2022-07-25T22:36:56.832" v="14"/>
            <ac:spMkLst>
              <pc:docMk/>
              <pc:sldMasterMk cId="1193365014" sldId="2147483660"/>
              <pc:sldLayoutMk cId="560904898" sldId="2147483664"/>
              <ac:spMk id="9" creationId="{00000000-0000-0000-0000-000000000000}"/>
            </ac:spMkLst>
          </pc:spChg>
        </pc:sldLayoutChg>
        <pc:sldLayoutChg chg="modSp">
          <pc:chgData name="Sudvarg, Marion" userId="2bb9b31b-5f3c-4f72-8e1f-41eb276ee9c6" providerId="ADAL" clId="{9DC5B4A8-6AA4-4A02-A74E-607B4A4D45B0}" dt="2022-07-25T22:36:56.832" v="14"/>
          <pc:sldLayoutMkLst>
            <pc:docMk/>
            <pc:sldMasterMk cId="1193365014" sldId="2147483660"/>
            <pc:sldLayoutMk cId="2078167928" sldId="2147483665"/>
          </pc:sldLayoutMkLst>
          <pc:spChg chg="mod">
            <ac:chgData name="Sudvarg, Marion" userId="2bb9b31b-5f3c-4f72-8e1f-41eb276ee9c6" providerId="ADAL" clId="{9DC5B4A8-6AA4-4A02-A74E-607B4A4D45B0}" dt="2022-07-25T22:36:56.832" v="14"/>
            <ac:spMkLst>
              <pc:docMk/>
              <pc:sldMasterMk cId="1193365014" sldId="2147483660"/>
              <pc:sldLayoutMk cId="2078167928" sldId="2147483665"/>
              <ac:spMk id="11" creationId="{00000000-0000-0000-0000-000000000000}"/>
            </ac:spMkLst>
          </pc:spChg>
        </pc:sldLayoutChg>
        <pc:sldLayoutChg chg="modSp">
          <pc:chgData name="Sudvarg, Marion" userId="2bb9b31b-5f3c-4f72-8e1f-41eb276ee9c6" providerId="ADAL" clId="{9DC5B4A8-6AA4-4A02-A74E-607B4A4D45B0}" dt="2022-07-25T22:36:56.832" v="14"/>
          <pc:sldLayoutMkLst>
            <pc:docMk/>
            <pc:sldMasterMk cId="1193365014" sldId="2147483660"/>
            <pc:sldLayoutMk cId="2179557760" sldId="2147483666"/>
          </pc:sldLayoutMkLst>
          <pc:spChg chg="mod">
            <ac:chgData name="Sudvarg, Marion" userId="2bb9b31b-5f3c-4f72-8e1f-41eb276ee9c6" providerId="ADAL" clId="{9DC5B4A8-6AA4-4A02-A74E-607B4A4D45B0}" dt="2022-07-25T22:36:56.832" v="14"/>
            <ac:spMkLst>
              <pc:docMk/>
              <pc:sldMasterMk cId="1193365014" sldId="2147483660"/>
              <pc:sldLayoutMk cId="2179557760" sldId="2147483666"/>
              <ac:spMk id="7" creationId="{00000000-0000-0000-0000-000000000000}"/>
            </ac:spMkLst>
          </pc:spChg>
        </pc:sldLayoutChg>
        <pc:sldLayoutChg chg="modSp">
          <pc:chgData name="Sudvarg, Marion" userId="2bb9b31b-5f3c-4f72-8e1f-41eb276ee9c6" providerId="ADAL" clId="{9DC5B4A8-6AA4-4A02-A74E-607B4A4D45B0}" dt="2022-07-25T22:36:56.832" v="14"/>
          <pc:sldLayoutMkLst>
            <pc:docMk/>
            <pc:sldMasterMk cId="1193365014" sldId="2147483660"/>
            <pc:sldLayoutMk cId="919744594" sldId="2147483667"/>
          </pc:sldLayoutMkLst>
          <pc:spChg chg="mod">
            <ac:chgData name="Sudvarg, Marion" userId="2bb9b31b-5f3c-4f72-8e1f-41eb276ee9c6" providerId="ADAL" clId="{9DC5B4A8-6AA4-4A02-A74E-607B4A4D45B0}" dt="2022-07-25T22:36:56.832" v="14"/>
            <ac:spMkLst>
              <pc:docMk/>
              <pc:sldMasterMk cId="1193365014" sldId="2147483660"/>
              <pc:sldLayoutMk cId="919744594" sldId="2147483667"/>
              <ac:spMk id="6" creationId="{00000000-0000-0000-0000-000000000000}"/>
            </ac:spMkLst>
          </pc:spChg>
        </pc:sldLayoutChg>
        <pc:sldLayoutChg chg="modSp">
          <pc:chgData name="Sudvarg, Marion" userId="2bb9b31b-5f3c-4f72-8e1f-41eb276ee9c6" providerId="ADAL" clId="{9DC5B4A8-6AA4-4A02-A74E-607B4A4D45B0}" dt="2022-07-25T22:36:56.832" v="14"/>
          <pc:sldLayoutMkLst>
            <pc:docMk/>
            <pc:sldMasterMk cId="1193365014" sldId="2147483660"/>
            <pc:sldLayoutMk cId="1157597911" sldId="2147483668"/>
          </pc:sldLayoutMkLst>
          <pc:spChg chg="mod">
            <ac:chgData name="Sudvarg, Marion" userId="2bb9b31b-5f3c-4f72-8e1f-41eb276ee9c6" providerId="ADAL" clId="{9DC5B4A8-6AA4-4A02-A74E-607B4A4D45B0}" dt="2022-07-25T22:36:56.832" v="14"/>
            <ac:spMkLst>
              <pc:docMk/>
              <pc:sldMasterMk cId="1193365014" sldId="2147483660"/>
              <pc:sldLayoutMk cId="1157597911" sldId="2147483668"/>
              <ac:spMk id="6" creationId="{00000000-0000-0000-0000-000000000000}"/>
            </ac:spMkLst>
          </pc:spChg>
        </pc:sldLayoutChg>
        <pc:sldLayoutChg chg="modSp">
          <pc:chgData name="Sudvarg, Marion" userId="2bb9b31b-5f3c-4f72-8e1f-41eb276ee9c6" providerId="ADAL" clId="{9DC5B4A8-6AA4-4A02-A74E-607B4A4D45B0}" dt="2022-07-25T22:36:56.832" v="14"/>
          <pc:sldLayoutMkLst>
            <pc:docMk/>
            <pc:sldMasterMk cId="1193365014" sldId="2147483660"/>
            <pc:sldLayoutMk cId="1640254107" sldId="2147483669"/>
          </pc:sldLayoutMkLst>
          <pc:spChg chg="mod">
            <ac:chgData name="Sudvarg, Marion" userId="2bb9b31b-5f3c-4f72-8e1f-41eb276ee9c6" providerId="ADAL" clId="{9DC5B4A8-6AA4-4A02-A74E-607B4A4D45B0}" dt="2022-07-25T22:36:56.832" v="14"/>
            <ac:spMkLst>
              <pc:docMk/>
              <pc:sldMasterMk cId="1193365014" sldId="2147483660"/>
              <pc:sldLayoutMk cId="1640254107" sldId="2147483669"/>
              <ac:spMk id="6" creationId="{00000000-0000-0000-0000-000000000000}"/>
            </ac:spMkLst>
          </pc:spChg>
        </pc:sldLayoutChg>
        <pc:sldLayoutChg chg="modSp">
          <pc:chgData name="Sudvarg, Marion" userId="2bb9b31b-5f3c-4f72-8e1f-41eb276ee9c6" providerId="ADAL" clId="{9DC5B4A8-6AA4-4A02-A74E-607B4A4D45B0}" dt="2022-07-25T22:36:56.832" v="14"/>
          <pc:sldLayoutMkLst>
            <pc:docMk/>
            <pc:sldMasterMk cId="1193365014" sldId="2147483660"/>
            <pc:sldLayoutMk cId="3913979218" sldId="2147483670"/>
          </pc:sldLayoutMkLst>
          <pc:spChg chg="mod">
            <ac:chgData name="Sudvarg, Marion" userId="2bb9b31b-5f3c-4f72-8e1f-41eb276ee9c6" providerId="ADAL" clId="{9DC5B4A8-6AA4-4A02-A74E-607B4A4D45B0}" dt="2022-07-25T22:36:56.832" v="14"/>
            <ac:spMkLst>
              <pc:docMk/>
              <pc:sldMasterMk cId="1193365014" sldId="2147483660"/>
              <pc:sldLayoutMk cId="3913979218" sldId="2147483670"/>
              <ac:spMk id="5" creationId="{00000000-0000-0000-0000-000000000000}"/>
            </ac:spMkLst>
          </pc:spChg>
        </pc:sldLayoutChg>
        <pc:sldLayoutChg chg="modSp">
          <pc:chgData name="Sudvarg, Marion" userId="2bb9b31b-5f3c-4f72-8e1f-41eb276ee9c6" providerId="ADAL" clId="{9DC5B4A8-6AA4-4A02-A74E-607B4A4D45B0}" dt="2022-07-25T22:36:56.832" v="14"/>
          <pc:sldLayoutMkLst>
            <pc:docMk/>
            <pc:sldMasterMk cId="1193365014" sldId="2147483660"/>
            <pc:sldLayoutMk cId="3490266096" sldId="2147483671"/>
          </pc:sldLayoutMkLst>
          <pc:spChg chg="mod">
            <ac:chgData name="Sudvarg, Marion" userId="2bb9b31b-5f3c-4f72-8e1f-41eb276ee9c6" providerId="ADAL" clId="{9DC5B4A8-6AA4-4A02-A74E-607B4A4D45B0}" dt="2022-07-25T22:36:56.832" v="14"/>
            <ac:spMkLst>
              <pc:docMk/>
              <pc:sldMasterMk cId="1193365014" sldId="2147483660"/>
              <pc:sldLayoutMk cId="3490266096" sldId="2147483671"/>
              <ac:spMk id="5" creationId="{00000000-0000-0000-0000-000000000000}"/>
            </ac:spMkLst>
          </pc:spChg>
        </pc:sldLayoutChg>
      </pc:sldMasterChg>
    </pc:docChg>
  </pc:docChgLst>
  <pc:docChgLst>
    <pc:chgData name="Sudvarg, Marion" userId="2bb9b31b-5f3c-4f72-8e1f-41eb276ee9c6" providerId="ADAL" clId="{A1A4168D-0A82-4B12-9EE1-001E6314BDD1}"/>
    <pc:docChg chg="undo custSel addSld delSld modSld sldOrd modSection">
      <pc:chgData name="Sudvarg, Marion" userId="2bb9b31b-5f3c-4f72-8e1f-41eb276ee9c6" providerId="ADAL" clId="{A1A4168D-0A82-4B12-9EE1-001E6314BDD1}" dt="2023-11-22T18:41:29.876" v="4380" actId="20577"/>
      <pc:docMkLst>
        <pc:docMk/>
      </pc:docMkLst>
      <pc:sldChg chg="addSp delSp modSp mod modAnim modNotesTx">
        <pc:chgData name="Sudvarg, Marion" userId="2bb9b31b-5f3c-4f72-8e1f-41eb276ee9c6" providerId="ADAL" clId="{A1A4168D-0A82-4B12-9EE1-001E6314BDD1}" dt="2023-11-22T15:54:45.759" v="648" actId="313"/>
        <pc:sldMkLst>
          <pc:docMk/>
          <pc:sldMk cId="1505880002" sldId="256"/>
        </pc:sldMkLst>
        <pc:spChg chg="mod">
          <ac:chgData name="Sudvarg, Marion" userId="2bb9b31b-5f3c-4f72-8e1f-41eb276ee9c6" providerId="ADAL" clId="{A1A4168D-0A82-4B12-9EE1-001E6314BDD1}" dt="2023-11-22T15:43:18.867" v="382" actId="1035"/>
          <ac:spMkLst>
            <pc:docMk/>
            <pc:sldMk cId="1505880002" sldId="256"/>
            <ac:spMk id="2" creationId="{00000000-0000-0000-0000-000000000000}"/>
          </ac:spMkLst>
        </pc:spChg>
        <pc:spChg chg="del mod">
          <ac:chgData name="Sudvarg, Marion" userId="2bb9b31b-5f3c-4f72-8e1f-41eb276ee9c6" providerId="ADAL" clId="{A1A4168D-0A82-4B12-9EE1-001E6314BDD1}" dt="2023-11-22T14:52:39.803" v="239" actId="478"/>
          <ac:spMkLst>
            <pc:docMk/>
            <pc:sldMk cId="1505880002" sldId="256"/>
            <ac:spMk id="3" creationId="{00000000-0000-0000-0000-000000000000}"/>
          </ac:spMkLst>
        </pc:spChg>
        <pc:spChg chg="add del mod">
          <ac:chgData name="Sudvarg, Marion" userId="2bb9b31b-5f3c-4f72-8e1f-41eb276ee9c6" providerId="ADAL" clId="{A1A4168D-0A82-4B12-9EE1-001E6314BDD1}" dt="2023-11-22T14:52:44.557" v="242" actId="478"/>
          <ac:spMkLst>
            <pc:docMk/>
            <pc:sldMk cId="1505880002" sldId="256"/>
            <ac:spMk id="7" creationId="{9AB29FA3-F880-EB19-6658-F4EBB4F52A0D}"/>
          </ac:spMkLst>
        </pc:spChg>
        <pc:picChg chg="add del mod ord modCrop">
          <ac:chgData name="Sudvarg, Marion" userId="2bb9b31b-5f3c-4f72-8e1f-41eb276ee9c6" providerId="ADAL" clId="{A1A4168D-0A82-4B12-9EE1-001E6314BDD1}" dt="2023-11-22T14:55:51.061" v="273" actId="167"/>
          <ac:picMkLst>
            <pc:docMk/>
            <pc:sldMk cId="1505880002" sldId="256"/>
            <ac:picMk id="5" creationId="{5AF5C2E5-27B8-B8F7-F08E-0CC6770573BF}"/>
          </ac:picMkLst>
        </pc:picChg>
        <pc:picChg chg="add mod ord modCrop">
          <ac:chgData name="Sudvarg, Marion" userId="2bb9b31b-5f3c-4f72-8e1f-41eb276ee9c6" providerId="ADAL" clId="{A1A4168D-0A82-4B12-9EE1-001E6314BDD1}" dt="2023-11-22T14:56:57.474" v="287"/>
          <ac:picMkLst>
            <pc:docMk/>
            <pc:sldMk cId="1505880002" sldId="256"/>
            <ac:picMk id="8" creationId="{D4BCDD75-BEC1-EE6A-DDAD-D3B95580CDEE}"/>
          </ac:picMkLst>
        </pc:picChg>
      </pc:sldChg>
      <pc:sldChg chg="modSp mod modAnim modNotesTx">
        <pc:chgData name="Sudvarg, Marion" userId="2bb9b31b-5f3c-4f72-8e1f-41eb276ee9c6" providerId="ADAL" clId="{A1A4168D-0A82-4B12-9EE1-001E6314BDD1}" dt="2023-11-22T18:06:48.677" v="3358" actId="20577"/>
        <pc:sldMkLst>
          <pc:docMk/>
          <pc:sldMk cId="4082135776" sldId="270"/>
        </pc:sldMkLst>
        <pc:spChg chg="mod">
          <ac:chgData name="Sudvarg, Marion" userId="2bb9b31b-5f3c-4f72-8e1f-41eb276ee9c6" providerId="ADAL" clId="{A1A4168D-0A82-4B12-9EE1-001E6314BDD1}" dt="2023-11-22T15:43:50.239" v="409" actId="20577"/>
          <ac:spMkLst>
            <pc:docMk/>
            <pc:sldMk cId="4082135776" sldId="270"/>
            <ac:spMk id="2" creationId="{43657E94-6226-1D67-4E65-ED77F4E484C4}"/>
          </ac:spMkLst>
        </pc:spChg>
      </pc:sldChg>
      <pc:sldChg chg="modAnim modNotesTx">
        <pc:chgData name="Sudvarg, Marion" userId="2bb9b31b-5f3c-4f72-8e1f-41eb276ee9c6" providerId="ADAL" clId="{A1A4168D-0A82-4B12-9EE1-001E6314BDD1}" dt="2023-11-22T18:10:22.256" v="3527" actId="20577"/>
        <pc:sldMkLst>
          <pc:docMk/>
          <pc:sldMk cId="1075245899" sldId="271"/>
        </pc:sldMkLst>
      </pc:sldChg>
      <pc:sldChg chg="mod ord modShow">
        <pc:chgData name="Sudvarg, Marion" userId="2bb9b31b-5f3c-4f72-8e1f-41eb276ee9c6" providerId="ADAL" clId="{A1A4168D-0A82-4B12-9EE1-001E6314BDD1}" dt="2023-11-22T16:38:49.379" v="3079"/>
        <pc:sldMkLst>
          <pc:docMk/>
          <pc:sldMk cId="1327718651" sldId="273"/>
        </pc:sldMkLst>
      </pc:sldChg>
      <pc:sldChg chg="modSp mod modAnim modNotesTx">
        <pc:chgData name="Sudvarg, Marion" userId="2bb9b31b-5f3c-4f72-8e1f-41eb276ee9c6" providerId="ADAL" clId="{A1A4168D-0A82-4B12-9EE1-001E6314BDD1}" dt="2023-11-22T18:37:59.361" v="3537"/>
        <pc:sldMkLst>
          <pc:docMk/>
          <pc:sldMk cId="1995796561" sldId="276"/>
        </pc:sldMkLst>
        <pc:spChg chg="mod">
          <ac:chgData name="Sudvarg, Marion" userId="2bb9b31b-5f3c-4f72-8e1f-41eb276ee9c6" providerId="ADAL" clId="{A1A4168D-0A82-4B12-9EE1-001E6314BDD1}" dt="2023-11-22T16:09:40.632" v="802" actId="20577"/>
          <ac:spMkLst>
            <pc:docMk/>
            <pc:sldMk cId="1995796561" sldId="276"/>
            <ac:spMk id="2" creationId="{3D0A6338-6B44-A8B9-63E8-A92DB23C7008}"/>
          </ac:spMkLst>
        </pc:spChg>
        <pc:spChg chg="mod">
          <ac:chgData name="Sudvarg, Marion" userId="2bb9b31b-5f3c-4f72-8e1f-41eb276ee9c6" providerId="ADAL" clId="{A1A4168D-0A82-4B12-9EE1-001E6314BDD1}" dt="2023-11-22T16:09:27.182" v="783" actId="27636"/>
          <ac:spMkLst>
            <pc:docMk/>
            <pc:sldMk cId="1995796561" sldId="276"/>
            <ac:spMk id="3" creationId="{4B57DB40-B125-D992-66E5-8D02888C3B7D}"/>
          </ac:spMkLst>
        </pc:spChg>
      </pc:sldChg>
      <pc:sldChg chg="mod ord modShow">
        <pc:chgData name="Sudvarg, Marion" userId="2bb9b31b-5f3c-4f72-8e1f-41eb276ee9c6" providerId="ADAL" clId="{A1A4168D-0A82-4B12-9EE1-001E6314BDD1}" dt="2023-11-22T16:38:49.379" v="3079"/>
        <pc:sldMkLst>
          <pc:docMk/>
          <pc:sldMk cId="3236878862" sldId="277"/>
        </pc:sldMkLst>
      </pc:sldChg>
      <pc:sldChg chg="mod ord modShow">
        <pc:chgData name="Sudvarg, Marion" userId="2bb9b31b-5f3c-4f72-8e1f-41eb276ee9c6" providerId="ADAL" clId="{A1A4168D-0A82-4B12-9EE1-001E6314BDD1}" dt="2023-11-22T16:38:49.379" v="3079"/>
        <pc:sldMkLst>
          <pc:docMk/>
          <pc:sldMk cId="3718108160" sldId="278"/>
        </pc:sldMkLst>
      </pc:sldChg>
      <pc:sldChg chg="mod ord modShow">
        <pc:chgData name="Sudvarg, Marion" userId="2bb9b31b-5f3c-4f72-8e1f-41eb276ee9c6" providerId="ADAL" clId="{A1A4168D-0A82-4B12-9EE1-001E6314BDD1}" dt="2023-11-22T16:38:49.379" v="3079"/>
        <pc:sldMkLst>
          <pc:docMk/>
          <pc:sldMk cId="1893613206" sldId="280"/>
        </pc:sldMkLst>
      </pc:sldChg>
      <pc:sldChg chg="mod ord modShow">
        <pc:chgData name="Sudvarg, Marion" userId="2bb9b31b-5f3c-4f72-8e1f-41eb276ee9c6" providerId="ADAL" clId="{A1A4168D-0A82-4B12-9EE1-001E6314BDD1}" dt="2023-11-22T16:38:49.379" v="3079"/>
        <pc:sldMkLst>
          <pc:docMk/>
          <pc:sldMk cId="28445500" sldId="281"/>
        </pc:sldMkLst>
      </pc:sldChg>
      <pc:sldChg chg="mod ord modShow">
        <pc:chgData name="Sudvarg, Marion" userId="2bb9b31b-5f3c-4f72-8e1f-41eb276ee9c6" providerId="ADAL" clId="{A1A4168D-0A82-4B12-9EE1-001E6314BDD1}" dt="2023-11-22T16:38:49.379" v="3079"/>
        <pc:sldMkLst>
          <pc:docMk/>
          <pc:sldMk cId="447438854" sldId="283"/>
        </pc:sldMkLst>
      </pc:sldChg>
      <pc:sldChg chg="addSp delSp modSp mod ord modNotesTx">
        <pc:chgData name="Sudvarg, Marion" userId="2bb9b31b-5f3c-4f72-8e1f-41eb276ee9c6" providerId="ADAL" clId="{A1A4168D-0A82-4B12-9EE1-001E6314BDD1}" dt="2023-11-22T18:01:35.358" v="3304" actId="20577"/>
        <pc:sldMkLst>
          <pc:docMk/>
          <pc:sldMk cId="2144887301" sldId="284"/>
        </pc:sldMkLst>
        <pc:spChg chg="mod">
          <ac:chgData name="Sudvarg, Marion" userId="2bb9b31b-5f3c-4f72-8e1f-41eb276ee9c6" providerId="ADAL" clId="{A1A4168D-0A82-4B12-9EE1-001E6314BDD1}" dt="2023-11-22T14:50:48.066" v="215" actId="1076"/>
          <ac:spMkLst>
            <pc:docMk/>
            <pc:sldMk cId="2144887301" sldId="284"/>
            <ac:spMk id="2" creationId="{A0C3C441-095E-6317-9BD1-3BBE446CF010}"/>
          </ac:spMkLst>
        </pc:spChg>
        <pc:spChg chg="del">
          <ac:chgData name="Sudvarg, Marion" userId="2bb9b31b-5f3c-4f72-8e1f-41eb276ee9c6" providerId="ADAL" clId="{A1A4168D-0A82-4B12-9EE1-001E6314BDD1}" dt="2023-11-22T14:49:58.402" v="195" actId="478"/>
          <ac:spMkLst>
            <pc:docMk/>
            <pc:sldMk cId="2144887301" sldId="284"/>
            <ac:spMk id="3" creationId="{662B9629-1CFF-BAF7-B5CA-636B8622E271}"/>
          </ac:spMkLst>
        </pc:spChg>
        <pc:spChg chg="mod">
          <ac:chgData name="Sudvarg, Marion" userId="2bb9b31b-5f3c-4f72-8e1f-41eb276ee9c6" providerId="ADAL" clId="{A1A4168D-0A82-4B12-9EE1-001E6314BDD1}" dt="2023-11-22T15:59:59.609" v="709" actId="1036"/>
          <ac:spMkLst>
            <pc:docMk/>
            <pc:sldMk cId="2144887301" sldId="284"/>
            <ac:spMk id="9" creationId="{B2F8C6AB-748D-AECF-7AA0-D6650CF18FDD}"/>
          </ac:spMkLst>
        </pc:spChg>
        <pc:spChg chg="add del mod">
          <ac:chgData name="Sudvarg, Marion" userId="2bb9b31b-5f3c-4f72-8e1f-41eb276ee9c6" providerId="ADAL" clId="{A1A4168D-0A82-4B12-9EE1-001E6314BDD1}" dt="2023-11-22T14:50:00.768" v="196" actId="478"/>
          <ac:spMkLst>
            <pc:docMk/>
            <pc:sldMk cId="2144887301" sldId="284"/>
            <ac:spMk id="10" creationId="{6268A339-2A78-2A53-1B91-C450706F1759}"/>
          </ac:spMkLst>
        </pc:spChg>
        <pc:spChg chg="del">
          <ac:chgData name="Sudvarg, Marion" userId="2bb9b31b-5f3c-4f72-8e1f-41eb276ee9c6" providerId="ADAL" clId="{A1A4168D-0A82-4B12-9EE1-001E6314BDD1}" dt="2023-11-22T14:50:06.148" v="199" actId="478"/>
          <ac:spMkLst>
            <pc:docMk/>
            <pc:sldMk cId="2144887301" sldId="284"/>
            <ac:spMk id="11" creationId="{B6C31E17-7829-9F2F-DFA3-8DF98B31FB4E}"/>
          </ac:spMkLst>
        </pc:spChg>
        <pc:graphicFrameChg chg="add mod modGraphic">
          <ac:chgData name="Sudvarg, Marion" userId="2bb9b31b-5f3c-4f72-8e1f-41eb276ee9c6" providerId="ADAL" clId="{A1A4168D-0A82-4B12-9EE1-001E6314BDD1}" dt="2023-11-22T15:59:48.894" v="707" actId="14734"/>
          <ac:graphicFrameMkLst>
            <pc:docMk/>
            <pc:sldMk cId="2144887301" sldId="284"/>
            <ac:graphicFrameMk id="6" creationId="{38FF9789-D70E-5266-49EA-A5E3F0AE2A9C}"/>
          </ac:graphicFrameMkLst>
        </pc:graphicFrameChg>
        <pc:picChg chg="add del">
          <ac:chgData name="Sudvarg, Marion" userId="2bb9b31b-5f3c-4f72-8e1f-41eb276ee9c6" providerId="ADAL" clId="{A1A4168D-0A82-4B12-9EE1-001E6314BDD1}" dt="2023-11-22T14:50:04.826" v="198" actId="478"/>
          <ac:picMkLst>
            <pc:docMk/>
            <pc:sldMk cId="2144887301" sldId="284"/>
            <ac:picMk id="7" creationId="{115A0D05-B432-100D-45C5-6A91295C5CD3}"/>
          </ac:picMkLst>
        </pc:picChg>
      </pc:sldChg>
      <pc:sldChg chg="mod ord modShow">
        <pc:chgData name="Sudvarg, Marion" userId="2bb9b31b-5f3c-4f72-8e1f-41eb276ee9c6" providerId="ADAL" clId="{A1A4168D-0A82-4B12-9EE1-001E6314BDD1}" dt="2023-11-22T16:38:49.379" v="3079"/>
        <pc:sldMkLst>
          <pc:docMk/>
          <pc:sldMk cId="3216391509" sldId="285"/>
        </pc:sldMkLst>
      </pc:sldChg>
      <pc:sldChg chg="addSp modSp mod modNotesTx">
        <pc:chgData name="Sudvarg, Marion" userId="2bb9b31b-5f3c-4f72-8e1f-41eb276ee9c6" providerId="ADAL" clId="{A1A4168D-0A82-4B12-9EE1-001E6314BDD1}" dt="2023-11-22T18:41:29.876" v="4380" actId="20577"/>
        <pc:sldMkLst>
          <pc:docMk/>
          <pc:sldMk cId="1340053104" sldId="286"/>
        </pc:sldMkLst>
        <pc:spChg chg="mod">
          <ac:chgData name="Sudvarg, Marion" userId="2bb9b31b-5f3c-4f72-8e1f-41eb276ee9c6" providerId="ADAL" clId="{A1A4168D-0A82-4B12-9EE1-001E6314BDD1}" dt="2023-11-22T16:41:05.940" v="3155" actId="1036"/>
          <ac:spMkLst>
            <pc:docMk/>
            <pc:sldMk cId="1340053104" sldId="286"/>
            <ac:spMk id="2" creationId="{0C28D387-2563-3AC2-5071-B08C33A42861}"/>
          </ac:spMkLst>
        </pc:spChg>
        <pc:spChg chg="mod">
          <ac:chgData name="Sudvarg, Marion" userId="2bb9b31b-5f3c-4f72-8e1f-41eb276ee9c6" providerId="ADAL" clId="{A1A4168D-0A82-4B12-9EE1-001E6314BDD1}" dt="2023-11-22T18:41:29.876" v="4380" actId="20577"/>
          <ac:spMkLst>
            <pc:docMk/>
            <pc:sldMk cId="1340053104" sldId="286"/>
            <ac:spMk id="3" creationId="{AB1C7130-2B7F-FDC7-EC2F-924101282B3D}"/>
          </ac:spMkLst>
        </pc:spChg>
        <pc:picChg chg="add mod">
          <ac:chgData name="Sudvarg, Marion" userId="2bb9b31b-5f3c-4f72-8e1f-41eb276ee9c6" providerId="ADAL" clId="{A1A4168D-0A82-4B12-9EE1-001E6314BDD1}" dt="2023-11-22T16:41:05.940" v="3155" actId="1036"/>
          <ac:picMkLst>
            <pc:docMk/>
            <pc:sldMk cId="1340053104" sldId="286"/>
            <ac:picMk id="7" creationId="{5E351D53-8747-18ED-77DC-8DE4727F857D}"/>
          </ac:picMkLst>
        </pc:picChg>
      </pc:sldChg>
      <pc:sldChg chg="mod ord modShow">
        <pc:chgData name="Sudvarg, Marion" userId="2bb9b31b-5f3c-4f72-8e1f-41eb276ee9c6" providerId="ADAL" clId="{A1A4168D-0A82-4B12-9EE1-001E6314BDD1}" dt="2023-11-22T16:38:49.379" v="3079"/>
        <pc:sldMkLst>
          <pc:docMk/>
          <pc:sldMk cId="3627956792" sldId="287"/>
        </pc:sldMkLst>
      </pc:sldChg>
      <pc:sldChg chg="mod ord modShow">
        <pc:chgData name="Sudvarg, Marion" userId="2bb9b31b-5f3c-4f72-8e1f-41eb276ee9c6" providerId="ADAL" clId="{A1A4168D-0A82-4B12-9EE1-001E6314BDD1}" dt="2023-11-22T16:38:49.379" v="3079"/>
        <pc:sldMkLst>
          <pc:docMk/>
          <pc:sldMk cId="2097323039" sldId="288"/>
        </pc:sldMkLst>
      </pc:sldChg>
      <pc:sldChg chg="mod ord modShow">
        <pc:chgData name="Sudvarg, Marion" userId="2bb9b31b-5f3c-4f72-8e1f-41eb276ee9c6" providerId="ADAL" clId="{A1A4168D-0A82-4B12-9EE1-001E6314BDD1}" dt="2023-11-22T16:38:49.379" v="3079"/>
        <pc:sldMkLst>
          <pc:docMk/>
          <pc:sldMk cId="729611841" sldId="289"/>
        </pc:sldMkLst>
      </pc:sldChg>
      <pc:sldChg chg="ord">
        <pc:chgData name="Sudvarg, Marion" userId="2bb9b31b-5f3c-4f72-8e1f-41eb276ee9c6" providerId="ADAL" clId="{A1A4168D-0A82-4B12-9EE1-001E6314BDD1}" dt="2023-11-22T16:39:04.961" v="3081"/>
        <pc:sldMkLst>
          <pc:docMk/>
          <pc:sldMk cId="573985438" sldId="291"/>
        </pc:sldMkLst>
      </pc:sldChg>
      <pc:sldChg chg="ord">
        <pc:chgData name="Sudvarg, Marion" userId="2bb9b31b-5f3c-4f72-8e1f-41eb276ee9c6" providerId="ADAL" clId="{A1A4168D-0A82-4B12-9EE1-001E6314BDD1}" dt="2023-11-22T16:39:04.961" v="3081"/>
        <pc:sldMkLst>
          <pc:docMk/>
          <pc:sldMk cId="3842904318" sldId="292"/>
        </pc:sldMkLst>
      </pc:sldChg>
      <pc:sldChg chg="ord">
        <pc:chgData name="Sudvarg, Marion" userId="2bb9b31b-5f3c-4f72-8e1f-41eb276ee9c6" providerId="ADAL" clId="{A1A4168D-0A82-4B12-9EE1-001E6314BDD1}" dt="2023-11-22T16:39:04.961" v="3081"/>
        <pc:sldMkLst>
          <pc:docMk/>
          <pc:sldMk cId="468025729" sldId="294"/>
        </pc:sldMkLst>
      </pc:sldChg>
      <pc:sldChg chg="mod ord modShow">
        <pc:chgData name="Sudvarg, Marion" userId="2bb9b31b-5f3c-4f72-8e1f-41eb276ee9c6" providerId="ADAL" clId="{A1A4168D-0A82-4B12-9EE1-001E6314BDD1}" dt="2023-11-22T16:38:49.379" v="3079"/>
        <pc:sldMkLst>
          <pc:docMk/>
          <pc:sldMk cId="34334931" sldId="296"/>
        </pc:sldMkLst>
      </pc:sldChg>
      <pc:sldChg chg="modSp mod modAnim modNotesTx">
        <pc:chgData name="Sudvarg, Marion" userId="2bb9b31b-5f3c-4f72-8e1f-41eb276ee9c6" providerId="ADAL" clId="{A1A4168D-0A82-4B12-9EE1-001E6314BDD1}" dt="2023-11-22T18:39:36.065" v="4094" actId="20577"/>
        <pc:sldMkLst>
          <pc:docMk/>
          <pc:sldMk cId="4017660440" sldId="298"/>
        </pc:sldMkLst>
        <pc:spChg chg="mod">
          <ac:chgData name="Sudvarg, Marion" userId="2bb9b31b-5f3c-4f72-8e1f-41eb276ee9c6" providerId="ADAL" clId="{A1A4168D-0A82-4B12-9EE1-001E6314BDD1}" dt="2023-11-22T16:25:34.976" v="2246" actId="20577"/>
          <ac:spMkLst>
            <pc:docMk/>
            <pc:sldMk cId="4017660440" sldId="298"/>
            <ac:spMk id="2" creationId="{3F9DE4F5-CCDF-499D-51FE-35411F03A9F6}"/>
          </ac:spMkLst>
        </pc:spChg>
        <pc:spChg chg="mod">
          <ac:chgData name="Sudvarg, Marion" userId="2bb9b31b-5f3c-4f72-8e1f-41eb276ee9c6" providerId="ADAL" clId="{A1A4168D-0A82-4B12-9EE1-001E6314BDD1}" dt="2023-11-22T16:43:16.401" v="3229" actId="20577"/>
          <ac:spMkLst>
            <pc:docMk/>
            <pc:sldMk cId="4017660440" sldId="298"/>
            <ac:spMk id="3" creationId="{F1439612-5F37-E9EF-B6B3-57AD1D4750A3}"/>
          </ac:spMkLst>
        </pc:spChg>
      </pc:sldChg>
      <pc:sldChg chg="mod ord modShow">
        <pc:chgData name="Sudvarg, Marion" userId="2bb9b31b-5f3c-4f72-8e1f-41eb276ee9c6" providerId="ADAL" clId="{A1A4168D-0A82-4B12-9EE1-001E6314BDD1}" dt="2023-11-22T16:38:49.379" v="3079"/>
        <pc:sldMkLst>
          <pc:docMk/>
          <pc:sldMk cId="665461251" sldId="299"/>
        </pc:sldMkLst>
      </pc:sldChg>
      <pc:sldChg chg="new del">
        <pc:chgData name="Sudvarg, Marion" userId="2bb9b31b-5f3c-4f72-8e1f-41eb276ee9c6" providerId="ADAL" clId="{A1A4168D-0A82-4B12-9EE1-001E6314BDD1}" dt="2023-11-22T16:13:32.222" v="966" actId="47"/>
        <pc:sldMkLst>
          <pc:docMk/>
          <pc:sldMk cId="2871974801" sldId="300"/>
        </pc:sldMkLst>
      </pc:sldChg>
      <pc:sldChg chg="addSp delSp modSp add mod delAnim modAnim modNotesTx">
        <pc:chgData name="Sudvarg, Marion" userId="2bb9b31b-5f3c-4f72-8e1f-41eb276ee9c6" providerId="ADAL" clId="{A1A4168D-0A82-4B12-9EE1-001E6314BDD1}" dt="2023-11-22T18:38:04.244" v="3538"/>
        <pc:sldMkLst>
          <pc:docMk/>
          <pc:sldMk cId="1333508425" sldId="301"/>
        </pc:sldMkLst>
        <pc:spChg chg="mod">
          <ac:chgData name="Sudvarg, Marion" userId="2bb9b31b-5f3c-4f72-8e1f-41eb276ee9c6" providerId="ADAL" clId="{A1A4168D-0A82-4B12-9EE1-001E6314BDD1}" dt="2023-11-22T16:10:59.389" v="852" actId="20577"/>
          <ac:spMkLst>
            <pc:docMk/>
            <pc:sldMk cId="1333508425" sldId="301"/>
            <ac:spMk id="2" creationId="{3D0A6338-6B44-A8B9-63E8-A92DB23C7008}"/>
          </ac:spMkLst>
        </pc:spChg>
        <pc:spChg chg="mod">
          <ac:chgData name="Sudvarg, Marion" userId="2bb9b31b-5f3c-4f72-8e1f-41eb276ee9c6" providerId="ADAL" clId="{A1A4168D-0A82-4B12-9EE1-001E6314BDD1}" dt="2023-11-22T16:24:35.243" v="2235" actId="1037"/>
          <ac:spMkLst>
            <pc:docMk/>
            <pc:sldMk cId="1333508425" sldId="301"/>
            <ac:spMk id="3" creationId="{4B57DB40-B125-D992-66E5-8D02888C3B7D}"/>
          </ac:spMkLst>
        </pc:spChg>
        <pc:spChg chg="add del mod">
          <ac:chgData name="Sudvarg, Marion" userId="2bb9b31b-5f3c-4f72-8e1f-41eb276ee9c6" providerId="ADAL" clId="{A1A4168D-0A82-4B12-9EE1-001E6314BDD1}" dt="2023-11-22T16:54:28.618" v="3234" actId="478"/>
          <ac:spMkLst>
            <pc:docMk/>
            <pc:sldMk cId="1333508425" sldId="301"/>
            <ac:spMk id="6" creationId="{9BFB4C3D-84D5-3F96-957A-B607CE7229DB}"/>
          </ac:spMkLst>
        </pc:spChg>
      </pc:sldChg>
      <pc:sldChg chg="add mod ord modShow">
        <pc:chgData name="Sudvarg, Marion" userId="2bb9b31b-5f3c-4f72-8e1f-41eb276ee9c6" providerId="ADAL" clId="{A1A4168D-0A82-4B12-9EE1-001E6314BDD1}" dt="2023-11-22T16:38:49.379" v="3079"/>
        <pc:sldMkLst>
          <pc:docMk/>
          <pc:sldMk cId="3404825432" sldId="302"/>
        </pc:sldMkLst>
      </pc:sldChg>
    </pc:docChg>
  </pc:docChgLst>
  <pc:docChgLst>
    <pc:chgData name="Sudvarg, Marion" userId="2bb9b31b-5f3c-4f72-8e1f-41eb276ee9c6" providerId="ADAL" clId="{A14418AA-B218-468D-AE03-99D26F76F957}"/>
    <pc:docChg chg="undo custSel addSld delSld modSld sldOrd modMainMaster modNotesMaster">
      <pc:chgData name="Sudvarg, Marion" userId="2bb9b31b-5f3c-4f72-8e1f-41eb276ee9c6" providerId="ADAL" clId="{A14418AA-B218-468D-AE03-99D26F76F957}" dt="2021-11-30T23:55:32.026" v="2925"/>
      <pc:docMkLst>
        <pc:docMk/>
      </pc:docMkLst>
      <pc:sldChg chg="modSp">
        <pc:chgData name="Sudvarg, Marion" userId="2bb9b31b-5f3c-4f72-8e1f-41eb276ee9c6" providerId="ADAL" clId="{A14418AA-B218-468D-AE03-99D26F76F957}" dt="2021-11-30T22:37:10.863" v="1043"/>
        <pc:sldMkLst>
          <pc:docMk/>
          <pc:sldMk cId="1505880002" sldId="256"/>
        </pc:sldMkLst>
        <pc:spChg chg="mod">
          <ac:chgData name="Sudvarg, Marion" userId="2bb9b31b-5f3c-4f72-8e1f-41eb276ee9c6" providerId="ADAL" clId="{A14418AA-B218-468D-AE03-99D26F76F957}" dt="2021-11-30T22:37:10.863" v="1043"/>
          <ac:spMkLst>
            <pc:docMk/>
            <pc:sldMk cId="1505880002" sldId="256"/>
            <ac:spMk id="3" creationId="{00000000-0000-0000-0000-000000000000}"/>
          </ac:spMkLst>
        </pc:spChg>
      </pc:sldChg>
      <pc:sldChg chg="addSp modSp del mod">
        <pc:chgData name="Sudvarg, Marion" userId="2bb9b31b-5f3c-4f72-8e1f-41eb276ee9c6" providerId="ADAL" clId="{A14418AA-B218-468D-AE03-99D26F76F957}" dt="2021-11-30T22:40:24.102" v="1153" actId="47"/>
        <pc:sldMkLst>
          <pc:docMk/>
          <pc:sldMk cId="957312767" sldId="257"/>
        </pc:sldMkLst>
        <pc:spChg chg="mod">
          <ac:chgData name="Sudvarg, Marion" userId="2bb9b31b-5f3c-4f72-8e1f-41eb276ee9c6" providerId="ADAL" clId="{A14418AA-B218-468D-AE03-99D26F76F957}" dt="2021-11-30T22:37:10.863" v="1043"/>
          <ac:spMkLst>
            <pc:docMk/>
            <pc:sldMk cId="957312767" sldId="257"/>
            <ac:spMk id="3" creationId="{E2D80E0A-4033-4A85-8B3E-0F2597C8AE10}"/>
          </ac:spMkLst>
        </pc:spChg>
        <pc:spChg chg="add mod">
          <ac:chgData name="Sudvarg, Marion" userId="2bb9b31b-5f3c-4f72-8e1f-41eb276ee9c6" providerId="ADAL" clId="{A14418AA-B218-468D-AE03-99D26F76F957}" dt="2021-11-30T22:37:10.863" v="1043"/>
          <ac:spMkLst>
            <pc:docMk/>
            <pc:sldMk cId="957312767" sldId="257"/>
            <ac:spMk id="5" creationId="{73F886A2-BD68-4329-B1EA-B71E66678E80}"/>
          </ac:spMkLst>
        </pc:spChg>
      </pc:sldChg>
      <pc:sldChg chg="addSp delSp modSp new mod modAnim">
        <pc:chgData name="Sudvarg, Marion" userId="2bb9b31b-5f3c-4f72-8e1f-41eb276ee9c6" providerId="ADAL" clId="{A14418AA-B218-468D-AE03-99D26F76F957}" dt="2021-11-30T23:34:33.332" v="2880"/>
        <pc:sldMkLst>
          <pc:docMk/>
          <pc:sldMk cId="3892998453" sldId="258"/>
        </pc:sldMkLst>
        <pc:spChg chg="mod">
          <ac:chgData name="Sudvarg, Marion" userId="2bb9b31b-5f3c-4f72-8e1f-41eb276ee9c6" providerId="ADAL" clId="{A14418AA-B218-468D-AE03-99D26F76F957}" dt="2021-11-30T22:37:40.499" v="1044"/>
          <ac:spMkLst>
            <pc:docMk/>
            <pc:sldMk cId="3892998453" sldId="258"/>
            <ac:spMk id="2" creationId="{22D00111-284B-4D17-B37C-7703D4FF1217}"/>
          </ac:spMkLst>
        </pc:spChg>
        <pc:spChg chg="mod">
          <ac:chgData name="Sudvarg, Marion" userId="2bb9b31b-5f3c-4f72-8e1f-41eb276ee9c6" providerId="ADAL" clId="{A14418AA-B218-468D-AE03-99D26F76F957}" dt="2021-11-30T23:13:31.145" v="2122" actId="14100"/>
          <ac:spMkLst>
            <pc:docMk/>
            <pc:sldMk cId="3892998453" sldId="258"/>
            <ac:spMk id="3" creationId="{DE4232C5-F54F-4CC3-A657-38167D815531}"/>
          </ac:spMkLst>
        </pc:spChg>
        <pc:spChg chg="add del mod">
          <ac:chgData name="Sudvarg, Marion" userId="2bb9b31b-5f3c-4f72-8e1f-41eb276ee9c6" providerId="ADAL" clId="{A14418AA-B218-468D-AE03-99D26F76F957}" dt="2021-11-30T23:04:18" v="1935" actId="478"/>
          <ac:spMkLst>
            <pc:docMk/>
            <pc:sldMk cId="3892998453" sldId="258"/>
            <ac:spMk id="6" creationId="{1959D36C-C0D4-413B-929B-0C31C5724967}"/>
          </ac:spMkLst>
        </pc:spChg>
        <pc:spChg chg="add mod">
          <ac:chgData name="Sudvarg, Marion" userId="2bb9b31b-5f3c-4f72-8e1f-41eb276ee9c6" providerId="ADAL" clId="{A14418AA-B218-468D-AE03-99D26F76F957}" dt="2021-11-30T23:13:25.998" v="2121" actId="14100"/>
          <ac:spMkLst>
            <pc:docMk/>
            <pc:sldMk cId="3892998453" sldId="258"/>
            <ac:spMk id="7" creationId="{7B747221-D996-4235-8EA2-9E59BE85114C}"/>
          </ac:spMkLst>
        </pc:spChg>
        <pc:spChg chg="add mod">
          <ac:chgData name="Sudvarg, Marion" userId="2bb9b31b-5f3c-4f72-8e1f-41eb276ee9c6" providerId="ADAL" clId="{A14418AA-B218-468D-AE03-99D26F76F957}" dt="2021-11-30T23:13:37.677" v="2123" actId="1076"/>
          <ac:spMkLst>
            <pc:docMk/>
            <pc:sldMk cId="3892998453" sldId="258"/>
            <ac:spMk id="8" creationId="{77A3BD47-86EF-4CE4-9472-A4F7BB2D9EC9}"/>
          </ac:spMkLst>
        </pc:spChg>
      </pc:sldChg>
      <pc:sldChg chg="modSp add del mod">
        <pc:chgData name="Sudvarg, Marion" userId="2bb9b31b-5f3c-4f72-8e1f-41eb276ee9c6" providerId="ADAL" clId="{A14418AA-B218-468D-AE03-99D26F76F957}" dt="2021-11-30T22:40:24.102" v="1153" actId="47"/>
        <pc:sldMkLst>
          <pc:docMk/>
          <pc:sldMk cId="3387735553" sldId="259"/>
        </pc:sldMkLst>
        <pc:spChg chg="mod">
          <ac:chgData name="Sudvarg, Marion" userId="2bb9b31b-5f3c-4f72-8e1f-41eb276ee9c6" providerId="ADAL" clId="{A14418AA-B218-468D-AE03-99D26F76F957}" dt="2021-11-30T22:35:43.888" v="1037" actId="20577"/>
          <ac:spMkLst>
            <pc:docMk/>
            <pc:sldMk cId="3387735553" sldId="259"/>
            <ac:spMk id="2" creationId="{F1EC4498-4EEA-4D3D-BCD9-66BB0EF9FACE}"/>
          </ac:spMkLst>
        </pc:spChg>
        <pc:spChg chg="mod">
          <ac:chgData name="Sudvarg, Marion" userId="2bb9b31b-5f3c-4f72-8e1f-41eb276ee9c6" providerId="ADAL" clId="{A14418AA-B218-468D-AE03-99D26F76F957}" dt="2021-11-30T22:37:10.863" v="1043"/>
          <ac:spMkLst>
            <pc:docMk/>
            <pc:sldMk cId="3387735553" sldId="259"/>
            <ac:spMk id="3" creationId="{E2D80E0A-4033-4A85-8B3E-0F2597C8AE10}"/>
          </ac:spMkLst>
        </pc:spChg>
        <pc:spChg chg="mod">
          <ac:chgData name="Sudvarg, Marion" userId="2bb9b31b-5f3c-4f72-8e1f-41eb276ee9c6" providerId="ADAL" clId="{A14418AA-B218-468D-AE03-99D26F76F957}" dt="2021-11-30T22:37:10.863" v="1043"/>
          <ac:spMkLst>
            <pc:docMk/>
            <pc:sldMk cId="3387735553" sldId="259"/>
            <ac:spMk id="5" creationId="{73F886A2-BD68-4329-B1EA-B71E66678E80}"/>
          </ac:spMkLst>
        </pc:spChg>
      </pc:sldChg>
      <pc:sldChg chg="addSp modSp add mod ord">
        <pc:chgData name="Sudvarg, Marion" userId="2bb9b31b-5f3c-4f72-8e1f-41eb276ee9c6" providerId="ADAL" clId="{A14418AA-B218-468D-AE03-99D26F76F957}" dt="2021-11-30T22:40:20.947" v="1152" actId="20577"/>
        <pc:sldMkLst>
          <pc:docMk/>
          <pc:sldMk cId="1130163782" sldId="260"/>
        </pc:sldMkLst>
        <pc:spChg chg="mod">
          <ac:chgData name="Sudvarg, Marion" userId="2bb9b31b-5f3c-4f72-8e1f-41eb276ee9c6" providerId="ADAL" clId="{A14418AA-B218-468D-AE03-99D26F76F957}" dt="2021-11-30T22:37:46.775" v="1055" actId="20577"/>
          <ac:spMkLst>
            <pc:docMk/>
            <pc:sldMk cId="1130163782" sldId="260"/>
            <ac:spMk id="2" creationId="{22D00111-284B-4D17-B37C-7703D4FF1217}"/>
          </ac:spMkLst>
        </pc:spChg>
        <pc:spChg chg="mod">
          <ac:chgData name="Sudvarg, Marion" userId="2bb9b31b-5f3c-4f72-8e1f-41eb276ee9c6" providerId="ADAL" clId="{A14418AA-B218-468D-AE03-99D26F76F957}" dt="2021-11-30T22:40:20.947" v="1152" actId="20577"/>
          <ac:spMkLst>
            <pc:docMk/>
            <pc:sldMk cId="1130163782" sldId="260"/>
            <ac:spMk id="3" creationId="{DE4232C5-F54F-4CC3-A657-38167D815531}"/>
          </ac:spMkLst>
        </pc:spChg>
        <pc:spChg chg="add mod">
          <ac:chgData name="Sudvarg, Marion" userId="2bb9b31b-5f3c-4f72-8e1f-41eb276ee9c6" providerId="ADAL" clId="{A14418AA-B218-468D-AE03-99D26F76F957}" dt="2021-11-30T22:38:46.862" v="1070" actId="14100"/>
          <ac:spMkLst>
            <pc:docMk/>
            <pc:sldMk cId="1130163782" sldId="260"/>
            <ac:spMk id="6" creationId="{96AB69E0-D1AD-4B50-9D08-2A5A7752CF8E}"/>
          </ac:spMkLst>
        </pc:spChg>
      </pc:sldChg>
      <pc:sldChg chg="modSp add mod modAnim">
        <pc:chgData name="Sudvarg, Marion" userId="2bb9b31b-5f3c-4f72-8e1f-41eb276ee9c6" providerId="ADAL" clId="{A14418AA-B218-468D-AE03-99D26F76F957}" dt="2021-11-30T23:55:32.026" v="2925"/>
        <pc:sldMkLst>
          <pc:docMk/>
          <pc:sldMk cId="1960653932" sldId="266"/>
        </pc:sldMkLst>
        <pc:spChg chg="mod">
          <ac:chgData name="Sudvarg, Marion" userId="2bb9b31b-5f3c-4f72-8e1f-41eb276ee9c6" providerId="ADAL" clId="{A14418AA-B218-468D-AE03-99D26F76F957}" dt="2021-11-30T23:14:13.514" v="2126" actId="207"/>
          <ac:spMkLst>
            <pc:docMk/>
            <pc:sldMk cId="1960653932" sldId="266"/>
            <ac:spMk id="2" creationId="{09AED134-B5C2-BA46-AA1E-4C91DAAA596F}"/>
          </ac:spMkLst>
        </pc:spChg>
        <pc:spChg chg="mod">
          <ac:chgData name="Sudvarg, Marion" userId="2bb9b31b-5f3c-4f72-8e1f-41eb276ee9c6" providerId="ADAL" clId="{A14418AA-B218-468D-AE03-99D26F76F957}" dt="2021-11-30T23:30:24.875" v="2701" actId="20577"/>
          <ac:spMkLst>
            <pc:docMk/>
            <pc:sldMk cId="1960653932" sldId="266"/>
            <ac:spMk id="3" creationId="{7581D643-AA61-2249-8C84-4BC7D644C31C}"/>
          </ac:spMkLst>
        </pc:spChg>
        <pc:spChg chg="mod">
          <ac:chgData name="Sudvarg, Marion" userId="2bb9b31b-5f3c-4f72-8e1f-41eb276ee9c6" providerId="ADAL" clId="{A14418AA-B218-468D-AE03-99D26F76F957}" dt="2021-11-30T23:20:20.117" v="2130" actId="1035"/>
          <ac:spMkLst>
            <pc:docMk/>
            <pc:sldMk cId="1960653932" sldId="266"/>
            <ac:spMk id="4" creationId="{0B69819A-A2BB-6B43-B55D-C60F56A122C5}"/>
          </ac:spMkLst>
        </pc:spChg>
        <pc:grpChg chg="mod">
          <ac:chgData name="Sudvarg, Marion" userId="2bb9b31b-5f3c-4f72-8e1f-41eb276ee9c6" providerId="ADAL" clId="{A14418AA-B218-468D-AE03-99D26F76F957}" dt="2021-11-30T23:20:22.293" v="2133" actId="1035"/>
          <ac:grpSpMkLst>
            <pc:docMk/>
            <pc:sldMk cId="1960653932" sldId="266"/>
            <ac:grpSpMk id="17" creationId="{A286666B-6222-4618-B3C8-9F77F6917943}"/>
          </ac:grpSpMkLst>
        </pc:grpChg>
        <pc:grpChg chg="mod">
          <ac:chgData name="Sudvarg, Marion" userId="2bb9b31b-5f3c-4f72-8e1f-41eb276ee9c6" providerId="ADAL" clId="{A14418AA-B218-468D-AE03-99D26F76F957}" dt="2021-11-30T23:20:22.293" v="2133" actId="1035"/>
          <ac:grpSpMkLst>
            <pc:docMk/>
            <pc:sldMk cId="1960653932" sldId="266"/>
            <ac:grpSpMk id="69" creationId="{C6FE9620-D813-4E9F-A50D-5258AF07793D}"/>
          </ac:grpSpMkLst>
        </pc:grpChg>
        <pc:grpChg chg="mod">
          <ac:chgData name="Sudvarg, Marion" userId="2bb9b31b-5f3c-4f72-8e1f-41eb276ee9c6" providerId="ADAL" clId="{A14418AA-B218-468D-AE03-99D26F76F957}" dt="2021-11-30T23:20:22.293" v="2133" actId="1035"/>
          <ac:grpSpMkLst>
            <pc:docMk/>
            <pc:sldMk cId="1960653932" sldId="266"/>
            <ac:grpSpMk id="77" creationId="{1B335D27-DFDC-4967-A2AA-48EEC62EBE03}"/>
          </ac:grpSpMkLst>
        </pc:grpChg>
        <pc:grpChg chg="mod">
          <ac:chgData name="Sudvarg, Marion" userId="2bb9b31b-5f3c-4f72-8e1f-41eb276ee9c6" providerId="ADAL" clId="{A14418AA-B218-468D-AE03-99D26F76F957}" dt="2021-11-30T23:20:22.293" v="2133" actId="1035"/>
          <ac:grpSpMkLst>
            <pc:docMk/>
            <pc:sldMk cId="1960653932" sldId="266"/>
            <ac:grpSpMk id="88" creationId="{35C496AE-8E70-4E2B-9F76-2C3631071880}"/>
          </ac:grpSpMkLst>
        </pc:grpChg>
        <pc:grpChg chg="mod">
          <ac:chgData name="Sudvarg, Marion" userId="2bb9b31b-5f3c-4f72-8e1f-41eb276ee9c6" providerId="ADAL" clId="{A14418AA-B218-468D-AE03-99D26F76F957}" dt="2021-11-30T23:20:22.293" v="2133" actId="1035"/>
          <ac:grpSpMkLst>
            <pc:docMk/>
            <pc:sldMk cId="1960653932" sldId="266"/>
            <ac:grpSpMk id="91" creationId="{D5C87D33-C8C0-43F7-B134-B64FC9DF9127}"/>
          </ac:grpSpMkLst>
        </pc:grpChg>
        <pc:cxnChg chg="mod">
          <ac:chgData name="Sudvarg, Marion" userId="2bb9b31b-5f3c-4f72-8e1f-41eb276ee9c6" providerId="ADAL" clId="{A14418AA-B218-468D-AE03-99D26F76F957}" dt="2021-11-30T23:20:22.293" v="2133" actId="1035"/>
          <ac:cxnSpMkLst>
            <pc:docMk/>
            <pc:sldMk cId="1960653932" sldId="266"/>
            <ac:cxnSpMk id="24" creationId="{1FFB51AC-BEBD-43E8-9F02-CBAD45A8CBCF}"/>
          </ac:cxnSpMkLst>
        </pc:cxnChg>
        <pc:cxnChg chg="mod">
          <ac:chgData name="Sudvarg, Marion" userId="2bb9b31b-5f3c-4f72-8e1f-41eb276ee9c6" providerId="ADAL" clId="{A14418AA-B218-468D-AE03-99D26F76F957}" dt="2021-11-30T23:20:22.293" v="2133" actId="1035"/>
          <ac:cxnSpMkLst>
            <pc:docMk/>
            <pc:sldMk cId="1960653932" sldId="266"/>
            <ac:cxnSpMk id="25" creationId="{A116351B-8027-4C22-AD81-6FF9650466DE}"/>
          </ac:cxnSpMkLst>
        </pc:cxnChg>
        <pc:cxnChg chg="mod">
          <ac:chgData name="Sudvarg, Marion" userId="2bb9b31b-5f3c-4f72-8e1f-41eb276ee9c6" providerId="ADAL" clId="{A14418AA-B218-468D-AE03-99D26F76F957}" dt="2021-11-30T23:20:22.293" v="2133" actId="1035"/>
          <ac:cxnSpMkLst>
            <pc:docMk/>
            <pc:sldMk cId="1960653932" sldId="266"/>
            <ac:cxnSpMk id="26" creationId="{27DA81D3-F07D-4270-AB84-B662F5C1E619}"/>
          </ac:cxnSpMkLst>
        </pc:cxnChg>
        <pc:cxnChg chg="mod">
          <ac:chgData name="Sudvarg, Marion" userId="2bb9b31b-5f3c-4f72-8e1f-41eb276ee9c6" providerId="ADAL" clId="{A14418AA-B218-468D-AE03-99D26F76F957}" dt="2021-11-30T23:20:22.293" v="2133" actId="1035"/>
          <ac:cxnSpMkLst>
            <pc:docMk/>
            <pc:sldMk cId="1960653932" sldId="266"/>
            <ac:cxnSpMk id="27" creationId="{1F7AC82F-4430-47AE-B576-CB32DA18652C}"/>
          </ac:cxnSpMkLst>
        </pc:cxnChg>
        <pc:cxnChg chg="mod">
          <ac:chgData name="Sudvarg, Marion" userId="2bb9b31b-5f3c-4f72-8e1f-41eb276ee9c6" providerId="ADAL" clId="{A14418AA-B218-468D-AE03-99D26F76F957}" dt="2021-11-30T23:20:22.293" v="2133" actId="1035"/>
          <ac:cxnSpMkLst>
            <pc:docMk/>
            <pc:sldMk cId="1960653932" sldId="266"/>
            <ac:cxnSpMk id="60" creationId="{6B0718B0-3164-47FE-B521-A13AFA4A2121}"/>
          </ac:cxnSpMkLst>
        </pc:cxnChg>
        <pc:cxnChg chg="mod">
          <ac:chgData name="Sudvarg, Marion" userId="2bb9b31b-5f3c-4f72-8e1f-41eb276ee9c6" providerId="ADAL" clId="{A14418AA-B218-468D-AE03-99D26F76F957}" dt="2021-11-30T23:20:22.293" v="2133" actId="1035"/>
          <ac:cxnSpMkLst>
            <pc:docMk/>
            <pc:sldMk cId="1960653932" sldId="266"/>
            <ac:cxnSpMk id="61" creationId="{B5A1A2B9-9F59-4D09-A43D-C89D7DFFB44B}"/>
          </ac:cxnSpMkLst>
        </pc:cxnChg>
        <pc:cxnChg chg="mod">
          <ac:chgData name="Sudvarg, Marion" userId="2bb9b31b-5f3c-4f72-8e1f-41eb276ee9c6" providerId="ADAL" clId="{A14418AA-B218-468D-AE03-99D26F76F957}" dt="2021-11-30T23:20:22.293" v="2133" actId="1035"/>
          <ac:cxnSpMkLst>
            <pc:docMk/>
            <pc:sldMk cId="1960653932" sldId="266"/>
            <ac:cxnSpMk id="62" creationId="{8AB876B2-BB71-42E9-9198-063F4445D536}"/>
          </ac:cxnSpMkLst>
        </pc:cxnChg>
        <pc:cxnChg chg="mod">
          <ac:chgData name="Sudvarg, Marion" userId="2bb9b31b-5f3c-4f72-8e1f-41eb276ee9c6" providerId="ADAL" clId="{A14418AA-B218-468D-AE03-99D26F76F957}" dt="2021-11-30T23:20:22.293" v="2133" actId="1035"/>
          <ac:cxnSpMkLst>
            <pc:docMk/>
            <pc:sldMk cId="1960653932" sldId="266"/>
            <ac:cxnSpMk id="63" creationId="{5C411C0F-EDAA-47A8-9F09-AC120426BAD8}"/>
          </ac:cxnSpMkLst>
        </pc:cxnChg>
        <pc:cxnChg chg="mod">
          <ac:chgData name="Sudvarg, Marion" userId="2bb9b31b-5f3c-4f72-8e1f-41eb276ee9c6" providerId="ADAL" clId="{A14418AA-B218-468D-AE03-99D26F76F957}" dt="2021-11-30T23:20:22.293" v="2133" actId="1035"/>
          <ac:cxnSpMkLst>
            <pc:docMk/>
            <pc:sldMk cId="1960653932" sldId="266"/>
            <ac:cxnSpMk id="67" creationId="{F6691B4F-8F20-4CDF-83E4-A6A56A4CB3D3}"/>
          </ac:cxnSpMkLst>
        </pc:cxnChg>
        <pc:cxnChg chg="mod">
          <ac:chgData name="Sudvarg, Marion" userId="2bb9b31b-5f3c-4f72-8e1f-41eb276ee9c6" providerId="ADAL" clId="{A14418AA-B218-468D-AE03-99D26F76F957}" dt="2021-11-30T23:20:22.293" v="2133" actId="1035"/>
          <ac:cxnSpMkLst>
            <pc:docMk/>
            <pc:sldMk cId="1960653932" sldId="266"/>
            <ac:cxnSpMk id="72" creationId="{5CDBEF6D-03B3-48B2-9909-48491050CF7F}"/>
          </ac:cxnSpMkLst>
        </pc:cxnChg>
        <pc:cxnChg chg="mod">
          <ac:chgData name="Sudvarg, Marion" userId="2bb9b31b-5f3c-4f72-8e1f-41eb276ee9c6" providerId="ADAL" clId="{A14418AA-B218-468D-AE03-99D26F76F957}" dt="2021-11-30T23:20:22.293" v="2133" actId="1035"/>
          <ac:cxnSpMkLst>
            <pc:docMk/>
            <pc:sldMk cId="1960653932" sldId="266"/>
            <ac:cxnSpMk id="73" creationId="{543C2183-434B-42B0-8B61-591D9006A14F}"/>
          </ac:cxnSpMkLst>
        </pc:cxnChg>
        <pc:cxnChg chg="mod">
          <ac:chgData name="Sudvarg, Marion" userId="2bb9b31b-5f3c-4f72-8e1f-41eb276ee9c6" providerId="ADAL" clId="{A14418AA-B218-468D-AE03-99D26F76F957}" dt="2021-11-30T23:20:22.293" v="2133" actId="1035"/>
          <ac:cxnSpMkLst>
            <pc:docMk/>
            <pc:sldMk cId="1960653932" sldId="266"/>
            <ac:cxnSpMk id="75" creationId="{7EACA87D-82BC-402E-8692-66609D75E0AF}"/>
          </ac:cxnSpMkLst>
        </pc:cxnChg>
        <pc:cxnChg chg="mod">
          <ac:chgData name="Sudvarg, Marion" userId="2bb9b31b-5f3c-4f72-8e1f-41eb276ee9c6" providerId="ADAL" clId="{A14418AA-B218-468D-AE03-99D26F76F957}" dt="2021-11-30T23:20:22.293" v="2133" actId="1035"/>
          <ac:cxnSpMkLst>
            <pc:docMk/>
            <pc:sldMk cId="1960653932" sldId="266"/>
            <ac:cxnSpMk id="80" creationId="{408ED822-2128-4936-9D40-8639F00FEDFC}"/>
          </ac:cxnSpMkLst>
        </pc:cxnChg>
        <pc:cxnChg chg="mod">
          <ac:chgData name="Sudvarg, Marion" userId="2bb9b31b-5f3c-4f72-8e1f-41eb276ee9c6" providerId="ADAL" clId="{A14418AA-B218-468D-AE03-99D26F76F957}" dt="2021-11-30T23:20:22.293" v="2133" actId="1035"/>
          <ac:cxnSpMkLst>
            <pc:docMk/>
            <pc:sldMk cId="1960653932" sldId="266"/>
            <ac:cxnSpMk id="81" creationId="{87AD3575-1A51-496C-ADD7-E0051B510543}"/>
          </ac:cxnSpMkLst>
        </pc:cxnChg>
        <pc:cxnChg chg="mod">
          <ac:chgData name="Sudvarg, Marion" userId="2bb9b31b-5f3c-4f72-8e1f-41eb276ee9c6" providerId="ADAL" clId="{A14418AA-B218-468D-AE03-99D26F76F957}" dt="2021-11-30T23:20:22.293" v="2133" actId="1035"/>
          <ac:cxnSpMkLst>
            <pc:docMk/>
            <pc:sldMk cId="1960653932" sldId="266"/>
            <ac:cxnSpMk id="82" creationId="{38BD183A-0CEE-44C7-9D7E-EC7C311B9B46}"/>
          </ac:cxnSpMkLst>
        </pc:cxnChg>
        <pc:cxnChg chg="mod">
          <ac:chgData name="Sudvarg, Marion" userId="2bb9b31b-5f3c-4f72-8e1f-41eb276ee9c6" providerId="ADAL" clId="{A14418AA-B218-468D-AE03-99D26F76F957}" dt="2021-11-30T23:20:22.293" v="2133" actId="1035"/>
          <ac:cxnSpMkLst>
            <pc:docMk/>
            <pc:sldMk cId="1960653932" sldId="266"/>
            <ac:cxnSpMk id="83" creationId="{D6604E69-26A0-4ED4-B1B6-77FBE79F9C4D}"/>
          </ac:cxnSpMkLst>
        </pc:cxnChg>
        <pc:cxnChg chg="mod">
          <ac:chgData name="Sudvarg, Marion" userId="2bb9b31b-5f3c-4f72-8e1f-41eb276ee9c6" providerId="ADAL" clId="{A14418AA-B218-468D-AE03-99D26F76F957}" dt="2021-11-30T23:20:22.293" v="2133" actId="1035"/>
          <ac:cxnSpMkLst>
            <pc:docMk/>
            <pc:sldMk cId="1960653932" sldId="266"/>
            <ac:cxnSpMk id="87" creationId="{CC46F647-AFB6-4AC9-A39B-328CC8124647}"/>
          </ac:cxnSpMkLst>
        </pc:cxnChg>
        <pc:cxnChg chg="mod">
          <ac:chgData name="Sudvarg, Marion" userId="2bb9b31b-5f3c-4f72-8e1f-41eb276ee9c6" providerId="ADAL" clId="{A14418AA-B218-468D-AE03-99D26F76F957}" dt="2021-11-30T23:20:22.293" v="2133" actId="1035"/>
          <ac:cxnSpMkLst>
            <pc:docMk/>
            <pc:sldMk cId="1960653932" sldId="266"/>
            <ac:cxnSpMk id="94" creationId="{3442341A-10CF-45E5-9046-3C1DA557B578}"/>
          </ac:cxnSpMkLst>
        </pc:cxnChg>
      </pc:sldChg>
      <pc:sldChg chg="modSp new mod">
        <pc:chgData name="Sudvarg, Marion" userId="2bb9b31b-5f3c-4f72-8e1f-41eb276ee9c6" providerId="ADAL" clId="{A14418AA-B218-468D-AE03-99D26F76F957}" dt="2021-11-30T23:49:49.892" v="2914" actId="27636"/>
        <pc:sldMkLst>
          <pc:docMk/>
          <pc:sldMk cId="3884290582" sldId="267"/>
        </pc:sldMkLst>
        <pc:spChg chg="mod">
          <ac:chgData name="Sudvarg, Marion" userId="2bb9b31b-5f3c-4f72-8e1f-41eb276ee9c6" providerId="ADAL" clId="{A14418AA-B218-468D-AE03-99D26F76F957}" dt="2021-11-30T23:22:22.932" v="2227" actId="20577"/>
          <ac:spMkLst>
            <pc:docMk/>
            <pc:sldMk cId="3884290582" sldId="267"/>
            <ac:spMk id="2" creationId="{71021414-6277-4B29-96F5-B4F9FEBE62D3}"/>
          </ac:spMkLst>
        </pc:spChg>
        <pc:spChg chg="mod">
          <ac:chgData name="Sudvarg, Marion" userId="2bb9b31b-5f3c-4f72-8e1f-41eb276ee9c6" providerId="ADAL" clId="{A14418AA-B218-468D-AE03-99D26F76F957}" dt="2021-11-30T23:49:49.892" v="2914" actId="27636"/>
          <ac:spMkLst>
            <pc:docMk/>
            <pc:sldMk cId="3884290582" sldId="267"/>
            <ac:spMk id="3" creationId="{F983CC62-C22C-4F42-909D-7CA33CA33F9C}"/>
          </ac:spMkLst>
        </pc:spChg>
      </pc:sldChg>
      <pc:sldMasterChg chg="modSp modSldLayout">
        <pc:chgData name="Sudvarg, Marion" userId="2bb9b31b-5f3c-4f72-8e1f-41eb276ee9c6" providerId="ADAL" clId="{A14418AA-B218-468D-AE03-99D26F76F957}" dt="2021-11-30T22:37:10.863" v="1043"/>
        <pc:sldMasterMkLst>
          <pc:docMk/>
          <pc:sldMasterMk cId="1193365014" sldId="2147483660"/>
        </pc:sldMasterMkLst>
        <pc:spChg chg="mod">
          <ac:chgData name="Sudvarg, Marion" userId="2bb9b31b-5f3c-4f72-8e1f-41eb276ee9c6" providerId="ADAL" clId="{A14418AA-B218-468D-AE03-99D26F76F957}" dt="2021-11-30T22:37:10.863" v="1043"/>
          <ac:spMkLst>
            <pc:docMk/>
            <pc:sldMasterMk cId="1193365014" sldId="2147483660"/>
            <ac:spMk id="2" creationId="{00000000-0000-0000-0000-000000000000}"/>
          </ac:spMkLst>
        </pc:spChg>
        <pc:spChg chg="mod">
          <ac:chgData name="Sudvarg, Marion" userId="2bb9b31b-5f3c-4f72-8e1f-41eb276ee9c6" providerId="ADAL" clId="{A14418AA-B218-468D-AE03-99D26F76F957}" dt="2021-11-30T22:37:10.863" v="1043"/>
          <ac:spMkLst>
            <pc:docMk/>
            <pc:sldMasterMk cId="1193365014" sldId="2147483660"/>
            <ac:spMk id="3" creationId="{00000000-0000-0000-0000-000000000000}"/>
          </ac:spMkLst>
        </pc:spChg>
        <pc:spChg chg="mod">
          <ac:chgData name="Sudvarg, Marion" userId="2bb9b31b-5f3c-4f72-8e1f-41eb276ee9c6" providerId="ADAL" clId="{A14418AA-B218-468D-AE03-99D26F76F957}" dt="2021-11-30T22:37:10.863" v="1043"/>
          <ac:spMkLst>
            <pc:docMk/>
            <pc:sldMasterMk cId="1193365014" sldId="2147483660"/>
            <ac:spMk id="5" creationId="{00000000-0000-0000-0000-000000000000}"/>
          </ac:spMkLst>
        </pc:spChg>
        <pc:spChg chg="mod">
          <ac:chgData name="Sudvarg, Marion" userId="2bb9b31b-5f3c-4f72-8e1f-41eb276ee9c6" providerId="ADAL" clId="{A14418AA-B218-468D-AE03-99D26F76F957}" dt="2021-11-30T22:37:10.863" v="1043"/>
          <ac:spMkLst>
            <pc:docMk/>
            <pc:sldMasterMk cId="1193365014" sldId="2147483660"/>
            <ac:spMk id="6" creationId="{00000000-0000-0000-0000-000000000000}"/>
          </ac:spMkLst>
        </pc:spChg>
        <pc:spChg chg="mod">
          <ac:chgData name="Sudvarg, Marion" userId="2bb9b31b-5f3c-4f72-8e1f-41eb276ee9c6" providerId="ADAL" clId="{A14418AA-B218-468D-AE03-99D26F76F957}" dt="2021-11-30T22:37:10.863" v="1043"/>
          <ac:spMkLst>
            <pc:docMk/>
            <pc:sldMasterMk cId="1193365014" sldId="2147483660"/>
            <ac:spMk id="7" creationId="{00000000-0000-0000-0000-000000000000}"/>
          </ac:spMkLst>
        </pc:spChg>
        <pc:picChg chg="mod">
          <ac:chgData name="Sudvarg, Marion" userId="2bb9b31b-5f3c-4f72-8e1f-41eb276ee9c6" providerId="ADAL" clId="{A14418AA-B218-468D-AE03-99D26F76F957}" dt="2021-11-30T22:37:10.863" v="1043"/>
          <ac:picMkLst>
            <pc:docMk/>
            <pc:sldMasterMk cId="1193365014" sldId="2147483660"/>
            <ac:picMk id="11" creationId="{195F4596-CC02-7E4D-91EF-02993D1FB4B4}"/>
          </ac:picMkLst>
        </pc:picChg>
        <pc:sldLayoutChg chg="modSp">
          <pc:chgData name="Sudvarg, Marion" userId="2bb9b31b-5f3c-4f72-8e1f-41eb276ee9c6" providerId="ADAL" clId="{A14418AA-B218-468D-AE03-99D26F76F957}" dt="2021-11-30T22:37:10.863" v="1043"/>
          <pc:sldLayoutMkLst>
            <pc:docMk/>
            <pc:sldMasterMk cId="1193365014" sldId="2147483660"/>
            <pc:sldLayoutMk cId="1419050163" sldId="2147483661"/>
          </pc:sldLayoutMkLst>
          <pc:spChg chg="mod">
            <ac:chgData name="Sudvarg, Marion" userId="2bb9b31b-5f3c-4f72-8e1f-41eb276ee9c6" providerId="ADAL" clId="{A14418AA-B218-468D-AE03-99D26F76F957}" dt="2021-11-30T22:37:10.863" v="1043"/>
            <ac:spMkLst>
              <pc:docMk/>
              <pc:sldMasterMk cId="1193365014" sldId="2147483660"/>
              <pc:sldLayoutMk cId="1419050163" sldId="2147483661"/>
              <ac:spMk id="2" creationId="{00000000-0000-0000-0000-000000000000}"/>
            </ac:spMkLst>
          </pc:spChg>
          <pc:spChg chg="mod">
            <ac:chgData name="Sudvarg, Marion" userId="2bb9b31b-5f3c-4f72-8e1f-41eb276ee9c6" providerId="ADAL" clId="{A14418AA-B218-468D-AE03-99D26F76F957}" dt="2021-11-30T22:37:10.863" v="1043"/>
            <ac:spMkLst>
              <pc:docMk/>
              <pc:sldMasterMk cId="1193365014" sldId="2147483660"/>
              <pc:sldLayoutMk cId="1419050163" sldId="2147483661"/>
              <ac:spMk id="3" creationId="{00000000-0000-0000-0000-000000000000}"/>
            </ac:spMkLst>
          </pc:spChg>
          <pc:spChg chg="mod">
            <ac:chgData name="Sudvarg, Marion" userId="2bb9b31b-5f3c-4f72-8e1f-41eb276ee9c6" providerId="ADAL" clId="{A14418AA-B218-468D-AE03-99D26F76F957}" dt="2021-11-30T22:37:10.863" v="1043"/>
            <ac:spMkLst>
              <pc:docMk/>
              <pc:sldMasterMk cId="1193365014" sldId="2147483660"/>
              <pc:sldLayoutMk cId="1419050163" sldId="2147483661"/>
              <ac:spMk id="7" creationId="{00000000-0000-0000-0000-000000000000}"/>
            </ac:spMkLst>
          </pc:spChg>
          <pc:picChg chg="mod">
            <ac:chgData name="Sudvarg, Marion" userId="2bb9b31b-5f3c-4f72-8e1f-41eb276ee9c6" providerId="ADAL" clId="{A14418AA-B218-468D-AE03-99D26F76F957}" dt="2021-11-30T22:37:10.863" v="1043"/>
            <ac:picMkLst>
              <pc:docMk/>
              <pc:sldMasterMk cId="1193365014" sldId="2147483660"/>
              <pc:sldLayoutMk cId="1419050163" sldId="2147483661"/>
              <ac:picMk id="8" creationId="{7E8FED50-267D-B443-A7AA-B339A342C790}"/>
            </ac:picMkLst>
          </pc:picChg>
        </pc:sldLayoutChg>
        <pc:sldLayoutChg chg="modSp">
          <pc:chgData name="Sudvarg, Marion" userId="2bb9b31b-5f3c-4f72-8e1f-41eb276ee9c6" providerId="ADAL" clId="{A14418AA-B218-468D-AE03-99D26F76F957}" dt="2021-11-30T22:37:10.863" v="1043"/>
          <pc:sldLayoutMkLst>
            <pc:docMk/>
            <pc:sldMasterMk cId="1193365014" sldId="2147483660"/>
            <pc:sldLayoutMk cId="4119517090" sldId="2147483662"/>
          </pc:sldLayoutMkLst>
          <pc:spChg chg="mod">
            <ac:chgData name="Sudvarg, Marion" userId="2bb9b31b-5f3c-4f72-8e1f-41eb276ee9c6" providerId="ADAL" clId="{A14418AA-B218-468D-AE03-99D26F76F957}" dt="2021-11-30T22:37:10.863" v="1043"/>
            <ac:spMkLst>
              <pc:docMk/>
              <pc:sldMasterMk cId="1193365014" sldId="2147483660"/>
              <pc:sldLayoutMk cId="4119517090" sldId="2147483662"/>
              <ac:spMk id="8" creationId="{00000000-0000-0000-0000-000000000000}"/>
            </ac:spMkLst>
          </pc:spChg>
        </pc:sldLayoutChg>
        <pc:sldLayoutChg chg="modSp">
          <pc:chgData name="Sudvarg, Marion" userId="2bb9b31b-5f3c-4f72-8e1f-41eb276ee9c6" providerId="ADAL" clId="{A14418AA-B218-468D-AE03-99D26F76F957}" dt="2021-11-30T22:37:10.863" v="1043"/>
          <pc:sldLayoutMkLst>
            <pc:docMk/>
            <pc:sldMasterMk cId="1193365014" sldId="2147483660"/>
            <pc:sldLayoutMk cId="1968238598" sldId="2147483663"/>
          </pc:sldLayoutMkLst>
          <pc:spChg chg="mod">
            <ac:chgData name="Sudvarg, Marion" userId="2bb9b31b-5f3c-4f72-8e1f-41eb276ee9c6" providerId="ADAL" clId="{A14418AA-B218-468D-AE03-99D26F76F957}" dt="2021-11-30T22:37:10.863" v="1043"/>
            <ac:spMkLst>
              <pc:docMk/>
              <pc:sldMasterMk cId="1193365014" sldId="2147483660"/>
              <pc:sldLayoutMk cId="1968238598" sldId="2147483663"/>
              <ac:spMk id="2" creationId="{00000000-0000-0000-0000-000000000000}"/>
            </ac:spMkLst>
          </pc:spChg>
          <pc:spChg chg="mod">
            <ac:chgData name="Sudvarg, Marion" userId="2bb9b31b-5f3c-4f72-8e1f-41eb276ee9c6" providerId="ADAL" clId="{A14418AA-B218-468D-AE03-99D26F76F957}" dt="2021-11-30T22:37:10.863" v="1043"/>
            <ac:spMkLst>
              <pc:docMk/>
              <pc:sldMasterMk cId="1193365014" sldId="2147483660"/>
              <pc:sldLayoutMk cId="1968238598" sldId="2147483663"/>
              <ac:spMk id="3" creationId="{00000000-0000-0000-0000-000000000000}"/>
            </ac:spMkLst>
          </pc:spChg>
          <pc:spChg chg="mod">
            <ac:chgData name="Sudvarg, Marion" userId="2bb9b31b-5f3c-4f72-8e1f-41eb276ee9c6" providerId="ADAL" clId="{A14418AA-B218-468D-AE03-99D26F76F957}" dt="2021-11-30T22:37:10.863" v="1043"/>
            <ac:spMkLst>
              <pc:docMk/>
              <pc:sldMasterMk cId="1193365014" sldId="2147483660"/>
              <pc:sldLayoutMk cId="1968238598" sldId="2147483663"/>
              <ac:spMk id="8" creationId="{00000000-0000-0000-0000-000000000000}"/>
            </ac:spMkLst>
          </pc:spChg>
        </pc:sldLayoutChg>
        <pc:sldLayoutChg chg="modSp">
          <pc:chgData name="Sudvarg, Marion" userId="2bb9b31b-5f3c-4f72-8e1f-41eb276ee9c6" providerId="ADAL" clId="{A14418AA-B218-468D-AE03-99D26F76F957}" dt="2021-11-30T22:37:10.863" v="1043"/>
          <pc:sldLayoutMkLst>
            <pc:docMk/>
            <pc:sldMasterMk cId="1193365014" sldId="2147483660"/>
            <pc:sldLayoutMk cId="560904898" sldId="2147483664"/>
          </pc:sldLayoutMkLst>
          <pc:spChg chg="mod">
            <ac:chgData name="Sudvarg, Marion" userId="2bb9b31b-5f3c-4f72-8e1f-41eb276ee9c6" providerId="ADAL" clId="{A14418AA-B218-468D-AE03-99D26F76F957}" dt="2021-11-30T22:37:10.863" v="1043"/>
            <ac:spMkLst>
              <pc:docMk/>
              <pc:sldMasterMk cId="1193365014" sldId="2147483660"/>
              <pc:sldLayoutMk cId="560904898" sldId="2147483664"/>
              <ac:spMk id="3" creationId="{00000000-0000-0000-0000-000000000000}"/>
            </ac:spMkLst>
          </pc:spChg>
          <pc:spChg chg="mod">
            <ac:chgData name="Sudvarg, Marion" userId="2bb9b31b-5f3c-4f72-8e1f-41eb276ee9c6" providerId="ADAL" clId="{A14418AA-B218-468D-AE03-99D26F76F957}" dt="2021-11-30T22:37:10.863" v="1043"/>
            <ac:spMkLst>
              <pc:docMk/>
              <pc:sldMasterMk cId="1193365014" sldId="2147483660"/>
              <pc:sldLayoutMk cId="560904898" sldId="2147483664"/>
              <ac:spMk id="4" creationId="{00000000-0000-0000-0000-000000000000}"/>
            </ac:spMkLst>
          </pc:spChg>
          <pc:spChg chg="mod">
            <ac:chgData name="Sudvarg, Marion" userId="2bb9b31b-5f3c-4f72-8e1f-41eb276ee9c6" providerId="ADAL" clId="{A14418AA-B218-468D-AE03-99D26F76F957}" dt="2021-11-30T22:37:10.863" v="1043"/>
            <ac:spMkLst>
              <pc:docMk/>
              <pc:sldMasterMk cId="1193365014" sldId="2147483660"/>
              <pc:sldLayoutMk cId="560904898" sldId="2147483664"/>
              <ac:spMk id="9" creationId="{00000000-0000-0000-0000-000000000000}"/>
            </ac:spMkLst>
          </pc:spChg>
        </pc:sldLayoutChg>
        <pc:sldLayoutChg chg="modSp">
          <pc:chgData name="Sudvarg, Marion" userId="2bb9b31b-5f3c-4f72-8e1f-41eb276ee9c6" providerId="ADAL" clId="{A14418AA-B218-468D-AE03-99D26F76F957}" dt="2021-11-30T22:37:10.863" v="1043"/>
          <pc:sldLayoutMkLst>
            <pc:docMk/>
            <pc:sldMasterMk cId="1193365014" sldId="2147483660"/>
            <pc:sldLayoutMk cId="2078167928" sldId="2147483665"/>
          </pc:sldLayoutMkLst>
          <pc:spChg chg="mod">
            <ac:chgData name="Sudvarg, Marion" userId="2bb9b31b-5f3c-4f72-8e1f-41eb276ee9c6" providerId="ADAL" clId="{A14418AA-B218-468D-AE03-99D26F76F957}" dt="2021-11-30T22:37:10.863" v="1043"/>
            <ac:spMkLst>
              <pc:docMk/>
              <pc:sldMasterMk cId="1193365014" sldId="2147483660"/>
              <pc:sldLayoutMk cId="2078167928" sldId="2147483665"/>
              <ac:spMk id="3" creationId="{00000000-0000-0000-0000-000000000000}"/>
            </ac:spMkLst>
          </pc:spChg>
          <pc:spChg chg="mod">
            <ac:chgData name="Sudvarg, Marion" userId="2bb9b31b-5f3c-4f72-8e1f-41eb276ee9c6" providerId="ADAL" clId="{A14418AA-B218-468D-AE03-99D26F76F957}" dt="2021-11-30T22:37:10.863" v="1043"/>
            <ac:spMkLst>
              <pc:docMk/>
              <pc:sldMasterMk cId="1193365014" sldId="2147483660"/>
              <pc:sldLayoutMk cId="2078167928" sldId="2147483665"/>
              <ac:spMk id="4" creationId="{00000000-0000-0000-0000-000000000000}"/>
            </ac:spMkLst>
          </pc:spChg>
          <pc:spChg chg="mod">
            <ac:chgData name="Sudvarg, Marion" userId="2bb9b31b-5f3c-4f72-8e1f-41eb276ee9c6" providerId="ADAL" clId="{A14418AA-B218-468D-AE03-99D26F76F957}" dt="2021-11-30T22:37:10.863" v="1043"/>
            <ac:spMkLst>
              <pc:docMk/>
              <pc:sldMasterMk cId="1193365014" sldId="2147483660"/>
              <pc:sldLayoutMk cId="2078167928" sldId="2147483665"/>
              <ac:spMk id="5" creationId="{00000000-0000-0000-0000-000000000000}"/>
            </ac:spMkLst>
          </pc:spChg>
          <pc:spChg chg="mod">
            <ac:chgData name="Sudvarg, Marion" userId="2bb9b31b-5f3c-4f72-8e1f-41eb276ee9c6" providerId="ADAL" clId="{A14418AA-B218-468D-AE03-99D26F76F957}" dt="2021-11-30T22:37:10.863" v="1043"/>
            <ac:spMkLst>
              <pc:docMk/>
              <pc:sldMasterMk cId="1193365014" sldId="2147483660"/>
              <pc:sldLayoutMk cId="2078167928" sldId="2147483665"/>
              <ac:spMk id="6" creationId="{00000000-0000-0000-0000-000000000000}"/>
            </ac:spMkLst>
          </pc:spChg>
          <pc:spChg chg="mod">
            <ac:chgData name="Sudvarg, Marion" userId="2bb9b31b-5f3c-4f72-8e1f-41eb276ee9c6" providerId="ADAL" clId="{A14418AA-B218-468D-AE03-99D26F76F957}" dt="2021-11-30T22:37:10.863" v="1043"/>
            <ac:spMkLst>
              <pc:docMk/>
              <pc:sldMasterMk cId="1193365014" sldId="2147483660"/>
              <pc:sldLayoutMk cId="2078167928" sldId="2147483665"/>
              <ac:spMk id="11" creationId="{00000000-0000-0000-0000-000000000000}"/>
            </ac:spMkLst>
          </pc:spChg>
        </pc:sldLayoutChg>
        <pc:sldLayoutChg chg="modSp">
          <pc:chgData name="Sudvarg, Marion" userId="2bb9b31b-5f3c-4f72-8e1f-41eb276ee9c6" providerId="ADAL" clId="{A14418AA-B218-468D-AE03-99D26F76F957}" dt="2021-11-30T22:37:10.863" v="1043"/>
          <pc:sldLayoutMkLst>
            <pc:docMk/>
            <pc:sldMasterMk cId="1193365014" sldId="2147483660"/>
            <pc:sldLayoutMk cId="2179557760" sldId="2147483666"/>
          </pc:sldLayoutMkLst>
          <pc:spChg chg="mod">
            <ac:chgData name="Sudvarg, Marion" userId="2bb9b31b-5f3c-4f72-8e1f-41eb276ee9c6" providerId="ADAL" clId="{A14418AA-B218-468D-AE03-99D26F76F957}" dt="2021-11-30T22:37:10.863" v="1043"/>
            <ac:spMkLst>
              <pc:docMk/>
              <pc:sldMasterMk cId="1193365014" sldId="2147483660"/>
              <pc:sldLayoutMk cId="2179557760" sldId="2147483666"/>
              <ac:spMk id="7" creationId="{00000000-0000-0000-0000-000000000000}"/>
            </ac:spMkLst>
          </pc:spChg>
        </pc:sldLayoutChg>
        <pc:sldLayoutChg chg="modSp">
          <pc:chgData name="Sudvarg, Marion" userId="2bb9b31b-5f3c-4f72-8e1f-41eb276ee9c6" providerId="ADAL" clId="{A14418AA-B218-468D-AE03-99D26F76F957}" dt="2021-11-30T22:37:10.863" v="1043"/>
          <pc:sldLayoutMkLst>
            <pc:docMk/>
            <pc:sldMasterMk cId="1193365014" sldId="2147483660"/>
            <pc:sldLayoutMk cId="919744594" sldId="2147483667"/>
          </pc:sldLayoutMkLst>
          <pc:spChg chg="mod">
            <ac:chgData name="Sudvarg, Marion" userId="2bb9b31b-5f3c-4f72-8e1f-41eb276ee9c6" providerId="ADAL" clId="{A14418AA-B218-468D-AE03-99D26F76F957}" dt="2021-11-30T22:37:10.863" v="1043"/>
            <ac:spMkLst>
              <pc:docMk/>
              <pc:sldMasterMk cId="1193365014" sldId="2147483660"/>
              <pc:sldLayoutMk cId="919744594" sldId="2147483667"/>
              <ac:spMk id="6" creationId="{00000000-0000-0000-0000-000000000000}"/>
            </ac:spMkLst>
          </pc:spChg>
        </pc:sldLayoutChg>
        <pc:sldLayoutChg chg="modSp">
          <pc:chgData name="Sudvarg, Marion" userId="2bb9b31b-5f3c-4f72-8e1f-41eb276ee9c6" providerId="ADAL" clId="{A14418AA-B218-468D-AE03-99D26F76F957}" dt="2021-11-30T22:37:10.863" v="1043"/>
          <pc:sldLayoutMkLst>
            <pc:docMk/>
            <pc:sldMasterMk cId="1193365014" sldId="2147483660"/>
            <pc:sldLayoutMk cId="1157597911" sldId="2147483668"/>
          </pc:sldLayoutMkLst>
          <pc:spChg chg="mod">
            <ac:chgData name="Sudvarg, Marion" userId="2bb9b31b-5f3c-4f72-8e1f-41eb276ee9c6" providerId="ADAL" clId="{A14418AA-B218-468D-AE03-99D26F76F957}" dt="2021-11-30T22:37:10.863" v="1043"/>
            <ac:spMkLst>
              <pc:docMk/>
              <pc:sldMasterMk cId="1193365014" sldId="2147483660"/>
              <pc:sldLayoutMk cId="1157597911" sldId="2147483668"/>
              <ac:spMk id="2" creationId="{00000000-0000-0000-0000-000000000000}"/>
            </ac:spMkLst>
          </pc:spChg>
          <pc:spChg chg="mod">
            <ac:chgData name="Sudvarg, Marion" userId="2bb9b31b-5f3c-4f72-8e1f-41eb276ee9c6" providerId="ADAL" clId="{A14418AA-B218-468D-AE03-99D26F76F957}" dt="2021-11-30T22:37:10.863" v="1043"/>
            <ac:spMkLst>
              <pc:docMk/>
              <pc:sldMasterMk cId="1193365014" sldId="2147483660"/>
              <pc:sldLayoutMk cId="1157597911" sldId="2147483668"/>
              <ac:spMk id="3" creationId="{00000000-0000-0000-0000-000000000000}"/>
            </ac:spMkLst>
          </pc:spChg>
          <pc:spChg chg="mod">
            <ac:chgData name="Sudvarg, Marion" userId="2bb9b31b-5f3c-4f72-8e1f-41eb276ee9c6" providerId="ADAL" clId="{A14418AA-B218-468D-AE03-99D26F76F957}" dt="2021-11-30T22:37:10.863" v="1043"/>
            <ac:spMkLst>
              <pc:docMk/>
              <pc:sldMasterMk cId="1193365014" sldId="2147483660"/>
              <pc:sldLayoutMk cId="1157597911" sldId="2147483668"/>
              <ac:spMk id="4" creationId="{00000000-0000-0000-0000-000000000000}"/>
            </ac:spMkLst>
          </pc:spChg>
        </pc:sldLayoutChg>
        <pc:sldLayoutChg chg="modSp">
          <pc:chgData name="Sudvarg, Marion" userId="2bb9b31b-5f3c-4f72-8e1f-41eb276ee9c6" providerId="ADAL" clId="{A14418AA-B218-468D-AE03-99D26F76F957}" dt="2021-11-30T22:37:10.863" v="1043"/>
          <pc:sldLayoutMkLst>
            <pc:docMk/>
            <pc:sldMasterMk cId="1193365014" sldId="2147483660"/>
            <pc:sldLayoutMk cId="1640254107" sldId="2147483669"/>
          </pc:sldLayoutMkLst>
          <pc:spChg chg="mod">
            <ac:chgData name="Sudvarg, Marion" userId="2bb9b31b-5f3c-4f72-8e1f-41eb276ee9c6" providerId="ADAL" clId="{A14418AA-B218-468D-AE03-99D26F76F957}" dt="2021-11-30T22:37:10.863" v="1043"/>
            <ac:spMkLst>
              <pc:docMk/>
              <pc:sldMasterMk cId="1193365014" sldId="2147483660"/>
              <pc:sldLayoutMk cId="1640254107" sldId="2147483669"/>
              <ac:spMk id="2" creationId="{00000000-0000-0000-0000-000000000000}"/>
            </ac:spMkLst>
          </pc:spChg>
          <pc:spChg chg="mod">
            <ac:chgData name="Sudvarg, Marion" userId="2bb9b31b-5f3c-4f72-8e1f-41eb276ee9c6" providerId="ADAL" clId="{A14418AA-B218-468D-AE03-99D26F76F957}" dt="2021-11-30T22:37:10.863" v="1043"/>
            <ac:spMkLst>
              <pc:docMk/>
              <pc:sldMasterMk cId="1193365014" sldId="2147483660"/>
              <pc:sldLayoutMk cId="1640254107" sldId="2147483669"/>
              <ac:spMk id="3" creationId="{00000000-0000-0000-0000-000000000000}"/>
            </ac:spMkLst>
          </pc:spChg>
          <pc:spChg chg="mod">
            <ac:chgData name="Sudvarg, Marion" userId="2bb9b31b-5f3c-4f72-8e1f-41eb276ee9c6" providerId="ADAL" clId="{A14418AA-B218-468D-AE03-99D26F76F957}" dt="2021-11-30T22:37:10.863" v="1043"/>
            <ac:spMkLst>
              <pc:docMk/>
              <pc:sldMasterMk cId="1193365014" sldId="2147483660"/>
              <pc:sldLayoutMk cId="1640254107" sldId="2147483669"/>
              <ac:spMk id="4" creationId="{00000000-0000-0000-0000-000000000000}"/>
            </ac:spMkLst>
          </pc:spChg>
        </pc:sldLayoutChg>
        <pc:sldLayoutChg chg="modSp">
          <pc:chgData name="Sudvarg, Marion" userId="2bb9b31b-5f3c-4f72-8e1f-41eb276ee9c6" providerId="ADAL" clId="{A14418AA-B218-468D-AE03-99D26F76F957}" dt="2021-11-30T22:37:10.863" v="1043"/>
          <pc:sldLayoutMkLst>
            <pc:docMk/>
            <pc:sldMasterMk cId="1193365014" sldId="2147483660"/>
            <pc:sldLayoutMk cId="3490266096" sldId="2147483671"/>
          </pc:sldLayoutMkLst>
          <pc:spChg chg="mod">
            <ac:chgData name="Sudvarg, Marion" userId="2bb9b31b-5f3c-4f72-8e1f-41eb276ee9c6" providerId="ADAL" clId="{A14418AA-B218-468D-AE03-99D26F76F957}" dt="2021-11-30T22:37:10.863" v="1043"/>
            <ac:spMkLst>
              <pc:docMk/>
              <pc:sldMasterMk cId="1193365014" sldId="2147483660"/>
              <pc:sldLayoutMk cId="3490266096" sldId="2147483671"/>
              <ac:spMk id="2" creationId="{00000000-0000-0000-0000-000000000000}"/>
            </ac:spMkLst>
          </pc:spChg>
          <pc:spChg chg="mod">
            <ac:chgData name="Sudvarg, Marion" userId="2bb9b31b-5f3c-4f72-8e1f-41eb276ee9c6" providerId="ADAL" clId="{A14418AA-B218-468D-AE03-99D26F76F957}" dt="2021-11-30T22:37:10.863" v="1043"/>
            <ac:spMkLst>
              <pc:docMk/>
              <pc:sldMasterMk cId="1193365014" sldId="2147483660"/>
              <pc:sldLayoutMk cId="3490266096" sldId="2147483671"/>
              <ac:spMk id="3" creationId="{00000000-0000-0000-0000-000000000000}"/>
            </ac:spMkLst>
          </pc:spChg>
        </pc:sldLayoutChg>
      </pc:sldMasterChg>
    </pc:docChg>
  </pc:docChgLst>
  <pc:docChgLst>
    <pc:chgData name="Marion Sudvarg" userId="2bb9b31b-5f3c-4f72-8e1f-41eb276ee9c6" providerId="ADAL" clId="{AB60D647-5A86-4425-A1C6-DA1467560F14}"/>
    <pc:docChg chg="undo custSel modSld">
      <pc:chgData name="Marion Sudvarg" userId="2bb9b31b-5f3c-4f72-8e1f-41eb276ee9c6" providerId="ADAL" clId="{AB60D647-5A86-4425-A1C6-DA1467560F14}" dt="2022-08-15T15:42:23.559" v="53" actId="27636"/>
      <pc:docMkLst>
        <pc:docMk/>
      </pc:docMkLst>
      <pc:sldChg chg="modSp mod">
        <pc:chgData name="Marion Sudvarg" userId="2bb9b31b-5f3c-4f72-8e1f-41eb276ee9c6" providerId="ADAL" clId="{AB60D647-5A86-4425-A1C6-DA1467560F14}" dt="2022-08-15T15:42:23.559" v="53" actId="27636"/>
        <pc:sldMkLst>
          <pc:docMk/>
          <pc:sldMk cId="1995796561" sldId="276"/>
        </pc:sldMkLst>
        <pc:spChg chg="mod">
          <ac:chgData name="Marion Sudvarg" userId="2bb9b31b-5f3c-4f72-8e1f-41eb276ee9c6" providerId="ADAL" clId="{AB60D647-5A86-4425-A1C6-DA1467560F14}" dt="2022-08-15T15:42:23.559" v="53" actId="27636"/>
          <ac:spMkLst>
            <pc:docMk/>
            <pc:sldMk cId="1995796561" sldId="276"/>
            <ac:spMk id="3" creationId="{4B57DB40-B125-D992-66E5-8D02888C3B7D}"/>
          </ac:spMkLst>
        </pc:spChg>
      </pc:sldChg>
      <pc:sldChg chg="modSp mod">
        <pc:chgData name="Marion Sudvarg" userId="2bb9b31b-5f3c-4f72-8e1f-41eb276ee9c6" providerId="ADAL" clId="{AB60D647-5A86-4425-A1C6-DA1467560F14}" dt="2022-08-15T15:37:35.149" v="43" actId="14100"/>
        <pc:sldMkLst>
          <pc:docMk/>
          <pc:sldMk cId="3718108160" sldId="278"/>
        </pc:sldMkLst>
        <pc:spChg chg="mod">
          <ac:chgData name="Marion Sudvarg" userId="2bb9b31b-5f3c-4f72-8e1f-41eb276ee9c6" providerId="ADAL" clId="{AB60D647-5A86-4425-A1C6-DA1467560F14}" dt="2022-08-15T15:37:35.149" v="43" actId="14100"/>
          <ac:spMkLst>
            <pc:docMk/>
            <pc:sldMk cId="3718108160" sldId="278"/>
            <ac:spMk id="3" creationId="{D14FDF28-914C-CA49-7A05-4C6A12B0446F}"/>
          </ac:spMkLst>
        </pc:spChg>
      </pc:sldChg>
      <pc:sldChg chg="modSp mod">
        <pc:chgData name="Marion Sudvarg" userId="2bb9b31b-5f3c-4f72-8e1f-41eb276ee9c6" providerId="ADAL" clId="{AB60D647-5A86-4425-A1C6-DA1467560F14}" dt="2022-08-15T15:36:17.784" v="21" actId="20577"/>
        <pc:sldMkLst>
          <pc:docMk/>
          <pc:sldMk cId="447438854" sldId="283"/>
        </pc:sldMkLst>
        <pc:spChg chg="mod">
          <ac:chgData name="Marion Sudvarg" userId="2bb9b31b-5f3c-4f72-8e1f-41eb276ee9c6" providerId="ADAL" clId="{AB60D647-5A86-4425-A1C6-DA1467560F14}" dt="2022-08-15T15:36:17.784" v="21" actId="20577"/>
          <ac:spMkLst>
            <pc:docMk/>
            <pc:sldMk cId="447438854" sldId="283"/>
            <ac:spMk id="3" creationId="{0554BB23-E1E6-8D0C-DA76-02A597B3F955}"/>
          </ac:spMkLst>
        </pc:spChg>
      </pc:sldChg>
      <pc:sldChg chg="modSp mod">
        <pc:chgData name="Marion Sudvarg" userId="2bb9b31b-5f3c-4f72-8e1f-41eb276ee9c6" providerId="ADAL" clId="{AB60D647-5A86-4425-A1C6-DA1467560F14}" dt="2022-08-15T15:36:58.606" v="35" actId="14100"/>
        <pc:sldMkLst>
          <pc:docMk/>
          <pc:sldMk cId="3216391509" sldId="285"/>
        </pc:sldMkLst>
        <pc:spChg chg="mod">
          <ac:chgData name="Marion Sudvarg" userId="2bb9b31b-5f3c-4f72-8e1f-41eb276ee9c6" providerId="ADAL" clId="{AB60D647-5A86-4425-A1C6-DA1467560F14}" dt="2022-08-15T15:36:58.606" v="35" actId="14100"/>
          <ac:spMkLst>
            <pc:docMk/>
            <pc:sldMk cId="3216391509" sldId="285"/>
            <ac:spMk id="3" creationId="{33D859B8-A28B-9E01-0818-6AC8F6544C29}"/>
          </ac:spMkLst>
        </pc:spChg>
      </pc:sldChg>
      <pc:sldChg chg="addSp delSp modSp mod">
        <pc:chgData name="Marion Sudvarg" userId="2bb9b31b-5f3c-4f72-8e1f-41eb276ee9c6" providerId="ADAL" clId="{AB60D647-5A86-4425-A1C6-DA1467560F14}" dt="2022-08-15T15:35:49.118" v="15" actId="1076"/>
        <pc:sldMkLst>
          <pc:docMk/>
          <pc:sldMk cId="2097323039" sldId="288"/>
        </pc:sldMkLst>
        <pc:spChg chg="mod">
          <ac:chgData name="Marion Sudvarg" userId="2bb9b31b-5f3c-4f72-8e1f-41eb276ee9c6" providerId="ADAL" clId="{AB60D647-5A86-4425-A1C6-DA1467560F14}" dt="2022-08-15T15:34:26.747" v="8" actId="14100"/>
          <ac:spMkLst>
            <pc:docMk/>
            <pc:sldMk cId="2097323039" sldId="288"/>
            <ac:spMk id="3" creationId="{B79FA41D-2147-3D88-5334-526C23994AC4}"/>
          </ac:spMkLst>
        </pc:spChg>
        <pc:spChg chg="mod">
          <ac:chgData name="Marion Sudvarg" userId="2bb9b31b-5f3c-4f72-8e1f-41eb276ee9c6" providerId="ADAL" clId="{AB60D647-5A86-4425-A1C6-DA1467560F14}" dt="2022-08-15T15:35:04.230" v="12" actId="1076"/>
          <ac:spMkLst>
            <pc:docMk/>
            <pc:sldMk cId="2097323039" sldId="288"/>
            <ac:spMk id="8" creationId="{ABBE3D25-C8DD-0582-3DA8-C1F4034038BB}"/>
          </ac:spMkLst>
        </pc:spChg>
        <pc:picChg chg="mod">
          <ac:chgData name="Marion Sudvarg" userId="2bb9b31b-5f3c-4f72-8e1f-41eb276ee9c6" providerId="ADAL" clId="{AB60D647-5A86-4425-A1C6-DA1467560F14}" dt="2022-08-15T15:35:49.118" v="15" actId="1076"/>
          <ac:picMkLst>
            <pc:docMk/>
            <pc:sldMk cId="2097323039" sldId="288"/>
            <ac:picMk id="7" creationId="{2ED3C3A4-2419-F0BE-301E-0920D84C0AAF}"/>
          </ac:picMkLst>
        </pc:picChg>
        <pc:cxnChg chg="add del">
          <ac:chgData name="Marion Sudvarg" userId="2bb9b31b-5f3c-4f72-8e1f-41eb276ee9c6" providerId="ADAL" clId="{AB60D647-5A86-4425-A1C6-DA1467560F14}" dt="2022-08-15T15:35:22.933" v="14" actId="11529"/>
          <ac:cxnSpMkLst>
            <pc:docMk/>
            <pc:sldMk cId="2097323039" sldId="288"/>
            <ac:cxnSpMk id="9" creationId="{B2C07C91-FA39-FD96-5413-B453F38E6AA1}"/>
          </ac:cxnSpMkLst>
        </pc:cxnChg>
      </pc:sldChg>
      <pc:sldChg chg="modSp mod">
        <pc:chgData name="Marion Sudvarg" userId="2bb9b31b-5f3c-4f72-8e1f-41eb276ee9c6" providerId="ADAL" clId="{AB60D647-5A86-4425-A1C6-DA1467560F14}" dt="2022-08-15T15:36:00.688" v="17" actId="14100"/>
        <pc:sldMkLst>
          <pc:docMk/>
          <pc:sldMk cId="729611841" sldId="289"/>
        </pc:sldMkLst>
        <pc:spChg chg="mod">
          <ac:chgData name="Marion Sudvarg" userId="2bb9b31b-5f3c-4f72-8e1f-41eb276ee9c6" providerId="ADAL" clId="{AB60D647-5A86-4425-A1C6-DA1467560F14}" dt="2022-08-15T15:36:00.688" v="17" actId="14100"/>
          <ac:spMkLst>
            <pc:docMk/>
            <pc:sldMk cId="729611841" sldId="289"/>
            <ac:spMk id="3" creationId="{CC408C47-2449-3714-348E-A9347C716102}"/>
          </ac:spMkLst>
        </pc:spChg>
      </pc:sldChg>
      <pc:sldChg chg="modSp mod">
        <pc:chgData name="Marion Sudvarg" userId="2bb9b31b-5f3c-4f72-8e1f-41eb276ee9c6" providerId="ADAL" clId="{AB60D647-5A86-4425-A1C6-DA1467560F14}" dt="2022-08-15T15:39:35.336" v="46" actId="27636"/>
        <pc:sldMkLst>
          <pc:docMk/>
          <pc:sldMk cId="4017660440" sldId="298"/>
        </pc:sldMkLst>
        <pc:spChg chg="mod">
          <ac:chgData name="Marion Sudvarg" userId="2bb9b31b-5f3c-4f72-8e1f-41eb276ee9c6" providerId="ADAL" clId="{AB60D647-5A86-4425-A1C6-DA1467560F14}" dt="2022-08-15T15:39:35.336" v="46" actId="27636"/>
          <ac:spMkLst>
            <pc:docMk/>
            <pc:sldMk cId="4017660440" sldId="298"/>
            <ac:spMk id="3" creationId="{F1439612-5F37-E9EF-B6B3-57AD1D4750A3}"/>
          </ac:spMkLst>
        </pc:spChg>
      </pc:sldChg>
    </pc:docChg>
  </pc:docChgLst>
  <pc:docChgLst>
    <pc:chgData name="Sudvarg, Marion" userId="2bb9b31b-5f3c-4f72-8e1f-41eb276ee9c6" providerId="ADAL" clId="{66F8087D-7A5B-44B8-962E-52650776F11A}"/>
    <pc:docChg chg="undo redo custSel addSld delSld modSld sldOrd">
      <pc:chgData name="Sudvarg, Marion" userId="2bb9b31b-5f3c-4f72-8e1f-41eb276ee9c6" providerId="ADAL" clId="{66F8087D-7A5B-44B8-962E-52650776F11A}" dt="2021-11-29T16:16:34.178" v="767" actId="27636"/>
      <pc:docMkLst>
        <pc:docMk/>
      </pc:docMkLst>
      <pc:sldChg chg="modSp add mod ord">
        <pc:chgData name="Sudvarg, Marion" userId="2bb9b31b-5f3c-4f72-8e1f-41eb276ee9c6" providerId="ADAL" clId="{66F8087D-7A5B-44B8-962E-52650776F11A}" dt="2021-11-29T16:16:34.178" v="767" actId="27636"/>
        <pc:sldMkLst>
          <pc:docMk/>
          <pc:sldMk cId="626981310" sldId="289"/>
        </pc:sldMkLst>
        <pc:spChg chg="mod">
          <ac:chgData name="Sudvarg, Marion" userId="2bb9b31b-5f3c-4f72-8e1f-41eb276ee9c6" providerId="ADAL" clId="{66F8087D-7A5B-44B8-962E-52650776F11A}" dt="2021-11-29T16:11:00.704" v="236" actId="20577"/>
          <ac:spMkLst>
            <pc:docMk/>
            <pc:sldMk cId="626981310" sldId="289"/>
            <ac:spMk id="2" creationId="{13BD51B6-4614-4225-A7F5-74EF19DDDB5C}"/>
          </ac:spMkLst>
        </pc:spChg>
        <pc:spChg chg="mod">
          <ac:chgData name="Sudvarg, Marion" userId="2bb9b31b-5f3c-4f72-8e1f-41eb276ee9c6" providerId="ADAL" clId="{66F8087D-7A5B-44B8-962E-52650776F11A}" dt="2021-11-29T16:16:34.178" v="767" actId="27636"/>
          <ac:spMkLst>
            <pc:docMk/>
            <pc:sldMk cId="626981310" sldId="289"/>
            <ac:spMk id="3" creationId="{F422ECD2-2065-4ED3-880C-9E2E7E1F7A28}"/>
          </ac:spMkLst>
        </pc:spChg>
      </pc:sldChg>
      <pc:sldChg chg="modSp add del mod">
        <pc:chgData name="Sudvarg, Marion" userId="2bb9b31b-5f3c-4f72-8e1f-41eb276ee9c6" providerId="ADAL" clId="{66F8087D-7A5B-44B8-962E-52650776F11A}" dt="2021-11-29T16:10:51.509" v="220" actId="47"/>
        <pc:sldMkLst>
          <pc:docMk/>
          <pc:sldMk cId="2676482428" sldId="289"/>
        </pc:sldMkLst>
        <pc:spChg chg="mod">
          <ac:chgData name="Sudvarg, Marion" userId="2bb9b31b-5f3c-4f72-8e1f-41eb276ee9c6" providerId="ADAL" clId="{66F8087D-7A5B-44B8-962E-52650776F11A}" dt="2021-11-29T16:09:18.548" v="37" actId="20577"/>
          <ac:spMkLst>
            <pc:docMk/>
            <pc:sldMk cId="2676482428" sldId="289"/>
            <ac:spMk id="2" creationId="{13BD51B6-4614-4225-A7F5-74EF19DDDB5C}"/>
          </ac:spMkLst>
        </pc:spChg>
        <pc:spChg chg="mod">
          <ac:chgData name="Sudvarg, Marion" userId="2bb9b31b-5f3c-4f72-8e1f-41eb276ee9c6" providerId="ADAL" clId="{66F8087D-7A5B-44B8-962E-52650776F11A}" dt="2021-11-29T16:10:47.640" v="219" actId="20577"/>
          <ac:spMkLst>
            <pc:docMk/>
            <pc:sldMk cId="2676482428" sldId="289"/>
            <ac:spMk id="3" creationId="{F422ECD2-2065-4ED3-880C-9E2E7E1F7A28}"/>
          </ac:spMkLst>
        </pc:spChg>
      </pc:sldChg>
    </pc:docChg>
  </pc:docChgLst>
  <pc:docChgLst>
    <pc:chgData name="Sudvarg, Marion" userId="2bb9b31b-5f3c-4f72-8e1f-41eb276ee9c6" providerId="ADAL" clId="{497369CA-421F-4EDB-978E-B5699E038F02}"/>
    <pc:docChg chg="undo redo custSel addSld delSld modSld modMainMaster">
      <pc:chgData name="Sudvarg, Marion" userId="2bb9b31b-5f3c-4f72-8e1f-41eb276ee9c6" providerId="ADAL" clId="{497369CA-421F-4EDB-978E-B5699E038F02}" dt="2021-11-30T21:59:16.789" v="83" actId="20577"/>
      <pc:docMkLst>
        <pc:docMk/>
      </pc:docMkLst>
      <pc:sldChg chg="modSp mod">
        <pc:chgData name="Sudvarg, Marion" userId="2bb9b31b-5f3c-4f72-8e1f-41eb276ee9c6" providerId="ADAL" clId="{497369CA-421F-4EDB-978E-B5699E038F02}" dt="2021-11-30T21:58:50.130" v="66" actId="20577"/>
        <pc:sldMkLst>
          <pc:docMk/>
          <pc:sldMk cId="1505880002" sldId="256"/>
        </pc:sldMkLst>
        <pc:spChg chg="mod">
          <ac:chgData name="Sudvarg, Marion" userId="2bb9b31b-5f3c-4f72-8e1f-41eb276ee9c6" providerId="ADAL" clId="{497369CA-421F-4EDB-978E-B5699E038F02}" dt="2021-11-30T21:55:12.241" v="0"/>
          <ac:spMkLst>
            <pc:docMk/>
            <pc:sldMk cId="1505880002" sldId="256"/>
            <ac:spMk id="2" creationId="{00000000-0000-0000-0000-000000000000}"/>
          </ac:spMkLst>
        </pc:spChg>
        <pc:spChg chg="mod">
          <ac:chgData name="Sudvarg, Marion" userId="2bb9b31b-5f3c-4f72-8e1f-41eb276ee9c6" providerId="ADAL" clId="{497369CA-421F-4EDB-978E-B5699E038F02}" dt="2021-11-30T21:58:50.130" v="66" actId="20577"/>
          <ac:spMkLst>
            <pc:docMk/>
            <pc:sldMk cId="1505880002" sldId="256"/>
            <ac:spMk id="3" creationId="{00000000-0000-0000-0000-000000000000}"/>
          </ac:spMkLst>
        </pc:spChg>
      </pc:sldChg>
      <pc:sldChg chg="modSp add mod">
        <pc:chgData name="Sudvarg, Marion" userId="2bb9b31b-5f3c-4f72-8e1f-41eb276ee9c6" providerId="ADAL" clId="{497369CA-421F-4EDB-978E-B5699E038F02}" dt="2021-11-30T21:59:16.789" v="83" actId="20577"/>
        <pc:sldMkLst>
          <pc:docMk/>
          <pc:sldMk cId="957312767" sldId="257"/>
        </pc:sldMkLst>
        <pc:spChg chg="mod">
          <ac:chgData name="Sudvarg, Marion" userId="2bb9b31b-5f3c-4f72-8e1f-41eb276ee9c6" providerId="ADAL" clId="{497369CA-421F-4EDB-978E-B5699E038F02}" dt="2021-11-30T21:59:07.519" v="74" actId="20577"/>
          <ac:spMkLst>
            <pc:docMk/>
            <pc:sldMk cId="957312767" sldId="257"/>
            <ac:spMk id="2" creationId="{F1EC4498-4EEA-4D3D-BCD9-66BB0EF9FACE}"/>
          </ac:spMkLst>
        </pc:spChg>
        <pc:spChg chg="mod">
          <ac:chgData name="Sudvarg, Marion" userId="2bb9b31b-5f3c-4f72-8e1f-41eb276ee9c6" providerId="ADAL" clId="{497369CA-421F-4EDB-978E-B5699E038F02}" dt="2021-11-30T21:59:16.789" v="83" actId="20577"/>
          <ac:spMkLst>
            <pc:docMk/>
            <pc:sldMk cId="957312767" sldId="257"/>
            <ac:spMk id="3" creationId="{E2D80E0A-4033-4A85-8B3E-0F2597C8AE10}"/>
          </ac:spMkLst>
        </pc:spChg>
      </pc:sldChg>
      <pc:sldChg chg="modSp del">
        <pc:chgData name="Sudvarg, Marion" userId="2bb9b31b-5f3c-4f72-8e1f-41eb276ee9c6" providerId="ADAL" clId="{497369CA-421F-4EDB-978E-B5699E038F02}" dt="2021-11-30T21:56:33.624" v="12" actId="47"/>
        <pc:sldMkLst>
          <pc:docMk/>
          <pc:sldMk cId="3126155543" sldId="277"/>
        </pc:sldMkLst>
        <pc:spChg chg="mod">
          <ac:chgData name="Sudvarg, Marion" userId="2bb9b31b-5f3c-4f72-8e1f-41eb276ee9c6" providerId="ADAL" clId="{497369CA-421F-4EDB-978E-B5699E038F02}" dt="2021-11-30T21:56:08.331" v="11"/>
          <ac:spMkLst>
            <pc:docMk/>
            <pc:sldMk cId="3126155543" sldId="277"/>
            <ac:spMk id="5" creationId="{31C2BFD0-2A6F-41F2-92B6-80B19293621F}"/>
          </ac:spMkLst>
        </pc:spChg>
      </pc:sldChg>
      <pc:sldChg chg="modSp del">
        <pc:chgData name="Sudvarg, Marion" userId="2bb9b31b-5f3c-4f72-8e1f-41eb276ee9c6" providerId="ADAL" clId="{497369CA-421F-4EDB-978E-B5699E038F02}" dt="2021-11-30T21:56:33.624" v="12" actId="47"/>
        <pc:sldMkLst>
          <pc:docMk/>
          <pc:sldMk cId="52276988" sldId="278"/>
        </pc:sldMkLst>
        <pc:spChg chg="mod">
          <ac:chgData name="Sudvarg, Marion" userId="2bb9b31b-5f3c-4f72-8e1f-41eb276ee9c6" providerId="ADAL" clId="{497369CA-421F-4EDB-978E-B5699E038F02}" dt="2021-11-30T21:56:08.331" v="11"/>
          <ac:spMkLst>
            <pc:docMk/>
            <pc:sldMk cId="52276988" sldId="278"/>
            <ac:spMk id="6" creationId="{00000000-0000-0000-0000-000000000000}"/>
          </ac:spMkLst>
        </pc:spChg>
      </pc:sldChg>
      <pc:sldChg chg="modSp del">
        <pc:chgData name="Sudvarg, Marion" userId="2bb9b31b-5f3c-4f72-8e1f-41eb276ee9c6" providerId="ADAL" clId="{497369CA-421F-4EDB-978E-B5699E038F02}" dt="2021-11-30T21:56:33.624" v="12" actId="47"/>
        <pc:sldMkLst>
          <pc:docMk/>
          <pc:sldMk cId="2120140895" sldId="279"/>
        </pc:sldMkLst>
        <pc:spChg chg="mod">
          <ac:chgData name="Sudvarg, Marion" userId="2bb9b31b-5f3c-4f72-8e1f-41eb276ee9c6" providerId="ADAL" clId="{497369CA-421F-4EDB-978E-B5699E038F02}" dt="2021-11-30T21:56:08.331" v="11"/>
          <ac:spMkLst>
            <pc:docMk/>
            <pc:sldMk cId="2120140895" sldId="279"/>
            <ac:spMk id="5" creationId="{31C2BFD0-2A6F-41F2-92B6-80B19293621F}"/>
          </ac:spMkLst>
        </pc:spChg>
      </pc:sldChg>
      <pc:sldChg chg="modSp del">
        <pc:chgData name="Sudvarg, Marion" userId="2bb9b31b-5f3c-4f72-8e1f-41eb276ee9c6" providerId="ADAL" clId="{497369CA-421F-4EDB-978E-B5699E038F02}" dt="2021-11-30T21:56:33.624" v="12" actId="47"/>
        <pc:sldMkLst>
          <pc:docMk/>
          <pc:sldMk cId="4039501433" sldId="280"/>
        </pc:sldMkLst>
        <pc:spChg chg="mod">
          <ac:chgData name="Sudvarg, Marion" userId="2bb9b31b-5f3c-4f72-8e1f-41eb276ee9c6" providerId="ADAL" clId="{497369CA-421F-4EDB-978E-B5699E038F02}" dt="2021-11-30T21:56:08.331" v="11"/>
          <ac:spMkLst>
            <pc:docMk/>
            <pc:sldMk cId="4039501433" sldId="280"/>
            <ac:spMk id="5" creationId="{31C2BFD0-2A6F-41F2-92B6-80B19293621F}"/>
          </ac:spMkLst>
        </pc:spChg>
      </pc:sldChg>
      <pc:sldChg chg="modSp del">
        <pc:chgData name="Sudvarg, Marion" userId="2bb9b31b-5f3c-4f72-8e1f-41eb276ee9c6" providerId="ADAL" clId="{497369CA-421F-4EDB-978E-B5699E038F02}" dt="2021-11-30T21:56:33.624" v="12" actId="47"/>
        <pc:sldMkLst>
          <pc:docMk/>
          <pc:sldMk cId="794000657" sldId="282"/>
        </pc:sldMkLst>
        <pc:spChg chg="mod">
          <ac:chgData name="Sudvarg, Marion" userId="2bb9b31b-5f3c-4f72-8e1f-41eb276ee9c6" providerId="ADAL" clId="{497369CA-421F-4EDB-978E-B5699E038F02}" dt="2021-11-30T21:56:08.331" v="11"/>
          <ac:spMkLst>
            <pc:docMk/>
            <pc:sldMk cId="794000657" sldId="282"/>
            <ac:spMk id="6" creationId="{00000000-0000-0000-0000-000000000000}"/>
          </ac:spMkLst>
        </pc:spChg>
      </pc:sldChg>
      <pc:sldChg chg="modSp del">
        <pc:chgData name="Sudvarg, Marion" userId="2bb9b31b-5f3c-4f72-8e1f-41eb276ee9c6" providerId="ADAL" clId="{497369CA-421F-4EDB-978E-B5699E038F02}" dt="2021-11-30T21:56:33.624" v="12" actId="47"/>
        <pc:sldMkLst>
          <pc:docMk/>
          <pc:sldMk cId="1306808360" sldId="286"/>
        </pc:sldMkLst>
        <pc:spChg chg="mod">
          <ac:chgData name="Sudvarg, Marion" userId="2bb9b31b-5f3c-4f72-8e1f-41eb276ee9c6" providerId="ADAL" clId="{497369CA-421F-4EDB-978E-B5699E038F02}" dt="2021-11-30T21:56:08.331" v="11"/>
          <ac:spMkLst>
            <pc:docMk/>
            <pc:sldMk cId="1306808360" sldId="286"/>
            <ac:spMk id="5" creationId="{31C2BFD0-2A6F-41F2-92B6-80B19293621F}"/>
          </ac:spMkLst>
        </pc:spChg>
      </pc:sldChg>
      <pc:sldChg chg="modSp del">
        <pc:chgData name="Sudvarg, Marion" userId="2bb9b31b-5f3c-4f72-8e1f-41eb276ee9c6" providerId="ADAL" clId="{497369CA-421F-4EDB-978E-B5699E038F02}" dt="2021-11-30T21:56:33.624" v="12" actId="47"/>
        <pc:sldMkLst>
          <pc:docMk/>
          <pc:sldMk cId="1048421209" sldId="287"/>
        </pc:sldMkLst>
        <pc:spChg chg="mod">
          <ac:chgData name="Sudvarg, Marion" userId="2bb9b31b-5f3c-4f72-8e1f-41eb276ee9c6" providerId="ADAL" clId="{497369CA-421F-4EDB-978E-B5699E038F02}" dt="2021-11-30T21:56:08.331" v="11"/>
          <ac:spMkLst>
            <pc:docMk/>
            <pc:sldMk cId="1048421209" sldId="287"/>
            <ac:spMk id="5" creationId="{31C2BFD0-2A6F-41F2-92B6-80B19293621F}"/>
          </ac:spMkLst>
        </pc:spChg>
      </pc:sldChg>
      <pc:sldChg chg="modSp del">
        <pc:chgData name="Sudvarg, Marion" userId="2bb9b31b-5f3c-4f72-8e1f-41eb276ee9c6" providerId="ADAL" clId="{497369CA-421F-4EDB-978E-B5699E038F02}" dt="2021-11-30T21:56:33.624" v="12" actId="47"/>
        <pc:sldMkLst>
          <pc:docMk/>
          <pc:sldMk cId="2844625023" sldId="288"/>
        </pc:sldMkLst>
        <pc:spChg chg="mod">
          <ac:chgData name="Sudvarg, Marion" userId="2bb9b31b-5f3c-4f72-8e1f-41eb276ee9c6" providerId="ADAL" clId="{497369CA-421F-4EDB-978E-B5699E038F02}" dt="2021-11-30T21:56:08.331" v="11"/>
          <ac:spMkLst>
            <pc:docMk/>
            <pc:sldMk cId="2844625023" sldId="288"/>
            <ac:spMk id="5" creationId="{31C2BFD0-2A6F-41F2-92B6-80B19293621F}"/>
          </ac:spMkLst>
        </pc:spChg>
      </pc:sldChg>
      <pc:sldChg chg="modSp del">
        <pc:chgData name="Sudvarg, Marion" userId="2bb9b31b-5f3c-4f72-8e1f-41eb276ee9c6" providerId="ADAL" clId="{497369CA-421F-4EDB-978E-B5699E038F02}" dt="2021-11-30T21:56:33.624" v="12" actId="47"/>
        <pc:sldMkLst>
          <pc:docMk/>
          <pc:sldMk cId="626981310" sldId="289"/>
        </pc:sldMkLst>
        <pc:spChg chg="mod">
          <ac:chgData name="Sudvarg, Marion" userId="2bb9b31b-5f3c-4f72-8e1f-41eb276ee9c6" providerId="ADAL" clId="{497369CA-421F-4EDB-978E-B5699E038F02}" dt="2021-11-30T21:56:08.331" v="11"/>
          <ac:spMkLst>
            <pc:docMk/>
            <pc:sldMk cId="626981310" sldId="289"/>
            <ac:spMk id="5" creationId="{31C2BFD0-2A6F-41F2-92B6-80B19293621F}"/>
          </ac:spMkLst>
        </pc:spChg>
      </pc:sldChg>
      <pc:sldMasterChg chg="modSp modSldLayout">
        <pc:chgData name="Sudvarg, Marion" userId="2bb9b31b-5f3c-4f72-8e1f-41eb276ee9c6" providerId="ADAL" clId="{497369CA-421F-4EDB-978E-B5699E038F02}" dt="2021-11-30T21:56:08.331" v="11"/>
        <pc:sldMasterMkLst>
          <pc:docMk/>
          <pc:sldMasterMk cId="1193365014" sldId="2147483660"/>
        </pc:sldMasterMkLst>
        <pc:spChg chg="mod">
          <ac:chgData name="Sudvarg, Marion" userId="2bb9b31b-5f3c-4f72-8e1f-41eb276ee9c6" providerId="ADAL" clId="{497369CA-421F-4EDB-978E-B5699E038F02}" dt="2021-11-30T21:56:08.331" v="11"/>
          <ac:spMkLst>
            <pc:docMk/>
            <pc:sldMasterMk cId="1193365014" sldId="2147483660"/>
            <ac:spMk id="5" creationId="{00000000-0000-0000-0000-000000000000}"/>
          </ac:spMkLst>
        </pc:spChg>
        <pc:sldLayoutChg chg="modSp">
          <pc:chgData name="Sudvarg, Marion" userId="2bb9b31b-5f3c-4f72-8e1f-41eb276ee9c6" providerId="ADAL" clId="{497369CA-421F-4EDB-978E-B5699E038F02}" dt="2021-11-30T21:56:08.331" v="11"/>
          <pc:sldLayoutMkLst>
            <pc:docMk/>
            <pc:sldMasterMk cId="1193365014" sldId="2147483660"/>
            <pc:sldLayoutMk cId="1419050163" sldId="2147483661"/>
          </pc:sldLayoutMkLst>
          <pc:spChg chg="mod">
            <ac:chgData name="Sudvarg, Marion" userId="2bb9b31b-5f3c-4f72-8e1f-41eb276ee9c6" providerId="ADAL" clId="{497369CA-421F-4EDB-978E-B5699E038F02}" dt="2021-11-30T21:56:08.331" v="11"/>
            <ac:spMkLst>
              <pc:docMk/>
              <pc:sldMasterMk cId="1193365014" sldId="2147483660"/>
              <pc:sldLayoutMk cId="1419050163" sldId="2147483661"/>
              <ac:spMk id="5" creationId="{00000000-0000-0000-0000-000000000000}"/>
            </ac:spMkLst>
          </pc:spChg>
        </pc:sldLayoutChg>
        <pc:sldLayoutChg chg="modSp mod">
          <pc:chgData name="Sudvarg, Marion" userId="2bb9b31b-5f3c-4f72-8e1f-41eb276ee9c6" providerId="ADAL" clId="{497369CA-421F-4EDB-978E-B5699E038F02}" dt="2021-11-30T21:55:52.798" v="10" actId="20577"/>
          <pc:sldLayoutMkLst>
            <pc:docMk/>
            <pc:sldMasterMk cId="1193365014" sldId="2147483660"/>
            <pc:sldLayoutMk cId="4119517090" sldId="2147483662"/>
          </pc:sldLayoutMkLst>
          <pc:spChg chg="mod">
            <ac:chgData name="Sudvarg, Marion" userId="2bb9b31b-5f3c-4f72-8e1f-41eb276ee9c6" providerId="ADAL" clId="{497369CA-421F-4EDB-978E-B5699E038F02}" dt="2021-11-30T21:55:52.798" v="10" actId="20577"/>
            <ac:spMkLst>
              <pc:docMk/>
              <pc:sldMasterMk cId="1193365014" sldId="2147483660"/>
              <pc:sldLayoutMk cId="4119517090" sldId="2147483662"/>
              <ac:spMk id="8" creationId="{00000000-0000-0000-0000-000000000000}"/>
            </ac:spMkLst>
          </pc:spChg>
        </pc:sldLayoutChg>
        <pc:sldLayoutChg chg="modSp">
          <pc:chgData name="Sudvarg, Marion" userId="2bb9b31b-5f3c-4f72-8e1f-41eb276ee9c6" providerId="ADAL" clId="{497369CA-421F-4EDB-978E-B5699E038F02}" dt="2021-11-30T21:56:08.331" v="11"/>
          <pc:sldLayoutMkLst>
            <pc:docMk/>
            <pc:sldMasterMk cId="1193365014" sldId="2147483660"/>
            <pc:sldLayoutMk cId="1968238598" sldId="2147483663"/>
          </pc:sldLayoutMkLst>
          <pc:spChg chg="mod">
            <ac:chgData name="Sudvarg, Marion" userId="2bb9b31b-5f3c-4f72-8e1f-41eb276ee9c6" providerId="ADAL" clId="{497369CA-421F-4EDB-978E-B5699E038F02}" dt="2021-11-30T21:56:08.331" v="11"/>
            <ac:spMkLst>
              <pc:docMk/>
              <pc:sldMasterMk cId="1193365014" sldId="2147483660"/>
              <pc:sldLayoutMk cId="1968238598" sldId="2147483663"/>
              <ac:spMk id="8" creationId="{00000000-0000-0000-0000-000000000000}"/>
            </ac:spMkLst>
          </pc:spChg>
        </pc:sldLayoutChg>
        <pc:sldLayoutChg chg="modSp">
          <pc:chgData name="Sudvarg, Marion" userId="2bb9b31b-5f3c-4f72-8e1f-41eb276ee9c6" providerId="ADAL" clId="{497369CA-421F-4EDB-978E-B5699E038F02}" dt="2021-11-30T21:56:08.331" v="11"/>
          <pc:sldLayoutMkLst>
            <pc:docMk/>
            <pc:sldMasterMk cId="1193365014" sldId="2147483660"/>
            <pc:sldLayoutMk cId="560904898" sldId="2147483664"/>
          </pc:sldLayoutMkLst>
          <pc:spChg chg="mod">
            <ac:chgData name="Sudvarg, Marion" userId="2bb9b31b-5f3c-4f72-8e1f-41eb276ee9c6" providerId="ADAL" clId="{497369CA-421F-4EDB-978E-B5699E038F02}" dt="2021-11-30T21:56:08.331" v="11"/>
            <ac:spMkLst>
              <pc:docMk/>
              <pc:sldMasterMk cId="1193365014" sldId="2147483660"/>
              <pc:sldLayoutMk cId="560904898" sldId="2147483664"/>
              <ac:spMk id="9" creationId="{00000000-0000-0000-0000-000000000000}"/>
            </ac:spMkLst>
          </pc:spChg>
        </pc:sldLayoutChg>
        <pc:sldLayoutChg chg="modSp">
          <pc:chgData name="Sudvarg, Marion" userId="2bb9b31b-5f3c-4f72-8e1f-41eb276ee9c6" providerId="ADAL" clId="{497369CA-421F-4EDB-978E-B5699E038F02}" dt="2021-11-30T21:56:08.331" v="11"/>
          <pc:sldLayoutMkLst>
            <pc:docMk/>
            <pc:sldMasterMk cId="1193365014" sldId="2147483660"/>
            <pc:sldLayoutMk cId="2078167928" sldId="2147483665"/>
          </pc:sldLayoutMkLst>
          <pc:spChg chg="mod">
            <ac:chgData name="Sudvarg, Marion" userId="2bb9b31b-5f3c-4f72-8e1f-41eb276ee9c6" providerId="ADAL" clId="{497369CA-421F-4EDB-978E-B5699E038F02}" dt="2021-11-30T21:56:08.331" v="11"/>
            <ac:spMkLst>
              <pc:docMk/>
              <pc:sldMasterMk cId="1193365014" sldId="2147483660"/>
              <pc:sldLayoutMk cId="2078167928" sldId="2147483665"/>
              <ac:spMk id="11" creationId="{00000000-0000-0000-0000-000000000000}"/>
            </ac:spMkLst>
          </pc:spChg>
        </pc:sldLayoutChg>
        <pc:sldLayoutChg chg="modSp">
          <pc:chgData name="Sudvarg, Marion" userId="2bb9b31b-5f3c-4f72-8e1f-41eb276ee9c6" providerId="ADAL" clId="{497369CA-421F-4EDB-978E-B5699E038F02}" dt="2021-11-30T21:56:08.331" v="11"/>
          <pc:sldLayoutMkLst>
            <pc:docMk/>
            <pc:sldMasterMk cId="1193365014" sldId="2147483660"/>
            <pc:sldLayoutMk cId="2179557760" sldId="2147483666"/>
          </pc:sldLayoutMkLst>
          <pc:spChg chg="mod">
            <ac:chgData name="Sudvarg, Marion" userId="2bb9b31b-5f3c-4f72-8e1f-41eb276ee9c6" providerId="ADAL" clId="{497369CA-421F-4EDB-978E-B5699E038F02}" dt="2021-11-30T21:56:08.331" v="11"/>
            <ac:spMkLst>
              <pc:docMk/>
              <pc:sldMasterMk cId="1193365014" sldId="2147483660"/>
              <pc:sldLayoutMk cId="2179557760" sldId="2147483666"/>
              <ac:spMk id="7" creationId="{00000000-0000-0000-0000-000000000000}"/>
            </ac:spMkLst>
          </pc:spChg>
        </pc:sldLayoutChg>
        <pc:sldLayoutChg chg="modSp">
          <pc:chgData name="Sudvarg, Marion" userId="2bb9b31b-5f3c-4f72-8e1f-41eb276ee9c6" providerId="ADAL" clId="{497369CA-421F-4EDB-978E-B5699E038F02}" dt="2021-11-30T21:56:08.331" v="11"/>
          <pc:sldLayoutMkLst>
            <pc:docMk/>
            <pc:sldMasterMk cId="1193365014" sldId="2147483660"/>
            <pc:sldLayoutMk cId="919744594" sldId="2147483667"/>
          </pc:sldLayoutMkLst>
          <pc:spChg chg="mod">
            <ac:chgData name="Sudvarg, Marion" userId="2bb9b31b-5f3c-4f72-8e1f-41eb276ee9c6" providerId="ADAL" clId="{497369CA-421F-4EDB-978E-B5699E038F02}" dt="2021-11-30T21:56:08.331" v="11"/>
            <ac:spMkLst>
              <pc:docMk/>
              <pc:sldMasterMk cId="1193365014" sldId="2147483660"/>
              <pc:sldLayoutMk cId="919744594" sldId="2147483667"/>
              <ac:spMk id="6" creationId="{00000000-0000-0000-0000-000000000000}"/>
            </ac:spMkLst>
          </pc:spChg>
        </pc:sldLayoutChg>
        <pc:sldLayoutChg chg="modSp">
          <pc:chgData name="Sudvarg, Marion" userId="2bb9b31b-5f3c-4f72-8e1f-41eb276ee9c6" providerId="ADAL" clId="{497369CA-421F-4EDB-978E-B5699E038F02}" dt="2021-11-30T21:56:08.331" v="11"/>
          <pc:sldLayoutMkLst>
            <pc:docMk/>
            <pc:sldMasterMk cId="1193365014" sldId="2147483660"/>
            <pc:sldLayoutMk cId="1157597911" sldId="2147483668"/>
          </pc:sldLayoutMkLst>
          <pc:spChg chg="mod">
            <ac:chgData name="Sudvarg, Marion" userId="2bb9b31b-5f3c-4f72-8e1f-41eb276ee9c6" providerId="ADAL" clId="{497369CA-421F-4EDB-978E-B5699E038F02}" dt="2021-11-30T21:56:08.331" v="11"/>
            <ac:spMkLst>
              <pc:docMk/>
              <pc:sldMasterMk cId="1193365014" sldId="2147483660"/>
              <pc:sldLayoutMk cId="1157597911" sldId="2147483668"/>
              <ac:spMk id="6" creationId="{00000000-0000-0000-0000-000000000000}"/>
            </ac:spMkLst>
          </pc:spChg>
        </pc:sldLayoutChg>
        <pc:sldLayoutChg chg="modSp">
          <pc:chgData name="Sudvarg, Marion" userId="2bb9b31b-5f3c-4f72-8e1f-41eb276ee9c6" providerId="ADAL" clId="{497369CA-421F-4EDB-978E-B5699E038F02}" dt="2021-11-30T21:56:08.331" v="11"/>
          <pc:sldLayoutMkLst>
            <pc:docMk/>
            <pc:sldMasterMk cId="1193365014" sldId="2147483660"/>
            <pc:sldLayoutMk cId="1640254107" sldId="2147483669"/>
          </pc:sldLayoutMkLst>
          <pc:spChg chg="mod">
            <ac:chgData name="Sudvarg, Marion" userId="2bb9b31b-5f3c-4f72-8e1f-41eb276ee9c6" providerId="ADAL" clId="{497369CA-421F-4EDB-978E-B5699E038F02}" dt="2021-11-30T21:56:08.331" v="11"/>
            <ac:spMkLst>
              <pc:docMk/>
              <pc:sldMasterMk cId="1193365014" sldId="2147483660"/>
              <pc:sldLayoutMk cId="1640254107" sldId="2147483669"/>
              <ac:spMk id="6" creationId="{00000000-0000-0000-0000-000000000000}"/>
            </ac:spMkLst>
          </pc:spChg>
        </pc:sldLayoutChg>
        <pc:sldLayoutChg chg="modSp">
          <pc:chgData name="Sudvarg, Marion" userId="2bb9b31b-5f3c-4f72-8e1f-41eb276ee9c6" providerId="ADAL" clId="{497369CA-421F-4EDB-978E-B5699E038F02}" dt="2021-11-30T21:56:08.331" v="11"/>
          <pc:sldLayoutMkLst>
            <pc:docMk/>
            <pc:sldMasterMk cId="1193365014" sldId="2147483660"/>
            <pc:sldLayoutMk cId="3913979218" sldId="2147483670"/>
          </pc:sldLayoutMkLst>
          <pc:spChg chg="mod">
            <ac:chgData name="Sudvarg, Marion" userId="2bb9b31b-5f3c-4f72-8e1f-41eb276ee9c6" providerId="ADAL" clId="{497369CA-421F-4EDB-978E-B5699E038F02}" dt="2021-11-30T21:56:08.331" v="11"/>
            <ac:spMkLst>
              <pc:docMk/>
              <pc:sldMasterMk cId="1193365014" sldId="2147483660"/>
              <pc:sldLayoutMk cId="3913979218" sldId="2147483670"/>
              <ac:spMk id="5" creationId="{00000000-0000-0000-0000-000000000000}"/>
            </ac:spMkLst>
          </pc:spChg>
        </pc:sldLayoutChg>
        <pc:sldLayoutChg chg="modSp">
          <pc:chgData name="Sudvarg, Marion" userId="2bb9b31b-5f3c-4f72-8e1f-41eb276ee9c6" providerId="ADAL" clId="{497369CA-421F-4EDB-978E-B5699E038F02}" dt="2021-11-30T21:56:08.331" v="11"/>
          <pc:sldLayoutMkLst>
            <pc:docMk/>
            <pc:sldMasterMk cId="1193365014" sldId="2147483660"/>
            <pc:sldLayoutMk cId="3490266096" sldId="2147483671"/>
          </pc:sldLayoutMkLst>
          <pc:spChg chg="mod">
            <ac:chgData name="Sudvarg, Marion" userId="2bb9b31b-5f3c-4f72-8e1f-41eb276ee9c6" providerId="ADAL" clId="{497369CA-421F-4EDB-978E-B5699E038F02}" dt="2021-11-30T21:56:08.331" v="11"/>
            <ac:spMkLst>
              <pc:docMk/>
              <pc:sldMasterMk cId="1193365014" sldId="2147483660"/>
              <pc:sldLayoutMk cId="3490266096" sldId="2147483671"/>
              <ac:spMk id="5" creationId="{00000000-0000-0000-0000-000000000000}"/>
            </ac:spMkLst>
          </pc:spChg>
        </pc:sldLayoutChg>
      </pc:sldMasterChg>
    </pc:docChg>
  </pc:docChgLst>
  <pc:docChgLst>
    <pc:chgData name="Marion Sudvarg" userId="2bb9b31b-5f3c-4f72-8e1f-41eb276ee9c6" providerId="ADAL" clId="{5FCDB590-7A1F-40AC-907D-89CA976BF643}"/>
    <pc:docChg chg="undo redo custSel addSld delSld modSld sldOrd">
      <pc:chgData name="Marion Sudvarg" userId="2bb9b31b-5f3c-4f72-8e1f-41eb276ee9c6" providerId="ADAL" clId="{5FCDB590-7A1F-40AC-907D-89CA976BF643}" dt="2022-05-19T18:05:17.953" v="3171" actId="20577"/>
      <pc:docMkLst>
        <pc:docMk/>
      </pc:docMkLst>
      <pc:sldChg chg="modSp mod">
        <pc:chgData name="Marion Sudvarg" userId="2bb9b31b-5f3c-4f72-8e1f-41eb276ee9c6" providerId="ADAL" clId="{5FCDB590-7A1F-40AC-907D-89CA976BF643}" dt="2022-05-11T17:33:04.445" v="68" actId="20577"/>
        <pc:sldMkLst>
          <pc:docMk/>
          <pc:sldMk cId="3317876688" sldId="269"/>
        </pc:sldMkLst>
        <pc:spChg chg="mod">
          <ac:chgData name="Marion Sudvarg" userId="2bb9b31b-5f3c-4f72-8e1f-41eb276ee9c6" providerId="ADAL" clId="{5FCDB590-7A1F-40AC-907D-89CA976BF643}" dt="2022-05-11T17:33:04.445" v="68" actId="20577"/>
          <ac:spMkLst>
            <pc:docMk/>
            <pc:sldMk cId="3317876688" sldId="269"/>
            <ac:spMk id="3" creationId="{CBC3F30C-44D9-AF26-5259-2076AA9F0F60}"/>
          </ac:spMkLst>
        </pc:spChg>
      </pc:sldChg>
      <pc:sldChg chg="modSp mod">
        <pc:chgData name="Marion Sudvarg" userId="2bb9b31b-5f3c-4f72-8e1f-41eb276ee9c6" providerId="ADAL" clId="{5FCDB590-7A1F-40AC-907D-89CA976BF643}" dt="2022-05-11T17:54:10.765" v="1077" actId="20577"/>
        <pc:sldMkLst>
          <pc:docMk/>
          <pc:sldMk cId="4131549343" sldId="270"/>
        </pc:sldMkLst>
        <pc:spChg chg="mod">
          <ac:chgData name="Marion Sudvarg" userId="2bb9b31b-5f3c-4f72-8e1f-41eb276ee9c6" providerId="ADAL" clId="{5FCDB590-7A1F-40AC-907D-89CA976BF643}" dt="2022-05-11T17:54:10.765" v="1077" actId="20577"/>
          <ac:spMkLst>
            <pc:docMk/>
            <pc:sldMk cId="4131549343" sldId="270"/>
            <ac:spMk id="3" creationId="{71702CEB-3F33-3388-8C23-6BF848233344}"/>
          </ac:spMkLst>
        </pc:spChg>
      </pc:sldChg>
      <pc:sldChg chg="modSp mod">
        <pc:chgData name="Marion Sudvarg" userId="2bb9b31b-5f3c-4f72-8e1f-41eb276ee9c6" providerId="ADAL" clId="{5FCDB590-7A1F-40AC-907D-89CA976BF643}" dt="2022-05-11T17:54:47.903" v="1113" actId="20577"/>
        <pc:sldMkLst>
          <pc:docMk/>
          <pc:sldMk cId="2808435142" sldId="271"/>
        </pc:sldMkLst>
        <pc:spChg chg="mod">
          <ac:chgData name="Marion Sudvarg" userId="2bb9b31b-5f3c-4f72-8e1f-41eb276ee9c6" providerId="ADAL" clId="{5FCDB590-7A1F-40AC-907D-89CA976BF643}" dt="2022-05-11T17:54:47.903" v="1113" actId="20577"/>
          <ac:spMkLst>
            <pc:docMk/>
            <pc:sldMk cId="2808435142" sldId="271"/>
            <ac:spMk id="3" creationId="{71702CEB-3F33-3388-8C23-6BF848233344}"/>
          </ac:spMkLst>
        </pc:spChg>
      </pc:sldChg>
      <pc:sldChg chg="modSp mod">
        <pc:chgData name="Marion Sudvarg" userId="2bb9b31b-5f3c-4f72-8e1f-41eb276ee9c6" providerId="ADAL" clId="{5FCDB590-7A1F-40AC-907D-89CA976BF643}" dt="2022-05-11T20:32:31.096" v="1988" actId="14100"/>
        <pc:sldMkLst>
          <pc:docMk/>
          <pc:sldMk cId="3136398918" sldId="273"/>
        </pc:sldMkLst>
        <pc:spChg chg="mod">
          <ac:chgData name="Marion Sudvarg" userId="2bb9b31b-5f3c-4f72-8e1f-41eb276ee9c6" providerId="ADAL" clId="{5FCDB590-7A1F-40AC-907D-89CA976BF643}" dt="2022-05-11T20:32:31.096" v="1988" actId="14100"/>
          <ac:spMkLst>
            <pc:docMk/>
            <pc:sldMk cId="3136398918" sldId="273"/>
            <ac:spMk id="3" creationId="{426AEF74-A240-B91B-42BC-53A85E5E3777}"/>
          </ac:spMkLst>
        </pc:spChg>
      </pc:sldChg>
      <pc:sldChg chg="modSp mod">
        <pc:chgData name="Marion Sudvarg" userId="2bb9b31b-5f3c-4f72-8e1f-41eb276ee9c6" providerId="ADAL" clId="{5FCDB590-7A1F-40AC-907D-89CA976BF643}" dt="2022-05-11T20:46:00.612" v="2230" actId="20577"/>
        <pc:sldMkLst>
          <pc:docMk/>
          <pc:sldMk cId="4143601439" sldId="274"/>
        </pc:sldMkLst>
        <pc:spChg chg="mod">
          <ac:chgData name="Marion Sudvarg" userId="2bb9b31b-5f3c-4f72-8e1f-41eb276ee9c6" providerId="ADAL" clId="{5FCDB590-7A1F-40AC-907D-89CA976BF643}" dt="2022-05-11T20:46:00.612" v="2230" actId="20577"/>
          <ac:spMkLst>
            <pc:docMk/>
            <pc:sldMk cId="4143601439" sldId="274"/>
            <ac:spMk id="3" creationId="{6E25581E-142E-B0AC-2442-C64EDDCEA869}"/>
          </ac:spMkLst>
        </pc:spChg>
      </pc:sldChg>
      <pc:sldChg chg="modSp mod">
        <pc:chgData name="Marion Sudvarg" userId="2bb9b31b-5f3c-4f72-8e1f-41eb276ee9c6" providerId="ADAL" clId="{5FCDB590-7A1F-40AC-907D-89CA976BF643}" dt="2022-05-11T20:46:34.290" v="2245" actId="20577"/>
        <pc:sldMkLst>
          <pc:docMk/>
          <pc:sldMk cId="622760834" sldId="275"/>
        </pc:sldMkLst>
        <pc:spChg chg="mod">
          <ac:chgData name="Marion Sudvarg" userId="2bb9b31b-5f3c-4f72-8e1f-41eb276ee9c6" providerId="ADAL" clId="{5FCDB590-7A1F-40AC-907D-89CA976BF643}" dt="2022-05-11T20:46:34.290" v="2245" actId="20577"/>
          <ac:spMkLst>
            <pc:docMk/>
            <pc:sldMk cId="622760834" sldId="275"/>
            <ac:spMk id="3" creationId="{71702CEB-3F33-3388-8C23-6BF848233344}"/>
          </ac:spMkLst>
        </pc:spChg>
      </pc:sldChg>
      <pc:sldChg chg="modSp mod">
        <pc:chgData name="Marion Sudvarg" userId="2bb9b31b-5f3c-4f72-8e1f-41eb276ee9c6" providerId="ADAL" clId="{5FCDB590-7A1F-40AC-907D-89CA976BF643}" dt="2022-05-11T20:51:49.673" v="2313" actId="20577"/>
        <pc:sldMkLst>
          <pc:docMk/>
          <pc:sldMk cId="3456189561" sldId="276"/>
        </pc:sldMkLst>
        <pc:spChg chg="mod">
          <ac:chgData name="Marion Sudvarg" userId="2bb9b31b-5f3c-4f72-8e1f-41eb276ee9c6" providerId="ADAL" clId="{5FCDB590-7A1F-40AC-907D-89CA976BF643}" dt="2022-05-11T17:43:41.276" v="833" actId="20577"/>
          <ac:spMkLst>
            <pc:docMk/>
            <pc:sldMk cId="3456189561" sldId="276"/>
            <ac:spMk id="2" creationId="{8D1FEDB0-FEE7-1F3A-4900-8C9FDDF0ABF5}"/>
          </ac:spMkLst>
        </pc:spChg>
        <pc:spChg chg="mod">
          <ac:chgData name="Marion Sudvarg" userId="2bb9b31b-5f3c-4f72-8e1f-41eb276ee9c6" providerId="ADAL" clId="{5FCDB590-7A1F-40AC-907D-89CA976BF643}" dt="2022-05-11T20:51:49.673" v="2313" actId="20577"/>
          <ac:spMkLst>
            <pc:docMk/>
            <pc:sldMk cId="3456189561" sldId="276"/>
            <ac:spMk id="3" creationId="{C377E07D-BCBE-F87C-DD32-CF06D8C1828D}"/>
          </ac:spMkLst>
        </pc:spChg>
      </pc:sldChg>
      <pc:sldChg chg="addSp delSp modSp new mod modAnim">
        <pc:chgData name="Marion Sudvarg" userId="2bb9b31b-5f3c-4f72-8e1f-41eb276ee9c6" providerId="ADAL" clId="{5FCDB590-7A1F-40AC-907D-89CA976BF643}" dt="2022-05-11T21:02:46.181" v="2744"/>
        <pc:sldMkLst>
          <pc:docMk/>
          <pc:sldMk cId="221596001" sldId="278"/>
        </pc:sldMkLst>
        <pc:spChg chg="mod">
          <ac:chgData name="Marion Sudvarg" userId="2bb9b31b-5f3c-4f72-8e1f-41eb276ee9c6" providerId="ADAL" clId="{5FCDB590-7A1F-40AC-907D-89CA976BF643}" dt="2022-05-11T21:00:02.609" v="2690" actId="1035"/>
          <ac:spMkLst>
            <pc:docMk/>
            <pc:sldMk cId="221596001" sldId="278"/>
            <ac:spMk id="2" creationId="{259DC062-75F2-674C-CE9C-823197D260E5}"/>
          </ac:spMkLst>
        </pc:spChg>
        <pc:spChg chg="mod">
          <ac:chgData name="Marion Sudvarg" userId="2bb9b31b-5f3c-4f72-8e1f-41eb276ee9c6" providerId="ADAL" clId="{5FCDB590-7A1F-40AC-907D-89CA976BF643}" dt="2022-05-11T21:00:06.003" v="2691" actId="1035"/>
          <ac:spMkLst>
            <pc:docMk/>
            <pc:sldMk cId="221596001" sldId="278"/>
            <ac:spMk id="3" creationId="{528D4E5C-87DE-3833-3F9C-1188752E7A07}"/>
          </ac:spMkLst>
        </pc:spChg>
        <pc:spChg chg="add mod">
          <ac:chgData name="Marion Sudvarg" userId="2bb9b31b-5f3c-4f72-8e1f-41eb276ee9c6" providerId="ADAL" clId="{5FCDB590-7A1F-40AC-907D-89CA976BF643}" dt="2022-05-11T21:00:06.003" v="2691" actId="1035"/>
          <ac:spMkLst>
            <pc:docMk/>
            <pc:sldMk cId="221596001" sldId="278"/>
            <ac:spMk id="6" creationId="{9D890F1A-C48C-9F39-5DD8-E230812E3A37}"/>
          </ac:spMkLst>
        </pc:spChg>
        <pc:spChg chg="add mod">
          <ac:chgData name="Marion Sudvarg" userId="2bb9b31b-5f3c-4f72-8e1f-41eb276ee9c6" providerId="ADAL" clId="{5FCDB590-7A1F-40AC-907D-89CA976BF643}" dt="2022-05-11T21:00:35.778" v="2702" actId="2710"/>
          <ac:spMkLst>
            <pc:docMk/>
            <pc:sldMk cId="221596001" sldId="278"/>
            <ac:spMk id="7" creationId="{DB47833B-5CF5-E9EC-462D-20D2ABB91D20}"/>
          </ac:spMkLst>
        </pc:spChg>
        <pc:spChg chg="add del mod">
          <ac:chgData name="Marion Sudvarg" userId="2bb9b31b-5f3c-4f72-8e1f-41eb276ee9c6" providerId="ADAL" clId="{5FCDB590-7A1F-40AC-907D-89CA976BF643}" dt="2022-05-11T20:59:17.858" v="2648"/>
          <ac:spMkLst>
            <pc:docMk/>
            <pc:sldMk cId="221596001" sldId="278"/>
            <ac:spMk id="8" creationId="{09C8D76B-7A3C-1D6A-E19D-93436A1C69A0}"/>
          </ac:spMkLst>
        </pc:spChg>
        <pc:spChg chg="add mod">
          <ac:chgData name="Marion Sudvarg" userId="2bb9b31b-5f3c-4f72-8e1f-41eb276ee9c6" providerId="ADAL" clId="{5FCDB590-7A1F-40AC-907D-89CA976BF643}" dt="2022-05-11T21:02:29.709" v="2741" actId="164"/>
          <ac:spMkLst>
            <pc:docMk/>
            <pc:sldMk cId="221596001" sldId="278"/>
            <ac:spMk id="9" creationId="{94D59989-3E53-6CF0-504D-388E34FC4CFB}"/>
          </ac:spMkLst>
        </pc:spChg>
        <pc:spChg chg="add mod">
          <ac:chgData name="Marion Sudvarg" userId="2bb9b31b-5f3c-4f72-8e1f-41eb276ee9c6" providerId="ADAL" clId="{5FCDB590-7A1F-40AC-907D-89CA976BF643}" dt="2022-05-11T21:02:29.709" v="2741" actId="164"/>
          <ac:spMkLst>
            <pc:docMk/>
            <pc:sldMk cId="221596001" sldId="278"/>
            <ac:spMk id="10" creationId="{F0B1FC9A-B665-0725-BAC2-874C9A94442E}"/>
          </ac:spMkLst>
        </pc:spChg>
        <pc:spChg chg="add mod">
          <ac:chgData name="Marion Sudvarg" userId="2bb9b31b-5f3c-4f72-8e1f-41eb276ee9c6" providerId="ADAL" clId="{5FCDB590-7A1F-40AC-907D-89CA976BF643}" dt="2022-05-11T21:02:29.709" v="2741" actId="164"/>
          <ac:spMkLst>
            <pc:docMk/>
            <pc:sldMk cId="221596001" sldId="278"/>
            <ac:spMk id="11" creationId="{571C2E97-C8F1-5D68-923D-4999EAC034D3}"/>
          </ac:spMkLst>
        </pc:spChg>
        <pc:spChg chg="add mod">
          <ac:chgData name="Marion Sudvarg" userId="2bb9b31b-5f3c-4f72-8e1f-41eb276ee9c6" providerId="ADAL" clId="{5FCDB590-7A1F-40AC-907D-89CA976BF643}" dt="2022-05-11T21:02:29.709" v="2741" actId="164"/>
          <ac:spMkLst>
            <pc:docMk/>
            <pc:sldMk cId="221596001" sldId="278"/>
            <ac:spMk id="12" creationId="{D49EFF52-F396-3E2D-ED54-DB038D198340}"/>
          </ac:spMkLst>
        </pc:spChg>
        <pc:spChg chg="add mod">
          <ac:chgData name="Marion Sudvarg" userId="2bb9b31b-5f3c-4f72-8e1f-41eb276ee9c6" providerId="ADAL" clId="{5FCDB590-7A1F-40AC-907D-89CA976BF643}" dt="2022-05-11T21:02:29.709" v="2741" actId="164"/>
          <ac:spMkLst>
            <pc:docMk/>
            <pc:sldMk cId="221596001" sldId="278"/>
            <ac:spMk id="13" creationId="{1CEE9FC4-67F0-D6E7-F7F5-D07133B1FFB0}"/>
          </ac:spMkLst>
        </pc:spChg>
        <pc:spChg chg="add mod">
          <ac:chgData name="Marion Sudvarg" userId="2bb9b31b-5f3c-4f72-8e1f-41eb276ee9c6" providerId="ADAL" clId="{5FCDB590-7A1F-40AC-907D-89CA976BF643}" dt="2022-05-11T21:02:29.709" v="2741" actId="164"/>
          <ac:spMkLst>
            <pc:docMk/>
            <pc:sldMk cId="221596001" sldId="278"/>
            <ac:spMk id="14" creationId="{DFEA5044-0236-022B-EB6C-CA7AC6715270}"/>
          </ac:spMkLst>
        </pc:spChg>
        <pc:spChg chg="add mod">
          <ac:chgData name="Marion Sudvarg" userId="2bb9b31b-5f3c-4f72-8e1f-41eb276ee9c6" providerId="ADAL" clId="{5FCDB590-7A1F-40AC-907D-89CA976BF643}" dt="2022-05-11T21:02:29.709" v="2741" actId="164"/>
          <ac:spMkLst>
            <pc:docMk/>
            <pc:sldMk cId="221596001" sldId="278"/>
            <ac:spMk id="15" creationId="{24C0F46E-6FB2-076F-AD6D-95938A534185}"/>
          </ac:spMkLst>
        </pc:spChg>
        <pc:spChg chg="add del mod">
          <ac:chgData name="Marion Sudvarg" userId="2bb9b31b-5f3c-4f72-8e1f-41eb276ee9c6" providerId="ADAL" clId="{5FCDB590-7A1F-40AC-907D-89CA976BF643}" dt="2022-05-11T21:01:16.643" v="2714"/>
          <ac:spMkLst>
            <pc:docMk/>
            <pc:sldMk cId="221596001" sldId="278"/>
            <ac:spMk id="16" creationId="{04FF0E90-F6C7-3C73-9ED2-499A5D503E34}"/>
          </ac:spMkLst>
        </pc:spChg>
        <pc:spChg chg="add mod">
          <ac:chgData name="Marion Sudvarg" userId="2bb9b31b-5f3c-4f72-8e1f-41eb276ee9c6" providerId="ADAL" clId="{5FCDB590-7A1F-40AC-907D-89CA976BF643}" dt="2022-05-11T21:02:29.709" v="2741" actId="164"/>
          <ac:spMkLst>
            <pc:docMk/>
            <pc:sldMk cId="221596001" sldId="278"/>
            <ac:spMk id="17" creationId="{F9FCDDB5-3B14-7B07-6370-FB150599AAD9}"/>
          </ac:spMkLst>
        </pc:spChg>
        <pc:grpChg chg="add mod ord">
          <ac:chgData name="Marion Sudvarg" userId="2bb9b31b-5f3c-4f72-8e1f-41eb276ee9c6" providerId="ADAL" clId="{5FCDB590-7A1F-40AC-907D-89CA976BF643}" dt="2022-05-11T21:02:32.203" v="2742" actId="166"/>
          <ac:grpSpMkLst>
            <pc:docMk/>
            <pc:sldMk cId="221596001" sldId="278"/>
            <ac:grpSpMk id="18" creationId="{56BE8A0B-2451-0F97-E941-95A85716B3DE}"/>
          </ac:grpSpMkLst>
        </pc:grpChg>
      </pc:sldChg>
      <pc:sldChg chg="modSp new del mod">
        <pc:chgData name="Marion Sudvarg" userId="2bb9b31b-5f3c-4f72-8e1f-41eb276ee9c6" providerId="ADAL" clId="{5FCDB590-7A1F-40AC-907D-89CA976BF643}" dt="2022-05-11T20:11:46.234" v="1461" actId="47"/>
        <pc:sldMkLst>
          <pc:docMk/>
          <pc:sldMk cId="1301078212" sldId="279"/>
        </pc:sldMkLst>
        <pc:spChg chg="mod">
          <ac:chgData name="Marion Sudvarg" userId="2bb9b31b-5f3c-4f72-8e1f-41eb276ee9c6" providerId="ADAL" clId="{5FCDB590-7A1F-40AC-907D-89CA976BF643}" dt="2022-05-11T17:54:32.847" v="1098" actId="20577"/>
          <ac:spMkLst>
            <pc:docMk/>
            <pc:sldMk cId="1301078212" sldId="279"/>
            <ac:spMk id="2" creationId="{29DB112B-26B5-69E4-1634-87121CBAE06B}"/>
          </ac:spMkLst>
        </pc:spChg>
      </pc:sldChg>
      <pc:sldChg chg="modSp new del mod ord">
        <pc:chgData name="Marion Sudvarg" userId="2bb9b31b-5f3c-4f72-8e1f-41eb276ee9c6" providerId="ADAL" clId="{5FCDB590-7A1F-40AC-907D-89CA976BF643}" dt="2022-05-11T20:40:11.554" v="2126" actId="47"/>
        <pc:sldMkLst>
          <pc:docMk/>
          <pc:sldMk cId="2616115937" sldId="280"/>
        </pc:sldMkLst>
        <pc:spChg chg="mod">
          <ac:chgData name="Marion Sudvarg" userId="2bb9b31b-5f3c-4f72-8e1f-41eb276ee9c6" providerId="ADAL" clId="{5FCDB590-7A1F-40AC-907D-89CA976BF643}" dt="2022-05-11T19:59:30.972" v="1134" actId="20577"/>
          <ac:spMkLst>
            <pc:docMk/>
            <pc:sldMk cId="2616115937" sldId="280"/>
            <ac:spMk id="2" creationId="{E3705A8F-CFDF-AFAD-FF88-3813E18D17AC}"/>
          </ac:spMkLst>
        </pc:spChg>
        <pc:spChg chg="mod">
          <ac:chgData name="Marion Sudvarg" userId="2bb9b31b-5f3c-4f72-8e1f-41eb276ee9c6" providerId="ADAL" clId="{5FCDB590-7A1F-40AC-907D-89CA976BF643}" dt="2022-05-11T20:37:15.428" v="2121" actId="27636"/>
          <ac:spMkLst>
            <pc:docMk/>
            <pc:sldMk cId="2616115937" sldId="280"/>
            <ac:spMk id="3" creationId="{A123C870-4AD8-6673-601D-4552BD9E6E08}"/>
          </ac:spMkLst>
        </pc:spChg>
      </pc:sldChg>
      <pc:sldChg chg="modSp new del mod">
        <pc:chgData name="Marion Sudvarg" userId="2bb9b31b-5f3c-4f72-8e1f-41eb276ee9c6" providerId="ADAL" clId="{5FCDB590-7A1F-40AC-907D-89CA976BF643}" dt="2022-05-11T20:18:06.946" v="1524" actId="47"/>
        <pc:sldMkLst>
          <pc:docMk/>
          <pc:sldMk cId="2425340577" sldId="281"/>
        </pc:sldMkLst>
        <pc:spChg chg="mod">
          <ac:chgData name="Marion Sudvarg" userId="2bb9b31b-5f3c-4f72-8e1f-41eb276ee9c6" providerId="ADAL" clId="{5FCDB590-7A1F-40AC-907D-89CA976BF643}" dt="2022-05-11T20:17:40.608" v="1495" actId="20577"/>
          <ac:spMkLst>
            <pc:docMk/>
            <pc:sldMk cId="2425340577" sldId="281"/>
            <ac:spMk id="2" creationId="{957888C6-4A84-CF0B-1DAF-45F583C7A577}"/>
          </ac:spMkLst>
        </pc:spChg>
      </pc:sldChg>
      <pc:sldChg chg="addSp delSp modSp add mod delAnim modAnim">
        <pc:chgData name="Marion Sudvarg" userId="2bb9b31b-5f3c-4f72-8e1f-41eb276ee9c6" providerId="ADAL" clId="{5FCDB590-7A1F-40AC-907D-89CA976BF643}" dt="2022-05-11T20:36:33.269" v="2046"/>
        <pc:sldMkLst>
          <pc:docMk/>
          <pc:sldMk cId="3569286275" sldId="282"/>
        </pc:sldMkLst>
        <pc:spChg chg="mod">
          <ac:chgData name="Marion Sudvarg" userId="2bb9b31b-5f3c-4f72-8e1f-41eb276ee9c6" providerId="ADAL" clId="{5FCDB590-7A1F-40AC-907D-89CA976BF643}" dt="2022-05-11T20:17:58.273" v="1523" actId="20577"/>
          <ac:spMkLst>
            <pc:docMk/>
            <pc:sldMk cId="3569286275" sldId="282"/>
            <ac:spMk id="2" creationId="{882B3116-285B-5332-85B9-1076A7490CA1}"/>
          </ac:spMkLst>
        </pc:spChg>
        <pc:spChg chg="mod">
          <ac:chgData name="Marion Sudvarg" userId="2bb9b31b-5f3c-4f72-8e1f-41eb276ee9c6" providerId="ADAL" clId="{5FCDB590-7A1F-40AC-907D-89CA976BF643}" dt="2022-05-11T20:32:22.950" v="1986" actId="14100"/>
          <ac:spMkLst>
            <pc:docMk/>
            <pc:sldMk cId="3569286275" sldId="282"/>
            <ac:spMk id="3" creationId="{426AEF74-A240-B91B-42BC-53A85E5E3777}"/>
          </ac:spMkLst>
        </pc:spChg>
        <pc:spChg chg="add del mod">
          <ac:chgData name="Marion Sudvarg" userId="2bb9b31b-5f3c-4f72-8e1f-41eb276ee9c6" providerId="ADAL" clId="{5FCDB590-7A1F-40AC-907D-89CA976BF643}" dt="2022-05-11T20:31:46.328" v="1924"/>
          <ac:spMkLst>
            <pc:docMk/>
            <pc:sldMk cId="3569286275" sldId="282"/>
            <ac:spMk id="14" creationId="{2B6E4D3B-8CA6-2E66-CAD2-4DC1C8E626C7}"/>
          </ac:spMkLst>
        </pc:spChg>
        <pc:spChg chg="add mod">
          <ac:chgData name="Marion Sudvarg" userId="2bb9b31b-5f3c-4f72-8e1f-41eb276ee9c6" providerId="ADAL" clId="{5FCDB590-7A1F-40AC-907D-89CA976BF643}" dt="2022-05-11T20:33:11.857" v="1999" actId="1076"/>
          <ac:spMkLst>
            <pc:docMk/>
            <pc:sldMk cId="3569286275" sldId="282"/>
            <ac:spMk id="15" creationId="{B6636B2F-20F9-EB17-ACCD-0F3FF077D51D}"/>
          </ac:spMkLst>
        </pc:spChg>
        <pc:spChg chg="del">
          <ac:chgData name="Marion Sudvarg" userId="2bb9b31b-5f3c-4f72-8e1f-41eb276ee9c6" providerId="ADAL" clId="{5FCDB590-7A1F-40AC-907D-89CA976BF643}" dt="2022-05-11T20:32:39.351" v="1989" actId="478"/>
          <ac:spMkLst>
            <pc:docMk/>
            <pc:sldMk cId="3569286275" sldId="282"/>
            <ac:spMk id="22" creationId="{DE59255C-2C8B-2A9A-72F4-8A53468B9DF5}"/>
          </ac:spMkLst>
        </pc:spChg>
        <pc:spChg chg="del">
          <ac:chgData name="Marion Sudvarg" userId="2bb9b31b-5f3c-4f72-8e1f-41eb276ee9c6" providerId="ADAL" clId="{5FCDB590-7A1F-40AC-907D-89CA976BF643}" dt="2022-05-11T20:27:20.339" v="1526" actId="478"/>
          <ac:spMkLst>
            <pc:docMk/>
            <pc:sldMk cId="3569286275" sldId="282"/>
            <ac:spMk id="27" creationId="{86BC2116-1244-FA89-CD83-ADF5A455B9E6}"/>
          </ac:spMkLst>
        </pc:spChg>
        <pc:spChg chg="del">
          <ac:chgData name="Marion Sudvarg" userId="2bb9b31b-5f3c-4f72-8e1f-41eb276ee9c6" providerId="ADAL" clId="{5FCDB590-7A1F-40AC-907D-89CA976BF643}" dt="2022-05-11T20:27:20.339" v="1526" actId="478"/>
          <ac:spMkLst>
            <pc:docMk/>
            <pc:sldMk cId="3569286275" sldId="282"/>
            <ac:spMk id="28" creationId="{A57BF209-D29E-5032-3638-C13F80C56555}"/>
          </ac:spMkLst>
        </pc:spChg>
        <pc:spChg chg="del">
          <ac:chgData name="Marion Sudvarg" userId="2bb9b31b-5f3c-4f72-8e1f-41eb276ee9c6" providerId="ADAL" clId="{5FCDB590-7A1F-40AC-907D-89CA976BF643}" dt="2022-05-11T20:27:20.339" v="1526" actId="478"/>
          <ac:spMkLst>
            <pc:docMk/>
            <pc:sldMk cId="3569286275" sldId="282"/>
            <ac:spMk id="29" creationId="{48251108-CC68-F3F0-2916-1EDD18DCBCA9}"/>
          </ac:spMkLst>
        </pc:spChg>
        <pc:spChg chg="del">
          <ac:chgData name="Marion Sudvarg" userId="2bb9b31b-5f3c-4f72-8e1f-41eb276ee9c6" providerId="ADAL" clId="{5FCDB590-7A1F-40AC-907D-89CA976BF643}" dt="2022-05-11T20:27:20.339" v="1526" actId="478"/>
          <ac:spMkLst>
            <pc:docMk/>
            <pc:sldMk cId="3569286275" sldId="282"/>
            <ac:spMk id="30" creationId="{5F532E65-73DD-2B35-B91D-9E78E3C89588}"/>
          </ac:spMkLst>
        </pc:spChg>
        <pc:spChg chg="del">
          <ac:chgData name="Marion Sudvarg" userId="2bb9b31b-5f3c-4f72-8e1f-41eb276ee9c6" providerId="ADAL" clId="{5FCDB590-7A1F-40AC-907D-89CA976BF643}" dt="2022-05-11T20:27:20.339" v="1526" actId="478"/>
          <ac:spMkLst>
            <pc:docMk/>
            <pc:sldMk cId="3569286275" sldId="282"/>
            <ac:spMk id="31" creationId="{C15F88ED-714C-CF80-94F8-392960E5770A}"/>
          </ac:spMkLst>
        </pc:spChg>
        <pc:spChg chg="del">
          <ac:chgData name="Marion Sudvarg" userId="2bb9b31b-5f3c-4f72-8e1f-41eb276ee9c6" providerId="ADAL" clId="{5FCDB590-7A1F-40AC-907D-89CA976BF643}" dt="2022-05-11T20:27:20.339" v="1526" actId="478"/>
          <ac:spMkLst>
            <pc:docMk/>
            <pc:sldMk cId="3569286275" sldId="282"/>
            <ac:spMk id="32" creationId="{3C187CD0-AD17-4888-416A-51F6E31D21A4}"/>
          </ac:spMkLst>
        </pc:spChg>
        <pc:spChg chg="del">
          <ac:chgData name="Marion Sudvarg" userId="2bb9b31b-5f3c-4f72-8e1f-41eb276ee9c6" providerId="ADAL" clId="{5FCDB590-7A1F-40AC-907D-89CA976BF643}" dt="2022-05-11T20:27:20.339" v="1526" actId="478"/>
          <ac:spMkLst>
            <pc:docMk/>
            <pc:sldMk cId="3569286275" sldId="282"/>
            <ac:spMk id="33" creationId="{87A75754-3E72-518B-6092-465B6F2C1C94}"/>
          </ac:spMkLst>
        </pc:spChg>
        <pc:spChg chg="del">
          <ac:chgData name="Marion Sudvarg" userId="2bb9b31b-5f3c-4f72-8e1f-41eb276ee9c6" providerId="ADAL" clId="{5FCDB590-7A1F-40AC-907D-89CA976BF643}" dt="2022-05-11T20:27:20.339" v="1526" actId="478"/>
          <ac:spMkLst>
            <pc:docMk/>
            <pc:sldMk cId="3569286275" sldId="282"/>
            <ac:spMk id="34" creationId="{C40FE2EE-4BDF-5B4A-A13A-CA0DD66753F7}"/>
          </ac:spMkLst>
        </pc:spChg>
        <pc:spChg chg="del">
          <ac:chgData name="Marion Sudvarg" userId="2bb9b31b-5f3c-4f72-8e1f-41eb276ee9c6" providerId="ADAL" clId="{5FCDB590-7A1F-40AC-907D-89CA976BF643}" dt="2022-05-11T20:27:20.339" v="1526" actId="478"/>
          <ac:spMkLst>
            <pc:docMk/>
            <pc:sldMk cId="3569286275" sldId="282"/>
            <ac:spMk id="35" creationId="{72A14699-49E4-0129-4BA2-1A23398E16BA}"/>
          </ac:spMkLst>
        </pc:spChg>
        <pc:spChg chg="del">
          <ac:chgData name="Marion Sudvarg" userId="2bb9b31b-5f3c-4f72-8e1f-41eb276ee9c6" providerId="ADAL" clId="{5FCDB590-7A1F-40AC-907D-89CA976BF643}" dt="2022-05-11T20:27:20.339" v="1526" actId="478"/>
          <ac:spMkLst>
            <pc:docMk/>
            <pc:sldMk cId="3569286275" sldId="282"/>
            <ac:spMk id="36" creationId="{F2F3F207-017A-BB2E-DE39-333CE621155B}"/>
          </ac:spMkLst>
        </pc:spChg>
        <pc:spChg chg="del">
          <ac:chgData name="Marion Sudvarg" userId="2bb9b31b-5f3c-4f72-8e1f-41eb276ee9c6" providerId="ADAL" clId="{5FCDB590-7A1F-40AC-907D-89CA976BF643}" dt="2022-05-11T20:27:20.339" v="1526" actId="478"/>
          <ac:spMkLst>
            <pc:docMk/>
            <pc:sldMk cId="3569286275" sldId="282"/>
            <ac:spMk id="37" creationId="{EADE603F-3935-EF86-C39A-DF58291CE6EF}"/>
          </ac:spMkLst>
        </pc:spChg>
        <pc:spChg chg="del">
          <ac:chgData name="Marion Sudvarg" userId="2bb9b31b-5f3c-4f72-8e1f-41eb276ee9c6" providerId="ADAL" clId="{5FCDB590-7A1F-40AC-907D-89CA976BF643}" dt="2022-05-11T20:27:20.339" v="1526" actId="478"/>
          <ac:spMkLst>
            <pc:docMk/>
            <pc:sldMk cId="3569286275" sldId="282"/>
            <ac:spMk id="38" creationId="{BDF99DB0-3701-8655-FBB2-095ACFAFBF79}"/>
          </ac:spMkLst>
        </pc:spChg>
        <pc:spChg chg="del">
          <ac:chgData name="Marion Sudvarg" userId="2bb9b31b-5f3c-4f72-8e1f-41eb276ee9c6" providerId="ADAL" clId="{5FCDB590-7A1F-40AC-907D-89CA976BF643}" dt="2022-05-11T20:27:20.339" v="1526" actId="478"/>
          <ac:spMkLst>
            <pc:docMk/>
            <pc:sldMk cId="3569286275" sldId="282"/>
            <ac:spMk id="39" creationId="{4423E5E0-08A8-D41F-1322-C2BD02FA0BB9}"/>
          </ac:spMkLst>
        </pc:spChg>
        <pc:spChg chg="del">
          <ac:chgData name="Marion Sudvarg" userId="2bb9b31b-5f3c-4f72-8e1f-41eb276ee9c6" providerId="ADAL" clId="{5FCDB590-7A1F-40AC-907D-89CA976BF643}" dt="2022-05-11T20:27:20.339" v="1526" actId="478"/>
          <ac:spMkLst>
            <pc:docMk/>
            <pc:sldMk cId="3569286275" sldId="282"/>
            <ac:spMk id="40" creationId="{8679EA13-F540-CD6F-1161-90B9AF7B1691}"/>
          </ac:spMkLst>
        </pc:spChg>
        <pc:spChg chg="del">
          <ac:chgData name="Marion Sudvarg" userId="2bb9b31b-5f3c-4f72-8e1f-41eb276ee9c6" providerId="ADAL" clId="{5FCDB590-7A1F-40AC-907D-89CA976BF643}" dt="2022-05-11T20:27:20.339" v="1526" actId="478"/>
          <ac:spMkLst>
            <pc:docMk/>
            <pc:sldMk cId="3569286275" sldId="282"/>
            <ac:spMk id="41" creationId="{D63C8FA1-A68E-9CA0-CDB6-842984E8BE92}"/>
          </ac:spMkLst>
        </pc:spChg>
        <pc:spChg chg="del">
          <ac:chgData name="Marion Sudvarg" userId="2bb9b31b-5f3c-4f72-8e1f-41eb276ee9c6" providerId="ADAL" clId="{5FCDB590-7A1F-40AC-907D-89CA976BF643}" dt="2022-05-11T20:27:20.339" v="1526" actId="478"/>
          <ac:spMkLst>
            <pc:docMk/>
            <pc:sldMk cId="3569286275" sldId="282"/>
            <ac:spMk id="42" creationId="{C9266A88-7AE6-D92F-6BFA-8CFE91C5E105}"/>
          </ac:spMkLst>
        </pc:spChg>
        <pc:spChg chg="del">
          <ac:chgData name="Marion Sudvarg" userId="2bb9b31b-5f3c-4f72-8e1f-41eb276ee9c6" providerId="ADAL" clId="{5FCDB590-7A1F-40AC-907D-89CA976BF643}" dt="2022-05-11T20:27:20.339" v="1526" actId="478"/>
          <ac:spMkLst>
            <pc:docMk/>
            <pc:sldMk cId="3569286275" sldId="282"/>
            <ac:spMk id="43" creationId="{D93EC7ED-AB35-281E-3FF4-63C4A863B326}"/>
          </ac:spMkLst>
        </pc:spChg>
        <pc:spChg chg="del">
          <ac:chgData name="Marion Sudvarg" userId="2bb9b31b-5f3c-4f72-8e1f-41eb276ee9c6" providerId="ADAL" clId="{5FCDB590-7A1F-40AC-907D-89CA976BF643}" dt="2022-05-11T20:27:20.339" v="1526" actId="478"/>
          <ac:spMkLst>
            <pc:docMk/>
            <pc:sldMk cId="3569286275" sldId="282"/>
            <ac:spMk id="44" creationId="{CF0593E0-B0AD-F3E8-C5D8-45E982A35A02}"/>
          </ac:spMkLst>
        </pc:spChg>
        <pc:spChg chg="del">
          <ac:chgData name="Marion Sudvarg" userId="2bb9b31b-5f3c-4f72-8e1f-41eb276ee9c6" providerId="ADAL" clId="{5FCDB590-7A1F-40AC-907D-89CA976BF643}" dt="2022-05-11T20:27:20.339" v="1526" actId="478"/>
          <ac:spMkLst>
            <pc:docMk/>
            <pc:sldMk cId="3569286275" sldId="282"/>
            <ac:spMk id="45" creationId="{E969BA5C-4564-A47C-57BE-2964B9FFE200}"/>
          </ac:spMkLst>
        </pc:spChg>
        <pc:spChg chg="del">
          <ac:chgData name="Marion Sudvarg" userId="2bb9b31b-5f3c-4f72-8e1f-41eb276ee9c6" providerId="ADAL" clId="{5FCDB590-7A1F-40AC-907D-89CA976BF643}" dt="2022-05-11T20:27:20.339" v="1526" actId="478"/>
          <ac:spMkLst>
            <pc:docMk/>
            <pc:sldMk cId="3569286275" sldId="282"/>
            <ac:spMk id="46" creationId="{CF57E376-A68F-B2B2-E142-FE4C24B42482}"/>
          </ac:spMkLst>
        </pc:spChg>
        <pc:spChg chg="del">
          <ac:chgData name="Marion Sudvarg" userId="2bb9b31b-5f3c-4f72-8e1f-41eb276ee9c6" providerId="ADAL" clId="{5FCDB590-7A1F-40AC-907D-89CA976BF643}" dt="2022-05-11T20:27:20.339" v="1526" actId="478"/>
          <ac:spMkLst>
            <pc:docMk/>
            <pc:sldMk cId="3569286275" sldId="282"/>
            <ac:spMk id="47" creationId="{BB288B1A-8972-2F09-61A4-A032CEAE8302}"/>
          </ac:spMkLst>
        </pc:spChg>
        <pc:spChg chg="del">
          <ac:chgData name="Marion Sudvarg" userId="2bb9b31b-5f3c-4f72-8e1f-41eb276ee9c6" providerId="ADAL" clId="{5FCDB590-7A1F-40AC-907D-89CA976BF643}" dt="2022-05-11T20:27:20.339" v="1526" actId="478"/>
          <ac:spMkLst>
            <pc:docMk/>
            <pc:sldMk cId="3569286275" sldId="282"/>
            <ac:spMk id="48" creationId="{DA2D7CC1-0011-A89F-C9BC-CA05431827DE}"/>
          </ac:spMkLst>
        </pc:spChg>
        <pc:spChg chg="del">
          <ac:chgData name="Marion Sudvarg" userId="2bb9b31b-5f3c-4f72-8e1f-41eb276ee9c6" providerId="ADAL" clId="{5FCDB590-7A1F-40AC-907D-89CA976BF643}" dt="2022-05-11T20:27:20.339" v="1526" actId="478"/>
          <ac:spMkLst>
            <pc:docMk/>
            <pc:sldMk cId="3569286275" sldId="282"/>
            <ac:spMk id="49" creationId="{77555E2C-0D8C-0AB9-C0F9-4360D7EFCC82}"/>
          </ac:spMkLst>
        </pc:spChg>
        <pc:spChg chg="del">
          <ac:chgData name="Marion Sudvarg" userId="2bb9b31b-5f3c-4f72-8e1f-41eb276ee9c6" providerId="ADAL" clId="{5FCDB590-7A1F-40AC-907D-89CA976BF643}" dt="2022-05-11T20:27:20.339" v="1526" actId="478"/>
          <ac:spMkLst>
            <pc:docMk/>
            <pc:sldMk cId="3569286275" sldId="282"/>
            <ac:spMk id="50" creationId="{D8041A3B-D800-8526-9839-09CEC5879921}"/>
          </ac:spMkLst>
        </pc:spChg>
        <pc:spChg chg="del">
          <ac:chgData name="Marion Sudvarg" userId="2bb9b31b-5f3c-4f72-8e1f-41eb276ee9c6" providerId="ADAL" clId="{5FCDB590-7A1F-40AC-907D-89CA976BF643}" dt="2022-05-11T20:27:20.339" v="1526" actId="478"/>
          <ac:spMkLst>
            <pc:docMk/>
            <pc:sldMk cId="3569286275" sldId="282"/>
            <ac:spMk id="51" creationId="{0EBE23C5-79F3-ED9A-0F09-78BF26BE0FAC}"/>
          </ac:spMkLst>
        </pc:spChg>
        <pc:spChg chg="del">
          <ac:chgData name="Marion Sudvarg" userId="2bb9b31b-5f3c-4f72-8e1f-41eb276ee9c6" providerId="ADAL" clId="{5FCDB590-7A1F-40AC-907D-89CA976BF643}" dt="2022-05-11T20:27:20.339" v="1526" actId="478"/>
          <ac:spMkLst>
            <pc:docMk/>
            <pc:sldMk cId="3569286275" sldId="282"/>
            <ac:spMk id="52" creationId="{A2FC005F-C3EF-1892-69E5-86D81C9A9E70}"/>
          </ac:spMkLst>
        </pc:spChg>
        <pc:spChg chg="del">
          <ac:chgData name="Marion Sudvarg" userId="2bb9b31b-5f3c-4f72-8e1f-41eb276ee9c6" providerId="ADAL" clId="{5FCDB590-7A1F-40AC-907D-89CA976BF643}" dt="2022-05-11T20:27:20.339" v="1526" actId="478"/>
          <ac:spMkLst>
            <pc:docMk/>
            <pc:sldMk cId="3569286275" sldId="282"/>
            <ac:spMk id="53" creationId="{5E1345CC-F9CC-40C6-93B3-F6E60786E620}"/>
          </ac:spMkLst>
        </pc:spChg>
        <pc:spChg chg="del">
          <ac:chgData name="Marion Sudvarg" userId="2bb9b31b-5f3c-4f72-8e1f-41eb276ee9c6" providerId="ADAL" clId="{5FCDB590-7A1F-40AC-907D-89CA976BF643}" dt="2022-05-11T20:27:20.339" v="1526" actId="478"/>
          <ac:spMkLst>
            <pc:docMk/>
            <pc:sldMk cId="3569286275" sldId="282"/>
            <ac:spMk id="54" creationId="{4BA85C64-02A3-D506-74F6-E15487C6C2DC}"/>
          </ac:spMkLst>
        </pc:spChg>
        <pc:spChg chg="del">
          <ac:chgData name="Marion Sudvarg" userId="2bb9b31b-5f3c-4f72-8e1f-41eb276ee9c6" providerId="ADAL" clId="{5FCDB590-7A1F-40AC-907D-89CA976BF643}" dt="2022-05-11T20:27:14.788" v="1525" actId="478"/>
          <ac:spMkLst>
            <pc:docMk/>
            <pc:sldMk cId="3569286275" sldId="282"/>
            <ac:spMk id="55" creationId="{C6044B55-18A4-233B-AF60-5ED581302B86}"/>
          </ac:spMkLst>
        </pc:spChg>
        <pc:spChg chg="del">
          <ac:chgData name="Marion Sudvarg" userId="2bb9b31b-5f3c-4f72-8e1f-41eb276ee9c6" providerId="ADAL" clId="{5FCDB590-7A1F-40AC-907D-89CA976BF643}" dt="2022-05-11T20:27:20.339" v="1526" actId="478"/>
          <ac:spMkLst>
            <pc:docMk/>
            <pc:sldMk cId="3569286275" sldId="282"/>
            <ac:spMk id="56" creationId="{915D2A98-3297-BD15-C9F6-556D85AD6A2E}"/>
          </ac:spMkLst>
        </pc:spChg>
        <pc:spChg chg="del">
          <ac:chgData name="Marion Sudvarg" userId="2bb9b31b-5f3c-4f72-8e1f-41eb276ee9c6" providerId="ADAL" clId="{5FCDB590-7A1F-40AC-907D-89CA976BF643}" dt="2022-05-11T20:27:20.339" v="1526" actId="478"/>
          <ac:spMkLst>
            <pc:docMk/>
            <pc:sldMk cId="3569286275" sldId="282"/>
            <ac:spMk id="57" creationId="{AA98E536-BE63-4464-CE21-8804765D3302}"/>
          </ac:spMkLst>
        </pc:spChg>
        <pc:spChg chg="del">
          <ac:chgData name="Marion Sudvarg" userId="2bb9b31b-5f3c-4f72-8e1f-41eb276ee9c6" providerId="ADAL" clId="{5FCDB590-7A1F-40AC-907D-89CA976BF643}" dt="2022-05-11T20:27:20.339" v="1526" actId="478"/>
          <ac:spMkLst>
            <pc:docMk/>
            <pc:sldMk cId="3569286275" sldId="282"/>
            <ac:spMk id="58" creationId="{C04BCA2A-AFA9-417E-4916-6F94B45F2013}"/>
          </ac:spMkLst>
        </pc:spChg>
        <pc:spChg chg="del">
          <ac:chgData name="Marion Sudvarg" userId="2bb9b31b-5f3c-4f72-8e1f-41eb276ee9c6" providerId="ADAL" clId="{5FCDB590-7A1F-40AC-907D-89CA976BF643}" dt="2022-05-11T20:27:20.339" v="1526" actId="478"/>
          <ac:spMkLst>
            <pc:docMk/>
            <pc:sldMk cId="3569286275" sldId="282"/>
            <ac:spMk id="59" creationId="{C5F6D95A-F985-3E74-A61A-3B64F21D0C2A}"/>
          </ac:spMkLst>
        </pc:spChg>
        <pc:spChg chg="del">
          <ac:chgData name="Marion Sudvarg" userId="2bb9b31b-5f3c-4f72-8e1f-41eb276ee9c6" providerId="ADAL" clId="{5FCDB590-7A1F-40AC-907D-89CA976BF643}" dt="2022-05-11T20:27:20.339" v="1526" actId="478"/>
          <ac:spMkLst>
            <pc:docMk/>
            <pc:sldMk cId="3569286275" sldId="282"/>
            <ac:spMk id="60" creationId="{BFA1415C-F8BE-E1B9-829A-AF5AEDD1497E}"/>
          </ac:spMkLst>
        </pc:spChg>
        <pc:spChg chg="del">
          <ac:chgData name="Marion Sudvarg" userId="2bb9b31b-5f3c-4f72-8e1f-41eb276ee9c6" providerId="ADAL" clId="{5FCDB590-7A1F-40AC-907D-89CA976BF643}" dt="2022-05-11T20:27:20.339" v="1526" actId="478"/>
          <ac:spMkLst>
            <pc:docMk/>
            <pc:sldMk cId="3569286275" sldId="282"/>
            <ac:spMk id="61" creationId="{FC7D590C-50F1-F04E-5F6F-F5F8310B7D09}"/>
          </ac:spMkLst>
        </pc:spChg>
        <pc:spChg chg="del">
          <ac:chgData name="Marion Sudvarg" userId="2bb9b31b-5f3c-4f72-8e1f-41eb276ee9c6" providerId="ADAL" clId="{5FCDB590-7A1F-40AC-907D-89CA976BF643}" dt="2022-05-11T20:27:20.339" v="1526" actId="478"/>
          <ac:spMkLst>
            <pc:docMk/>
            <pc:sldMk cId="3569286275" sldId="282"/>
            <ac:spMk id="62" creationId="{0C61BE7A-9AB9-3D53-2630-7D7A062F49D2}"/>
          </ac:spMkLst>
        </pc:spChg>
        <pc:spChg chg="del">
          <ac:chgData name="Marion Sudvarg" userId="2bb9b31b-5f3c-4f72-8e1f-41eb276ee9c6" providerId="ADAL" clId="{5FCDB590-7A1F-40AC-907D-89CA976BF643}" dt="2022-05-11T20:27:20.339" v="1526" actId="478"/>
          <ac:spMkLst>
            <pc:docMk/>
            <pc:sldMk cId="3569286275" sldId="282"/>
            <ac:spMk id="63" creationId="{D1AFC086-A653-2186-C131-7DA324382709}"/>
          </ac:spMkLst>
        </pc:spChg>
        <pc:spChg chg="del">
          <ac:chgData name="Marion Sudvarg" userId="2bb9b31b-5f3c-4f72-8e1f-41eb276ee9c6" providerId="ADAL" clId="{5FCDB590-7A1F-40AC-907D-89CA976BF643}" dt="2022-05-11T20:27:20.339" v="1526" actId="478"/>
          <ac:spMkLst>
            <pc:docMk/>
            <pc:sldMk cId="3569286275" sldId="282"/>
            <ac:spMk id="64" creationId="{6E8B7DBC-AE12-C4D7-7994-D1549373064F}"/>
          </ac:spMkLst>
        </pc:spChg>
        <pc:spChg chg="del">
          <ac:chgData name="Marion Sudvarg" userId="2bb9b31b-5f3c-4f72-8e1f-41eb276ee9c6" providerId="ADAL" clId="{5FCDB590-7A1F-40AC-907D-89CA976BF643}" dt="2022-05-11T20:27:20.339" v="1526" actId="478"/>
          <ac:spMkLst>
            <pc:docMk/>
            <pc:sldMk cId="3569286275" sldId="282"/>
            <ac:spMk id="65" creationId="{01CF5051-2A34-9CF2-4B9C-65B30D47F5E8}"/>
          </ac:spMkLst>
        </pc:spChg>
        <pc:spChg chg="del">
          <ac:chgData name="Marion Sudvarg" userId="2bb9b31b-5f3c-4f72-8e1f-41eb276ee9c6" providerId="ADAL" clId="{5FCDB590-7A1F-40AC-907D-89CA976BF643}" dt="2022-05-11T20:27:20.339" v="1526" actId="478"/>
          <ac:spMkLst>
            <pc:docMk/>
            <pc:sldMk cId="3569286275" sldId="282"/>
            <ac:spMk id="66" creationId="{276871A8-3CC7-8FA8-BCEE-D7BAE70119DA}"/>
          </ac:spMkLst>
        </pc:spChg>
        <pc:spChg chg="del">
          <ac:chgData name="Marion Sudvarg" userId="2bb9b31b-5f3c-4f72-8e1f-41eb276ee9c6" providerId="ADAL" clId="{5FCDB590-7A1F-40AC-907D-89CA976BF643}" dt="2022-05-11T20:27:20.339" v="1526" actId="478"/>
          <ac:spMkLst>
            <pc:docMk/>
            <pc:sldMk cId="3569286275" sldId="282"/>
            <ac:spMk id="67" creationId="{5FB06409-D2E3-3A3B-5316-28720FC7D226}"/>
          </ac:spMkLst>
        </pc:spChg>
        <pc:spChg chg="del">
          <ac:chgData name="Marion Sudvarg" userId="2bb9b31b-5f3c-4f72-8e1f-41eb276ee9c6" providerId="ADAL" clId="{5FCDB590-7A1F-40AC-907D-89CA976BF643}" dt="2022-05-11T20:27:20.339" v="1526" actId="478"/>
          <ac:spMkLst>
            <pc:docMk/>
            <pc:sldMk cId="3569286275" sldId="282"/>
            <ac:spMk id="78" creationId="{4E52DF52-7774-6B86-3B1C-8C93DFE270F2}"/>
          </ac:spMkLst>
        </pc:spChg>
        <pc:spChg chg="add mod">
          <ac:chgData name="Marion Sudvarg" userId="2bb9b31b-5f3c-4f72-8e1f-41eb276ee9c6" providerId="ADAL" clId="{5FCDB590-7A1F-40AC-907D-89CA976BF643}" dt="2022-05-11T20:33:43.891" v="2008" actId="20577"/>
          <ac:spMkLst>
            <pc:docMk/>
            <pc:sldMk cId="3569286275" sldId="282"/>
            <ac:spMk id="84" creationId="{E208E921-11FA-BDA0-C461-8D9551F5EC1B}"/>
          </ac:spMkLst>
        </pc:spChg>
        <pc:spChg chg="add mod">
          <ac:chgData name="Marion Sudvarg" userId="2bb9b31b-5f3c-4f72-8e1f-41eb276ee9c6" providerId="ADAL" clId="{5FCDB590-7A1F-40AC-907D-89CA976BF643}" dt="2022-05-11T20:34:34.004" v="2030" actId="20577"/>
          <ac:spMkLst>
            <pc:docMk/>
            <pc:sldMk cId="3569286275" sldId="282"/>
            <ac:spMk id="89" creationId="{FA635B58-03ED-C10C-B333-32869ABE69CB}"/>
          </ac:spMkLst>
        </pc:spChg>
        <pc:spChg chg="add mod">
          <ac:chgData name="Marion Sudvarg" userId="2bb9b31b-5f3c-4f72-8e1f-41eb276ee9c6" providerId="ADAL" clId="{5FCDB590-7A1F-40AC-907D-89CA976BF643}" dt="2022-05-11T20:34:14.756" v="2024" actId="20577"/>
          <ac:spMkLst>
            <pc:docMk/>
            <pc:sldMk cId="3569286275" sldId="282"/>
            <ac:spMk id="90" creationId="{6494B900-946A-3CAC-7E61-AC089F3D54AE}"/>
          </ac:spMkLst>
        </pc:spChg>
        <pc:spChg chg="add mod">
          <ac:chgData name="Marion Sudvarg" userId="2bb9b31b-5f3c-4f72-8e1f-41eb276ee9c6" providerId="ADAL" clId="{5FCDB590-7A1F-40AC-907D-89CA976BF643}" dt="2022-05-11T20:34:31.298" v="2028" actId="20577"/>
          <ac:spMkLst>
            <pc:docMk/>
            <pc:sldMk cId="3569286275" sldId="282"/>
            <ac:spMk id="91" creationId="{543E2F4C-5D34-055E-DC04-8482A7087749}"/>
          </ac:spMkLst>
        </pc:spChg>
        <pc:spChg chg="add mod">
          <ac:chgData name="Marion Sudvarg" userId="2bb9b31b-5f3c-4f72-8e1f-41eb276ee9c6" providerId="ADAL" clId="{5FCDB590-7A1F-40AC-907D-89CA976BF643}" dt="2022-05-11T20:34:12.003" v="2023" actId="20577"/>
          <ac:spMkLst>
            <pc:docMk/>
            <pc:sldMk cId="3569286275" sldId="282"/>
            <ac:spMk id="92" creationId="{8C956AB1-3DA4-A936-8CDD-A23BB9A7452D}"/>
          </ac:spMkLst>
        </pc:spChg>
        <pc:spChg chg="add mod">
          <ac:chgData name="Marion Sudvarg" userId="2bb9b31b-5f3c-4f72-8e1f-41eb276ee9c6" providerId="ADAL" clId="{5FCDB590-7A1F-40AC-907D-89CA976BF643}" dt="2022-05-11T20:34:26.993" v="2026" actId="20577"/>
          <ac:spMkLst>
            <pc:docMk/>
            <pc:sldMk cId="3569286275" sldId="282"/>
            <ac:spMk id="93" creationId="{38A54C34-DDDE-A9F1-A588-EBD6336C2F55}"/>
          </ac:spMkLst>
        </pc:spChg>
        <pc:spChg chg="add mod">
          <ac:chgData name="Marion Sudvarg" userId="2bb9b31b-5f3c-4f72-8e1f-41eb276ee9c6" providerId="ADAL" clId="{5FCDB590-7A1F-40AC-907D-89CA976BF643}" dt="2022-05-11T20:34:08.244" v="2022" actId="20577"/>
          <ac:spMkLst>
            <pc:docMk/>
            <pc:sldMk cId="3569286275" sldId="282"/>
            <ac:spMk id="94" creationId="{D43960B7-A168-1862-7970-84C7499A6D99}"/>
          </ac:spMkLst>
        </pc:spChg>
        <pc:grpChg chg="del">
          <ac:chgData name="Marion Sudvarg" userId="2bb9b31b-5f3c-4f72-8e1f-41eb276ee9c6" providerId="ADAL" clId="{5FCDB590-7A1F-40AC-907D-89CA976BF643}" dt="2022-05-11T20:27:20.339" v="1526" actId="478"/>
          <ac:grpSpMkLst>
            <pc:docMk/>
            <pc:sldMk cId="3569286275" sldId="282"/>
            <ac:grpSpMk id="83" creationId="{E7AE5A4B-2BB7-67F0-90DD-5DF1F4AE35F5}"/>
          </ac:grpSpMkLst>
        </pc:grpChg>
        <pc:grpChg chg="del">
          <ac:chgData name="Marion Sudvarg" userId="2bb9b31b-5f3c-4f72-8e1f-41eb276ee9c6" providerId="ADAL" clId="{5FCDB590-7A1F-40AC-907D-89CA976BF643}" dt="2022-05-11T20:27:20.339" v="1526" actId="478"/>
          <ac:grpSpMkLst>
            <pc:docMk/>
            <pc:sldMk cId="3569286275" sldId="282"/>
            <ac:grpSpMk id="85" creationId="{09BE1212-3D21-270C-6CEF-0F4B7EEB3DCF}"/>
          </ac:grpSpMkLst>
        </pc:grpChg>
        <pc:grpChg chg="del">
          <ac:chgData name="Marion Sudvarg" userId="2bb9b31b-5f3c-4f72-8e1f-41eb276ee9c6" providerId="ADAL" clId="{5FCDB590-7A1F-40AC-907D-89CA976BF643}" dt="2022-05-11T20:27:20.339" v="1526" actId="478"/>
          <ac:grpSpMkLst>
            <pc:docMk/>
            <pc:sldMk cId="3569286275" sldId="282"/>
            <ac:grpSpMk id="86" creationId="{AABC5AAB-4493-D2F5-A61B-F73E4C22B3D0}"/>
          </ac:grpSpMkLst>
        </pc:grpChg>
        <pc:grpChg chg="del">
          <ac:chgData name="Marion Sudvarg" userId="2bb9b31b-5f3c-4f72-8e1f-41eb276ee9c6" providerId="ADAL" clId="{5FCDB590-7A1F-40AC-907D-89CA976BF643}" dt="2022-05-11T20:27:20.339" v="1526" actId="478"/>
          <ac:grpSpMkLst>
            <pc:docMk/>
            <pc:sldMk cId="3569286275" sldId="282"/>
            <ac:grpSpMk id="87" creationId="{6E5E9433-71A7-AFE8-7C4A-9C9BEFC95AC7}"/>
          </ac:grpSpMkLst>
        </pc:grpChg>
        <pc:grpChg chg="del">
          <ac:chgData name="Marion Sudvarg" userId="2bb9b31b-5f3c-4f72-8e1f-41eb276ee9c6" providerId="ADAL" clId="{5FCDB590-7A1F-40AC-907D-89CA976BF643}" dt="2022-05-11T20:27:20.339" v="1526" actId="478"/>
          <ac:grpSpMkLst>
            <pc:docMk/>
            <pc:sldMk cId="3569286275" sldId="282"/>
            <ac:grpSpMk id="88" creationId="{17C09286-D01A-9B88-74A8-F0A684FD2FEE}"/>
          </ac:grpSpMkLst>
        </pc:grpChg>
      </pc:sldChg>
      <pc:sldChg chg="modSp add mod modAnim">
        <pc:chgData name="Marion Sudvarg" userId="2bb9b31b-5f3c-4f72-8e1f-41eb276ee9c6" providerId="ADAL" clId="{5FCDB590-7A1F-40AC-907D-89CA976BF643}" dt="2022-05-11T20:43:35.455" v="2185" actId="14100"/>
        <pc:sldMkLst>
          <pc:docMk/>
          <pc:sldMk cId="975707717" sldId="283"/>
        </pc:sldMkLst>
        <pc:spChg chg="mod">
          <ac:chgData name="Marion Sudvarg" userId="2bb9b31b-5f3c-4f72-8e1f-41eb276ee9c6" providerId="ADAL" clId="{5FCDB590-7A1F-40AC-907D-89CA976BF643}" dt="2022-05-11T20:40:05.911" v="2123"/>
          <ac:spMkLst>
            <pc:docMk/>
            <pc:sldMk cId="975707717" sldId="283"/>
            <ac:spMk id="2" creationId="{882B3116-285B-5332-85B9-1076A7490CA1}"/>
          </ac:spMkLst>
        </pc:spChg>
        <pc:spChg chg="mod">
          <ac:chgData name="Marion Sudvarg" userId="2bb9b31b-5f3c-4f72-8e1f-41eb276ee9c6" providerId="ADAL" clId="{5FCDB590-7A1F-40AC-907D-89CA976BF643}" dt="2022-05-11T20:40:09.413" v="2125" actId="27636"/>
          <ac:spMkLst>
            <pc:docMk/>
            <pc:sldMk cId="975707717" sldId="283"/>
            <ac:spMk id="3" creationId="{426AEF74-A240-B91B-42BC-53A85E5E3777}"/>
          </ac:spMkLst>
        </pc:spChg>
        <pc:spChg chg="mod">
          <ac:chgData name="Marion Sudvarg" userId="2bb9b31b-5f3c-4f72-8e1f-41eb276ee9c6" providerId="ADAL" clId="{5FCDB590-7A1F-40AC-907D-89CA976BF643}" dt="2022-05-11T20:41:01.511" v="2156" actId="1035"/>
          <ac:spMkLst>
            <pc:docMk/>
            <pc:sldMk cId="975707717" sldId="283"/>
            <ac:spMk id="6" creationId="{044B5AA6-B4A6-95E0-20E1-4CCC19F34A97}"/>
          </ac:spMkLst>
        </pc:spChg>
        <pc:spChg chg="mod">
          <ac:chgData name="Marion Sudvarg" userId="2bb9b31b-5f3c-4f72-8e1f-41eb276ee9c6" providerId="ADAL" clId="{5FCDB590-7A1F-40AC-907D-89CA976BF643}" dt="2022-05-11T20:40:44.918" v="2144" actId="1035"/>
          <ac:spMkLst>
            <pc:docMk/>
            <pc:sldMk cId="975707717" sldId="283"/>
            <ac:spMk id="7" creationId="{C115922A-6F74-AD43-A28C-C8650834CEEA}"/>
          </ac:spMkLst>
        </pc:spChg>
        <pc:spChg chg="mod">
          <ac:chgData name="Marion Sudvarg" userId="2bb9b31b-5f3c-4f72-8e1f-41eb276ee9c6" providerId="ADAL" clId="{5FCDB590-7A1F-40AC-907D-89CA976BF643}" dt="2022-05-11T20:41:01.511" v="2156" actId="1035"/>
          <ac:spMkLst>
            <pc:docMk/>
            <pc:sldMk cId="975707717" sldId="283"/>
            <ac:spMk id="8" creationId="{2FB9A14C-C340-55DB-2528-6C63FC34D0E3}"/>
          </ac:spMkLst>
        </pc:spChg>
        <pc:spChg chg="mod">
          <ac:chgData name="Marion Sudvarg" userId="2bb9b31b-5f3c-4f72-8e1f-41eb276ee9c6" providerId="ADAL" clId="{5FCDB590-7A1F-40AC-907D-89CA976BF643}" dt="2022-05-11T20:43:35.455" v="2185" actId="14100"/>
          <ac:spMkLst>
            <pc:docMk/>
            <pc:sldMk cId="975707717" sldId="283"/>
            <ac:spMk id="9" creationId="{83A40B41-30B3-25B3-6F42-3A81336B4899}"/>
          </ac:spMkLst>
        </pc:spChg>
        <pc:spChg chg="mod">
          <ac:chgData name="Marion Sudvarg" userId="2bb9b31b-5f3c-4f72-8e1f-41eb276ee9c6" providerId="ADAL" clId="{5FCDB590-7A1F-40AC-907D-89CA976BF643}" dt="2022-05-11T20:40:49.205" v="2145" actId="1035"/>
          <ac:spMkLst>
            <pc:docMk/>
            <pc:sldMk cId="975707717" sldId="283"/>
            <ac:spMk id="15" creationId="{B6636B2F-20F9-EB17-ACCD-0F3FF077D51D}"/>
          </ac:spMkLst>
        </pc:spChg>
        <pc:spChg chg="mod">
          <ac:chgData name="Marion Sudvarg" userId="2bb9b31b-5f3c-4f72-8e1f-41eb276ee9c6" providerId="ADAL" clId="{5FCDB590-7A1F-40AC-907D-89CA976BF643}" dt="2022-05-11T20:40:49.205" v="2145" actId="1035"/>
          <ac:spMkLst>
            <pc:docMk/>
            <pc:sldMk cId="975707717" sldId="283"/>
            <ac:spMk id="84" creationId="{E208E921-11FA-BDA0-C461-8D9551F5EC1B}"/>
          </ac:spMkLst>
        </pc:spChg>
        <pc:spChg chg="mod">
          <ac:chgData name="Marion Sudvarg" userId="2bb9b31b-5f3c-4f72-8e1f-41eb276ee9c6" providerId="ADAL" clId="{5FCDB590-7A1F-40AC-907D-89CA976BF643}" dt="2022-05-11T20:41:01.511" v="2156" actId="1035"/>
          <ac:spMkLst>
            <pc:docMk/>
            <pc:sldMk cId="975707717" sldId="283"/>
            <ac:spMk id="89" creationId="{FA635B58-03ED-C10C-B333-32869ABE69CB}"/>
          </ac:spMkLst>
        </pc:spChg>
        <pc:spChg chg="mod">
          <ac:chgData name="Marion Sudvarg" userId="2bb9b31b-5f3c-4f72-8e1f-41eb276ee9c6" providerId="ADAL" clId="{5FCDB590-7A1F-40AC-907D-89CA976BF643}" dt="2022-05-11T20:41:01.511" v="2156" actId="1035"/>
          <ac:spMkLst>
            <pc:docMk/>
            <pc:sldMk cId="975707717" sldId="283"/>
            <ac:spMk id="90" creationId="{6494B900-946A-3CAC-7E61-AC089F3D54AE}"/>
          </ac:spMkLst>
        </pc:spChg>
        <pc:spChg chg="mod">
          <ac:chgData name="Marion Sudvarg" userId="2bb9b31b-5f3c-4f72-8e1f-41eb276ee9c6" providerId="ADAL" clId="{5FCDB590-7A1F-40AC-907D-89CA976BF643}" dt="2022-05-11T20:41:01.511" v="2156" actId="1035"/>
          <ac:spMkLst>
            <pc:docMk/>
            <pc:sldMk cId="975707717" sldId="283"/>
            <ac:spMk id="91" creationId="{543E2F4C-5D34-055E-DC04-8482A7087749}"/>
          </ac:spMkLst>
        </pc:spChg>
        <pc:spChg chg="mod">
          <ac:chgData name="Marion Sudvarg" userId="2bb9b31b-5f3c-4f72-8e1f-41eb276ee9c6" providerId="ADAL" clId="{5FCDB590-7A1F-40AC-907D-89CA976BF643}" dt="2022-05-11T20:41:01.511" v="2156" actId="1035"/>
          <ac:spMkLst>
            <pc:docMk/>
            <pc:sldMk cId="975707717" sldId="283"/>
            <ac:spMk id="92" creationId="{8C956AB1-3DA4-A936-8CDD-A23BB9A7452D}"/>
          </ac:spMkLst>
        </pc:spChg>
        <pc:spChg chg="mod">
          <ac:chgData name="Marion Sudvarg" userId="2bb9b31b-5f3c-4f72-8e1f-41eb276ee9c6" providerId="ADAL" clId="{5FCDB590-7A1F-40AC-907D-89CA976BF643}" dt="2022-05-11T20:40:44.918" v="2144" actId="1035"/>
          <ac:spMkLst>
            <pc:docMk/>
            <pc:sldMk cId="975707717" sldId="283"/>
            <ac:spMk id="93" creationId="{38A54C34-DDDE-A9F1-A588-EBD6336C2F55}"/>
          </ac:spMkLst>
        </pc:spChg>
        <pc:spChg chg="mod">
          <ac:chgData name="Marion Sudvarg" userId="2bb9b31b-5f3c-4f72-8e1f-41eb276ee9c6" providerId="ADAL" clId="{5FCDB590-7A1F-40AC-907D-89CA976BF643}" dt="2022-05-11T20:40:44.918" v="2144" actId="1035"/>
          <ac:spMkLst>
            <pc:docMk/>
            <pc:sldMk cId="975707717" sldId="283"/>
            <ac:spMk id="94" creationId="{D43960B7-A168-1862-7970-84C7499A6D99}"/>
          </ac:spMkLst>
        </pc:spChg>
        <pc:cxnChg chg="mod">
          <ac:chgData name="Marion Sudvarg" userId="2bb9b31b-5f3c-4f72-8e1f-41eb276ee9c6" providerId="ADAL" clId="{5FCDB590-7A1F-40AC-907D-89CA976BF643}" dt="2022-05-11T20:41:01.511" v="2156" actId="1035"/>
          <ac:cxnSpMkLst>
            <pc:docMk/>
            <pc:sldMk cId="975707717" sldId="283"/>
            <ac:cxnSpMk id="10" creationId="{FC51B629-878A-4FFF-D9C0-CCEF88D97551}"/>
          </ac:cxnSpMkLst>
        </pc:cxnChg>
        <pc:cxnChg chg="mod">
          <ac:chgData name="Marion Sudvarg" userId="2bb9b31b-5f3c-4f72-8e1f-41eb276ee9c6" providerId="ADAL" clId="{5FCDB590-7A1F-40AC-907D-89CA976BF643}" dt="2022-05-11T20:41:01.511" v="2156" actId="1035"/>
          <ac:cxnSpMkLst>
            <pc:docMk/>
            <pc:sldMk cId="975707717" sldId="283"/>
            <ac:cxnSpMk id="11" creationId="{19B29221-CCA5-39BE-5B23-CB1AAC0477C0}"/>
          </ac:cxnSpMkLst>
        </pc:cxnChg>
        <pc:cxnChg chg="mod">
          <ac:chgData name="Marion Sudvarg" userId="2bb9b31b-5f3c-4f72-8e1f-41eb276ee9c6" providerId="ADAL" clId="{5FCDB590-7A1F-40AC-907D-89CA976BF643}" dt="2022-05-11T20:43:35.455" v="2185" actId="14100"/>
          <ac:cxnSpMkLst>
            <pc:docMk/>
            <pc:sldMk cId="975707717" sldId="283"/>
            <ac:cxnSpMk id="12" creationId="{E35EFC52-0645-EEE8-85F0-4809E618B8DA}"/>
          </ac:cxnSpMkLst>
        </pc:cxnChg>
        <pc:cxnChg chg="mod">
          <ac:chgData name="Marion Sudvarg" userId="2bb9b31b-5f3c-4f72-8e1f-41eb276ee9c6" providerId="ADAL" clId="{5FCDB590-7A1F-40AC-907D-89CA976BF643}" dt="2022-05-11T20:43:35.455" v="2185" actId="14100"/>
          <ac:cxnSpMkLst>
            <pc:docMk/>
            <pc:sldMk cId="975707717" sldId="283"/>
            <ac:cxnSpMk id="13" creationId="{F83A7880-9DBC-4B77-2455-6AE79D19EFCD}"/>
          </ac:cxnSpMkLst>
        </pc:cxnChg>
      </pc:sldChg>
      <pc:sldChg chg="addSp delSp modSp add mod modAnim">
        <pc:chgData name="Marion Sudvarg" userId="2bb9b31b-5f3c-4f72-8e1f-41eb276ee9c6" providerId="ADAL" clId="{5FCDB590-7A1F-40AC-907D-89CA976BF643}" dt="2022-05-11T20:45:39.982" v="2210" actId="20577"/>
        <pc:sldMkLst>
          <pc:docMk/>
          <pc:sldMk cId="3764540027" sldId="284"/>
        </pc:sldMkLst>
        <pc:spChg chg="mod">
          <ac:chgData name="Marion Sudvarg" userId="2bb9b31b-5f3c-4f72-8e1f-41eb276ee9c6" providerId="ADAL" clId="{5FCDB590-7A1F-40AC-907D-89CA976BF643}" dt="2022-05-11T20:45:38.879" v="2209" actId="20577"/>
          <ac:spMkLst>
            <pc:docMk/>
            <pc:sldMk cId="3764540027" sldId="284"/>
            <ac:spMk id="8" creationId="{2FB9A14C-C340-55DB-2528-6C63FC34D0E3}"/>
          </ac:spMkLst>
        </pc:spChg>
        <pc:spChg chg="add del mod">
          <ac:chgData name="Marion Sudvarg" userId="2bb9b31b-5f3c-4f72-8e1f-41eb276ee9c6" providerId="ADAL" clId="{5FCDB590-7A1F-40AC-907D-89CA976BF643}" dt="2022-05-11T20:42:16.137" v="2163"/>
          <ac:spMkLst>
            <pc:docMk/>
            <pc:sldMk cId="3764540027" sldId="284"/>
            <ac:spMk id="22" creationId="{7308CAC8-4E77-E494-F80C-608F21EFECA3}"/>
          </ac:spMkLst>
        </pc:spChg>
        <pc:spChg chg="add del mod">
          <ac:chgData name="Marion Sudvarg" userId="2bb9b31b-5f3c-4f72-8e1f-41eb276ee9c6" providerId="ADAL" clId="{5FCDB590-7A1F-40AC-907D-89CA976BF643}" dt="2022-05-11T20:42:16.137" v="2163"/>
          <ac:spMkLst>
            <pc:docMk/>
            <pc:sldMk cId="3764540027" sldId="284"/>
            <ac:spMk id="23" creationId="{1BE109BF-463A-96EF-165C-F123F7D07602}"/>
          </ac:spMkLst>
        </pc:spChg>
        <pc:spChg chg="add mod">
          <ac:chgData name="Marion Sudvarg" userId="2bb9b31b-5f3c-4f72-8e1f-41eb276ee9c6" providerId="ADAL" clId="{5FCDB590-7A1F-40AC-907D-89CA976BF643}" dt="2022-05-11T20:45:39.982" v="2210" actId="20577"/>
          <ac:spMkLst>
            <pc:docMk/>
            <pc:sldMk cId="3764540027" sldId="284"/>
            <ac:spMk id="24" creationId="{6C62EA47-CB1B-1C61-1AF7-A4DF5A1B4504}"/>
          </ac:spMkLst>
        </pc:spChg>
        <pc:spChg chg="add mod">
          <ac:chgData name="Marion Sudvarg" userId="2bb9b31b-5f3c-4f72-8e1f-41eb276ee9c6" providerId="ADAL" clId="{5FCDB590-7A1F-40AC-907D-89CA976BF643}" dt="2022-05-11T20:42:25.646" v="2165" actId="1076"/>
          <ac:spMkLst>
            <pc:docMk/>
            <pc:sldMk cId="3764540027" sldId="284"/>
            <ac:spMk id="25" creationId="{9F86B2D5-0320-1083-28A0-CD776CBFE3E1}"/>
          </ac:spMkLst>
        </pc:spChg>
        <pc:spChg chg="add mod">
          <ac:chgData name="Marion Sudvarg" userId="2bb9b31b-5f3c-4f72-8e1f-41eb276ee9c6" providerId="ADAL" clId="{5FCDB590-7A1F-40AC-907D-89CA976BF643}" dt="2022-05-11T20:42:25.646" v="2165" actId="1076"/>
          <ac:spMkLst>
            <pc:docMk/>
            <pc:sldMk cId="3764540027" sldId="284"/>
            <ac:spMk id="26" creationId="{08493E5F-0B0E-90CF-7CEF-8B4A58167A0B}"/>
          </ac:spMkLst>
        </pc:spChg>
        <pc:spChg chg="add mod">
          <ac:chgData name="Marion Sudvarg" userId="2bb9b31b-5f3c-4f72-8e1f-41eb276ee9c6" providerId="ADAL" clId="{5FCDB590-7A1F-40AC-907D-89CA976BF643}" dt="2022-05-11T20:45:37.252" v="2208" actId="20577"/>
          <ac:spMkLst>
            <pc:docMk/>
            <pc:sldMk cId="3764540027" sldId="284"/>
            <ac:spMk id="27" creationId="{32643A38-1AB4-FE85-E7CE-7DC44C6D275A}"/>
          </ac:spMkLst>
        </pc:spChg>
        <pc:spChg chg="add mod">
          <ac:chgData name="Marion Sudvarg" userId="2bb9b31b-5f3c-4f72-8e1f-41eb276ee9c6" providerId="ADAL" clId="{5FCDB590-7A1F-40AC-907D-89CA976BF643}" dt="2022-05-11T20:43:54.688" v="2191" actId="20577"/>
          <ac:spMkLst>
            <pc:docMk/>
            <pc:sldMk cId="3764540027" sldId="284"/>
            <ac:spMk id="28" creationId="{2012BE67-F0FB-7294-E2BB-A86850B2B427}"/>
          </ac:spMkLst>
        </pc:spChg>
        <pc:spChg chg="add mod">
          <ac:chgData name="Marion Sudvarg" userId="2bb9b31b-5f3c-4f72-8e1f-41eb276ee9c6" providerId="ADAL" clId="{5FCDB590-7A1F-40AC-907D-89CA976BF643}" dt="2022-05-11T20:43:59.157" v="2192" actId="20577"/>
          <ac:spMkLst>
            <pc:docMk/>
            <pc:sldMk cId="3764540027" sldId="284"/>
            <ac:spMk id="29" creationId="{5C3D9EF6-76C2-7D5A-3B14-1F2167F74F3A}"/>
          </ac:spMkLst>
        </pc:spChg>
        <pc:spChg chg="mod">
          <ac:chgData name="Marion Sudvarg" userId="2bb9b31b-5f3c-4f72-8e1f-41eb276ee9c6" providerId="ADAL" clId="{5FCDB590-7A1F-40AC-907D-89CA976BF643}" dt="2022-05-11T20:43:49.634" v="2190" actId="20577"/>
          <ac:spMkLst>
            <pc:docMk/>
            <pc:sldMk cId="3764540027" sldId="284"/>
            <ac:spMk id="91" creationId="{543E2F4C-5D34-055E-DC04-8482A7087749}"/>
          </ac:spMkLst>
        </pc:spChg>
        <pc:spChg chg="mod">
          <ac:chgData name="Marion Sudvarg" userId="2bb9b31b-5f3c-4f72-8e1f-41eb276ee9c6" providerId="ADAL" clId="{5FCDB590-7A1F-40AC-907D-89CA976BF643}" dt="2022-05-11T20:43:45.620" v="2186" actId="20577"/>
          <ac:spMkLst>
            <pc:docMk/>
            <pc:sldMk cId="3764540027" sldId="284"/>
            <ac:spMk id="92" creationId="{8C956AB1-3DA4-A936-8CDD-A23BB9A7452D}"/>
          </ac:spMkLst>
        </pc:spChg>
        <pc:cxnChg chg="del mod">
          <ac:chgData name="Marion Sudvarg" userId="2bb9b31b-5f3c-4f72-8e1f-41eb276ee9c6" providerId="ADAL" clId="{5FCDB590-7A1F-40AC-907D-89CA976BF643}" dt="2022-05-11T20:42:11.135" v="2161" actId="478"/>
          <ac:cxnSpMkLst>
            <pc:docMk/>
            <pc:sldMk cId="3764540027" sldId="284"/>
            <ac:cxnSpMk id="10" creationId="{FC51B629-878A-4FFF-D9C0-CCEF88D97551}"/>
          </ac:cxnSpMkLst>
        </pc:cxnChg>
        <pc:cxnChg chg="del mod">
          <ac:chgData name="Marion Sudvarg" userId="2bb9b31b-5f3c-4f72-8e1f-41eb276ee9c6" providerId="ADAL" clId="{5FCDB590-7A1F-40AC-907D-89CA976BF643}" dt="2022-05-11T20:42:37.761" v="2168" actId="478"/>
          <ac:cxnSpMkLst>
            <pc:docMk/>
            <pc:sldMk cId="3764540027" sldId="284"/>
            <ac:cxnSpMk id="13" creationId="{F83A7880-9DBC-4B77-2455-6AE79D19EFCD}"/>
          </ac:cxnSpMkLst>
        </pc:cxnChg>
        <pc:cxnChg chg="add mod">
          <ac:chgData name="Marion Sudvarg" userId="2bb9b31b-5f3c-4f72-8e1f-41eb276ee9c6" providerId="ADAL" clId="{5FCDB590-7A1F-40AC-907D-89CA976BF643}" dt="2022-05-11T20:42:46.679" v="2171" actId="14100"/>
          <ac:cxnSpMkLst>
            <pc:docMk/>
            <pc:sldMk cId="3764540027" sldId="284"/>
            <ac:cxnSpMk id="30" creationId="{C251A742-BC01-E882-997D-08CC4C5A4D9D}"/>
          </ac:cxnSpMkLst>
        </pc:cxnChg>
        <pc:cxnChg chg="add mod">
          <ac:chgData name="Marion Sudvarg" userId="2bb9b31b-5f3c-4f72-8e1f-41eb276ee9c6" providerId="ADAL" clId="{5FCDB590-7A1F-40AC-907D-89CA976BF643}" dt="2022-05-11T20:42:52.529" v="2174" actId="14100"/>
          <ac:cxnSpMkLst>
            <pc:docMk/>
            <pc:sldMk cId="3764540027" sldId="284"/>
            <ac:cxnSpMk id="33" creationId="{82ED610E-16AC-5E5A-67A0-23F93887AC0B}"/>
          </ac:cxnSpMkLst>
        </pc:cxnChg>
        <pc:cxnChg chg="add mod">
          <ac:chgData name="Marion Sudvarg" userId="2bb9b31b-5f3c-4f72-8e1f-41eb276ee9c6" providerId="ADAL" clId="{5FCDB590-7A1F-40AC-907D-89CA976BF643}" dt="2022-05-11T20:43:12.297" v="2180" actId="14100"/>
          <ac:cxnSpMkLst>
            <pc:docMk/>
            <pc:sldMk cId="3764540027" sldId="284"/>
            <ac:cxnSpMk id="36" creationId="{35D82882-55AB-462D-2CAD-A9F3E37206F1}"/>
          </ac:cxnSpMkLst>
        </pc:cxnChg>
        <pc:cxnChg chg="add mod">
          <ac:chgData name="Marion Sudvarg" userId="2bb9b31b-5f3c-4f72-8e1f-41eb276ee9c6" providerId="ADAL" clId="{5FCDB590-7A1F-40AC-907D-89CA976BF643}" dt="2022-05-11T20:43:23.720" v="2183" actId="14100"/>
          <ac:cxnSpMkLst>
            <pc:docMk/>
            <pc:sldMk cId="3764540027" sldId="284"/>
            <ac:cxnSpMk id="42" creationId="{F01CD9F1-2660-1601-B6CB-19C998E72B04}"/>
          </ac:cxnSpMkLst>
        </pc:cxnChg>
      </pc:sldChg>
      <pc:sldChg chg="addSp delSp modSp add mod modAnim">
        <pc:chgData name="Marion Sudvarg" userId="2bb9b31b-5f3c-4f72-8e1f-41eb276ee9c6" providerId="ADAL" clId="{5FCDB590-7A1F-40AC-907D-89CA976BF643}" dt="2022-05-11T20:45:46.586" v="2215" actId="20577"/>
        <pc:sldMkLst>
          <pc:docMk/>
          <pc:sldMk cId="2834458249" sldId="285"/>
        </pc:sldMkLst>
        <pc:spChg chg="mod">
          <ac:chgData name="Marion Sudvarg" userId="2bb9b31b-5f3c-4f72-8e1f-41eb276ee9c6" providerId="ADAL" clId="{5FCDB590-7A1F-40AC-907D-89CA976BF643}" dt="2022-05-11T20:45:42.339" v="2211" actId="20577"/>
          <ac:spMkLst>
            <pc:docMk/>
            <pc:sldMk cId="2834458249" sldId="285"/>
            <ac:spMk id="6" creationId="{044B5AA6-B4A6-95E0-20E1-4CCC19F34A97}"/>
          </ac:spMkLst>
        </pc:spChg>
        <pc:spChg chg="mod">
          <ac:chgData name="Marion Sudvarg" userId="2bb9b31b-5f3c-4f72-8e1f-41eb276ee9c6" providerId="ADAL" clId="{5FCDB590-7A1F-40AC-907D-89CA976BF643}" dt="2022-05-11T20:45:45.348" v="2214" actId="20577"/>
          <ac:spMkLst>
            <pc:docMk/>
            <pc:sldMk cId="2834458249" sldId="285"/>
            <ac:spMk id="8" creationId="{2FB9A14C-C340-55DB-2528-6C63FC34D0E3}"/>
          </ac:spMkLst>
        </pc:spChg>
        <pc:spChg chg="mod">
          <ac:chgData name="Marion Sudvarg" userId="2bb9b31b-5f3c-4f72-8e1f-41eb276ee9c6" providerId="ADAL" clId="{5FCDB590-7A1F-40AC-907D-89CA976BF643}" dt="2022-05-11T20:45:44.342" v="2213" actId="20577"/>
          <ac:spMkLst>
            <pc:docMk/>
            <pc:sldMk cId="2834458249" sldId="285"/>
            <ac:spMk id="24" creationId="{6C62EA47-CB1B-1C61-1AF7-A4DF5A1B4504}"/>
          </ac:spMkLst>
        </pc:spChg>
        <pc:spChg chg="mod">
          <ac:chgData name="Marion Sudvarg" userId="2bb9b31b-5f3c-4f72-8e1f-41eb276ee9c6" providerId="ADAL" clId="{5FCDB590-7A1F-40AC-907D-89CA976BF643}" dt="2022-05-11T20:45:46.586" v="2215" actId="20577"/>
          <ac:spMkLst>
            <pc:docMk/>
            <pc:sldMk cId="2834458249" sldId="285"/>
            <ac:spMk id="27" creationId="{32643A38-1AB4-FE85-E7CE-7DC44C6D275A}"/>
          </ac:spMkLst>
        </pc:spChg>
        <pc:spChg chg="add mod">
          <ac:chgData name="Marion Sudvarg" userId="2bb9b31b-5f3c-4f72-8e1f-41eb276ee9c6" providerId="ADAL" clId="{5FCDB590-7A1F-40AC-907D-89CA976BF643}" dt="2022-05-11T20:45:43.311" v="2212" actId="20577"/>
          <ac:spMkLst>
            <pc:docMk/>
            <pc:sldMk cId="2834458249" sldId="285"/>
            <ac:spMk id="31" creationId="{34077615-7A1F-23DA-7F68-C0055B47A0AB}"/>
          </ac:spMkLst>
        </pc:spChg>
        <pc:spChg chg="add mod">
          <ac:chgData name="Marion Sudvarg" userId="2bb9b31b-5f3c-4f72-8e1f-41eb276ee9c6" providerId="ADAL" clId="{5FCDB590-7A1F-40AC-907D-89CA976BF643}" dt="2022-05-11T20:44:15.084" v="2195" actId="1076"/>
          <ac:spMkLst>
            <pc:docMk/>
            <pc:sldMk cId="2834458249" sldId="285"/>
            <ac:spMk id="32" creationId="{997D5615-E40B-4CFB-E125-8445DB7BA556}"/>
          </ac:spMkLst>
        </pc:spChg>
        <pc:spChg chg="add mod">
          <ac:chgData name="Marion Sudvarg" userId="2bb9b31b-5f3c-4f72-8e1f-41eb276ee9c6" providerId="ADAL" clId="{5FCDB590-7A1F-40AC-907D-89CA976BF643}" dt="2022-05-11T20:44:15.084" v="2195" actId="1076"/>
          <ac:spMkLst>
            <pc:docMk/>
            <pc:sldMk cId="2834458249" sldId="285"/>
            <ac:spMk id="34" creationId="{BC9FF74B-22BF-C560-C335-EBA9C24CD2B8}"/>
          </ac:spMkLst>
        </pc:spChg>
        <pc:spChg chg="add del mod">
          <ac:chgData name="Marion Sudvarg" userId="2bb9b31b-5f3c-4f72-8e1f-41eb276ee9c6" providerId="ADAL" clId="{5FCDB590-7A1F-40AC-907D-89CA976BF643}" dt="2022-05-11T20:44:38.545" v="2199"/>
          <ac:spMkLst>
            <pc:docMk/>
            <pc:sldMk cId="2834458249" sldId="285"/>
            <ac:spMk id="37" creationId="{63515E84-F20C-927B-5333-B31AF42E954B}"/>
          </ac:spMkLst>
        </pc:spChg>
        <pc:spChg chg="add del mod">
          <ac:chgData name="Marion Sudvarg" userId="2bb9b31b-5f3c-4f72-8e1f-41eb276ee9c6" providerId="ADAL" clId="{5FCDB590-7A1F-40AC-907D-89CA976BF643}" dt="2022-05-11T20:44:38.545" v="2199"/>
          <ac:spMkLst>
            <pc:docMk/>
            <pc:sldMk cId="2834458249" sldId="285"/>
            <ac:spMk id="38" creationId="{A40940A2-333A-B566-D1DD-1902DCFE2F97}"/>
          </ac:spMkLst>
        </pc:spChg>
        <pc:spChg chg="add del mod">
          <ac:chgData name="Marion Sudvarg" userId="2bb9b31b-5f3c-4f72-8e1f-41eb276ee9c6" providerId="ADAL" clId="{5FCDB590-7A1F-40AC-907D-89CA976BF643}" dt="2022-05-11T20:44:38.545" v="2199"/>
          <ac:spMkLst>
            <pc:docMk/>
            <pc:sldMk cId="2834458249" sldId="285"/>
            <ac:spMk id="39" creationId="{13C464AA-11F3-F0A1-A8CE-90D0014C1230}"/>
          </ac:spMkLst>
        </pc:spChg>
        <pc:spChg chg="mod">
          <ac:chgData name="Marion Sudvarg" userId="2bb9b31b-5f3c-4f72-8e1f-41eb276ee9c6" providerId="ADAL" clId="{5FCDB590-7A1F-40AC-907D-89CA976BF643}" dt="2022-05-11T20:45:00.415" v="2206" actId="20577"/>
          <ac:spMkLst>
            <pc:docMk/>
            <pc:sldMk cId="2834458249" sldId="285"/>
            <ac:spMk id="89" creationId="{FA635B58-03ED-C10C-B333-32869ABE69CB}"/>
          </ac:spMkLst>
        </pc:spChg>
        <pc:spChg chg="mod">
          <ac:chgData name="Marion Sudvarg" userId="2bb9b31b-5f3c-4f72-8e1f-41eb276ee9c6" providerId="ADAL" clId="{5FCDB590-7A1F-40AC-907D-89CA976BF643}" dt="2022-05-11T20:44:58.434" v="2205" actId="20577"/>
          <ac:spMkLst>
            <pc:docMk/>
            <pc:sldMk cId="2834458249" sldId="285"/>
            <ac:spMk id="90" creationId="{6494B900-946A-3CAC-7E61-AC089F3D54AE}"/>
          </ac:spMkLst>
        </pc:spChg>
        <pc:cxnChg chg="mod">
          <ac:chgData name="Marion Sudvarg" userId="2bb9b31b-5f3c-4f72-8e1f-41eb276ee9c6" providerId="ADAL" clId="{5FCDB590-7A1F-40AC-907D-89CA976BF643}" dt="2022-05-11T20:44:35.922" v="2197" actId="14100"/>
          <ac:cxnSpMkLst>
            <pc:docMk/>
            <pc:sldMk cId="2834458249" sldId="285"/>
            <ac:cxnSpMk id="11" creationId="{19B29221-CCA5-39BE-5B23-CB1AAC0477C0}"/>
          </ac:cxnSpMkLst>
        </pc:cxnChg>
        <pc:cxnChg chg="mod">
          <ac:chgData name="Marion Sudvarg" userId="2bb9b31b-5f3c-4f72-8e1f-41eb276ee9c6" providerId="ADAL" clId="{5FCDB590-7A1F-40AC-907D-89CA976BF643}" dt="2022-05-11T20:44:30.728" v="2196" actId="1076"/>
          <ac:cxnSpMkLst>
            <pc:docMk/>
            <pc:sldMk cId="2834458249" sldId="285"/>
            <ac:cxnSpMk id="12" creationId="{E35EFC52-0645-EEE8-85F0-4809E618B8DA}"/>
          </ac:cxnSpMkLst>
        </pc:cxnChg>
        <pc:cxnChg chg="add mod">
          <ac:chgData name="Marion Sudvarg" userId="2bb9b31b-5f3c-4f72-8e1f-41eb276ee9c6" providerId="ADAL" clId="{5FCDB590-7A1F-40AC-907D-89CA976BF643}" dt="2022-05-11T20:44:43.728" v="2202" actId="14100"/>
          <ac:cxnSpMkLst>
            <pc:docMk/>
            <pc:sldMk cId="2834458249" sldId="285"/>
            <ac:cxnSpMk id="40" creationId="{DB2D3537-443F-A6C6-3C8D-6D4F886E3398}"/>
          </ac:cxnSpMkLst>
        </pc:cxnChg>
      </pc:sldChg>
      <pc:sldChg chg="add del">
        <pc:chgData name="Marion Sudvarg" userId="2bb9b31b-5f3c-4f72-8e1f-41eb276ee9c6" providerId="ADAL" clId="{5FCDB590-7A1F-40AC-907D-89CA976BF643}" dt="2022-05-11T20:42:07.786" v="2160" actId="47"/>
        <pc:sldMkLst>
          <pc:docMk/>
          <pc:sldMk cId="3033428995" sldId="285"/>
        </pc:sldMkLst>
      </pc:sldChg>
      <pc:sldChg chg="modSp add mod ord">
        <pc:chgData name="Marion Sudvarg" userId="2bb9b31b-5f3c-4f72-8e1f-41eb276ee9c6" providerId="ADAL" clId="{5FCDB590-7A1F-40AC-907D-89CA976BF643}" dt="2022-05-11T21:03:20.329" v="2749" actId="207"/>
        <pc:sldMkLst>
          <pc:docMk/>
          <pc:sldMk cId="2158852508" sldId="286"/>
        </pc:sldMkLst>
        <pc:spChg chg="mod">
          <ac:chgData name="Marion Sudvarg" userId="2bb9b31b-5f3c-4f72-8e1f-41eb276ee9c6" providerId="ADAL" clId="{5FCDB590-7A1F-40AC-907D-89CA976BF643}" dt="2022-05-11T21:03:20.329" v="2749" actId="207"/>
          <ac:spMkLst>
            <pc:docMk/>
            <pc:sldMk cId="2158852508" sldId="286"/>
            <ac:spMk id="3" creationId="{71702CEB-3F33-3388-8C23-6BF848233344}"/>
          </ac:spMkLst>
        </pc:spChg>
      </pc:sldChg>
      <pc:sldChg chg="modSp new mod">
        <pc:chgData name="Marion Sudvarg" userId="2bb9b31b-5f3c-4f72-8e1f-41eb276ee9c6" providerId="ADAL" clId="{5FCDB590-7A1F-40AC-907D-89CA976BF643}" dt="2022-05-19T18:05:17.953" v="3171" actId="20577"/>
        <pc:sldMkLst>
          <pc:docMk/>
          <pc:sldMk cId="2524291237" sldId="287"/>
        </pc:sldMkLst>
        <pc:spChg chg="mod">
          <ac:chgData name="Marion Sudvarg" userId="2bb9b31b-5f3c-4f72-8e1f-41eb276ee9c6" providerId="ADAL" clId="{5FCDB590-7A1F-40AC-907D-89CA976BF643}" dt="2022-05-11T21:03:28.325" v="2761" actId="20577"/>
          <ac:spMkLst>
            <pc:docMk/>
            <pc:sldMk cId="2524291237" sldId="287"/>
            <ac:spMk id="2" creationId="{F1B0055E-FB89-A169-FD13-691075E1D4BA}"/>
          </ac:spMkLst>
        </pc:spChg>
        <pc:graphicFrameChg chg="modGraphic">
          <ac:chgData name="Marion Sudvarg" userId="2bb9b31b-5f3c-4f72-8e1f-41eb276ee9c6" providerId="ADAL" clId="{5FCDB590-7A1F-40AC-907D-89CA976BF643}" dt="2022-05-19T18:05:17.953" v="3171" actId="20577"/>
          <ac:graphicFrameMkLst>
            <pc:docMk/>
            <pc:sldMk cId="2524291237" sldId="287"/>
            <ac:graphicFrameMk id="15" creationId="{1FF4C60B-ABCE-DA87-90B9-46BE8096161B}"/>
          </ac:graphicFrameMkLst>
        </pc:graphicFrameChg>
      </pc:sldChg>
      <pc:sldChg chg="modSp new mod">
        <pc:chgData name="Marion Sudvarg" userId="2bb9b31b-5f3c-4f72-8e1f-41eb276ee9c6" providerId="ADAL" clId="{5FCDB590-7A1F-40AC-907D-89CA976BF643}" dt="2022-05-11T21:09:53.478" v="2898" actId="20577"/>
        <pc:sldMkLst>
          <pc:docMk/>
          <pc:sldMk cId="913454617" sldId="288"/>
        </pc:sldMkLst>
        <pc:spChg chg="mod">
          <ac:chgData name="Marion Sudvarg" userId="2bb9b31b-5f3c-4f72-8e1f-41eb276ee9c6" providerId="ADAL" clId="{5FCDB590-7A1F-40AC-907D-89CA976BF643}" dt="2022-05-11T21:09:39.162" v="2820" actId="20577"/>
          <ac:spMkLst>
            <pc:docMk/>
            <pc:sldMk cId="913454617" sldId="288"/>
            <ac:spMk id="2" creationId="{793E48EF-BB8B-6A23-CFC1-B925E8BC5D4A}"/>
          </ac:spMkLst>
        </pc:spChg>
        <pc:spChg chg="mod">
          <ac:chgData name="Marion Sudvarg" userId="2bb9b31b-5f3c-4f72-8e1f-41eb276ee9c6" providerId="ADAL" clId="{5FCDB590-7A1F-40AC-907D-89CA976BF643}" dt="2022-05-11T21:09:53.478" v="2898" actId="20577"/>
          <ac:spMkLst>
            <pc:docMk/>
            <pc:sldMk cId="913454617" sldId="288"/>
            <ac:spMk id="3" creationId="{5B3599F0-997D-DDDA-38D5-F0A25166F1A5}"/>
          </ac:spMkLst>
        </pc:spChg>
      </pc:sldChg>
      <pc:sldChg chg="modSp new mod">
        <pc:chgData name="Marion Sudvarg" userId="2bb9b31b-5f3c-4f72-8e1f-41eb276ee9c6" providerId="ADAL" clId="{5FCDB590-7A1F-40AC-907D-89CA976BF643}" dt="2022-05-11T21:10:49.075" v="2981" actId="21"/>
        <pc:sldMkLst>
          <pc:docMk/>
          <pc:sldMk cId="4209276646" sldId="289"/>
        </pc:sldMkLst>
        <pc:spChg chg="mod">
          <ac:chgData name="Marion Sudvarg" userId="2bb9b31b-5f3c-4f72-8e1f-41eb276ee9c6" providerId="ADAL" clId="{5FCDB590-7A1F-40AC-907D-89CA976BF643}" dt="2022-05-11T21:10:03.052" v="2918" actId="20577"/>
          <ac:spMkLst>
            <pc:docMk/>
            <pc:sldMk cId="4209276646" sldId="289"/>
            <ac:spMk id="2" creationId="{2F03D686-A2C1-5131-7ACE-1D0386A3F221}"/>
          </ac:spMkLst>
        </pc:spChg>
        <pc:spChg chg="mod">
          <ac:chgData name="Marion Sudvarg" userId="2bb9b31b-5f3c-4f72-8e1f-41eb276ee9c6" providerId="ADAL" clId="{5FCDB590-7A1F-40AC-907D-89CA976BF643}" dt="2022-05-11T21:10:49.075" v="2981" actId="21"/>
          <ac:spMkLst>
            <pc:docMk/>
            <pc:sldMk cId="4209276646" sldId="289"/>
            <ac:spMk id="3" creationId="{85D2242B-B5A3-1F2B-325F-4E7E8249BF91}"/>
          </ac:spMkLst>
        </pc:spChg>
      </pc:sldChg>
      <pc:sldChg chg="modSp new mod">
        <pc:chgData name="Marion Sudvarg" userId="2bb9b31b-5f3c-4f72-8e1f-41eb276ee9c6" providerId="ADAL" clId="{5FCDB590-7A1F-40AC-907D-89CA976BF643}" dt="2022-05-11T21:10:56.612" v="3009" actId="20577"/>
        <pc:sldMkLst>
          <pc:docMk/>
          <pc:sldMk cId="2701065689" sldId="290"/>
        </pc:sldMkLst>
        <pc:spChg chg="mod">
          <ac:chgData name="Marion Sudvarg" userId="2bb9b31b-5f3c-4f72-8e1f-41eb276ee9c6" providerId="ADAL" clId="{5FCDB590-7A1F-40AC-907D-89CA976BF643}" dt="2022-05-11T21:10:52.152" v="2982" actId="20577"/>
          <ac:spMkLst>
            <pc:docMk/>
            <pc:sldMk cId="2701065689" sldId="290"/>
            <ac:spMk id="2" creationId="{677E8F7C-ED9F-4B31-DD6F-44F49935251C}"/>
          </ac:spMkLst>
        </pc:spChg>
        <pc:spChg chg="mod">
          <ac:chgData name="Marion Sudvarg" userId="2bb9b31b-5f3c-4f72-8e1f-41eb276ee9c6" providerId="ADAL" clId="{5FCDB590-7A1F-40AC-907D-89CA976BF643}" dt="2022-05-11T21:10:56.612" v="3009" actId="20577"/>
          <ac:spMkLst>
            <pc:docMk/>
            <pc:sldMk cId="2701065689" sldId="290"/>
            <ac:spMk id="3" creationId="{DC2C356A-7E85-C163-754C-47A5BFAB02B4}"/>
          </ac:spMkLst>
        </pc:spChg>
      </pc:sldChg>
      <pc:sldChg chg="modSp new mod">
        <pc:chgData name="Marion Sudvarg" userId="2bb9b31b-5f3c-4f72-8e1f-41eb276ee9c6" providerId="ADAL" clId="{5FCDB590-7A1F-40AC-907D-89CA976BF643}" dt="2022-05-11T21:11:16.657" v="3017" actId="20577"/>
        <pc:sldMkLst>
          <pc:docMk/>
          <pc:sldMk cId="2839392003" sldId="291"/>
        </pc:sldMkLst>
        <pc:spChg chg="mod">
          <ac:chgData name="Marion Sudvarg" userId="2bb9b31b-5f3c-4f72-8e1f-41eb276ee9c6" providerId="ADAL" clId="{5FCDB590-7A1F-40AC-907D-89CA976BF643}" dt="2022-05-11T21:11:16.657" v="3017" actId="20577"/>
          <ac:spMkLst>
            <pc:docMk/>
            <pc:sldMk cId="2839392003" sldId="291"/>
            <ac:spMk id="2" creationId="{27312FF5-E71F-54B6-55BC-508EE3B3B03F}"/>
          </ac:spMkLst>
        </pc:spChg>
      </pc:sldChg>
      <pc:sldChg chg="modSp add mod">
        <pc:chgData name="Marion Sudvarg" userId="2bb9b31b-5f3c-4f72-8e1f-41eb276ee9c6" providerId="ADAL" clId="{5FCDB590-7A1F-40AC-907D-89CA976BF643}" dt="2022-05-11T21:11:32.060" v="3019" actId="207"/>
        <pc:sldMkLst>
          <pc:docMk/>
          <pc:sldMk cId="2895529761" sldId="292"/>
        </pc:sldMkLst>
        <pc:spChg chg="mod">
          <ac:chgData name="Marion Sudvarg" userId="2bb9b31b-5f3c-4f72-8e1f-41eb276ee9c6" providerId="ADAL" clId="{5FCDB590-7A1F-40AC-907D-89CA976BF643}" dt="2022-05-11T21:11:32.060" v="3019" actId="207"/>
          <ac:spMkLst>
            <pc:docMk/>
            <pc:sldMk cId="2895529761" sldId="292"/>
            <ac:spMk id="3" creationId="{71702CEB-3F33-3388-8C23-6BF848233344}"/>
          </ac:spMkLst>
        </pc:spChg>
      </pc:sldChg>
      <pc:sldChg chg="modSp new mod">
        <pc:chgData name="Marion Sudvarg" userId="2bb9b31b-5f3c-4f72-8e1f-41eb276ee9c6" providerId="ADAL" clId="{5FCDB590-7A1F-40AC-907D-89CA976BF643}" dt="2022-05-11T21:11:44.725" v="3062" actId="20577"/>
        <pc:sldMkLst>
          <pc:docMk/>
          <pc:sldMk cId="777324717" sldId="293"/>
        </pc:sldMkLst>
        <pc:spChg chg="mod">
          <ac:chgData name="Marion Sudvarg" userId="2bb9b31b-5f3c-4f72-8e1f-41eb276ee9c6" providerId="ADAL" clId="{5FCDB590-7A1F-40AC-907D-89CA976BF643}" dt="2022-05-11T21:11:44.725" v="3062" actId="20577"/>
          <ac:spMkLst>
            <pc:docMk/>
            <pc:sldMk cId="777324717" sldId="293"/>
            <ac:spMk id="2" creationId="{A1EF2C29-5036-14DA-86E3-FB3BE477D6E7}"/>
          </ac:spMkLst>
        </pc:spChg>
      </pc:sldChg>
      <pc:sldChg chg="modSp add mod">
        <pc:chgData name="Marion Sudvarg" userId="2bb9b31b-5f3c-4f72-8e1f-41eb276ee9c6" providerId="ADAL" clId="{5FCDB590-7A1F-40AC-907D-89CA976BF643}" dt="2022-05-11T21:11:49.155" v="3070" actId="20577"/>
        <pc:sldMkLst>
          <pc:docMk/>
          <pc:sldMk cId="96773493" sldId="294"/>
        </pc:sldMkLst>
        <pc:spChg chg="mod">
          <ac:chgData name="Marion Sudvarg" userId="2bb9b31b-5f3c-4f72-8e1f-41eb276ee9c6" providerId="ADAL" clId="{5FCDB590-7A1F-40AC-907D-89CA976BF643}" dt="2022-05-11T21:11:49.155" v="3070" actId="20577"/>
          <ac:spMkLst>
            <pc:docMk/>
            <pc:sldMk cId="96773493" sldId="294"/>
            <ac:spMk id="2" creationId="{A1EF2C29-5036-14DA-86E3-FB3BE477D6E7}"/>
          </ac:spMkLst>
        </pc:spChg>
      </pc:sldChg>
      <pc:sldChg chg="modSp add mod">
        <pc:chgData name="Marion Sudvarg" userId="2bb9b31b-5f3c-4f72-8e1f-41eb276ee9c6" providerId="ADAL" clId="{5FCDB590-7A1F-40AC-907D-89CA976BF643}" dt="2022-05-11T21:11:57.170" v="3098" actId="20577"/>
        <pc:sldMkLst>
          <pc:docMk/>
          <pc:sldMk cId="83475075" sldId="295"/>
        </pc:sldMkLst>
        <pc:spChg chg="mod">
          <ac:chgData name="Marion Sudvarg" userId="2bb9b31b-5f3c-4f72-8e1f-41eb276ee9c6" providerId="ADAL" clId="{5FCDB590-7A1F-40AC-907D-89CA976BF643}" dt="2022-05-11T21:11:57.170" v="3098" actId="20577"/>
          <ac:spMkLst>
            <pc:docMk/>
            <pc:sldMk cId="83475075" sldId="295"/>
            <ac:spMk id="2" creationId="{A1EF2C29-5036-14DA-86E3-FB3BE477D6E7}"/>
          </ac:spMkLst>
        </pc:spChg>
      </pc:sldChg>
      <pc:sldChg chg="add del">
        <pc:chgData name="Marion Sudvarg" userId="2bb9b31b-5f3c-4f72-8e1f-41eb276ee9c6" providerId="ADAL" clId="{5FCDB590-7A1F-40AC-907D-89CA976BF643}" dt="2022-05-11T21:12:02.941" v="3100" actId="47"/>
        <pc:sldMkLst>
          <pc:docMk/>
          <pc:sldMk cId="799325777" sldId="296"/>
        </pc:sldMkLst>
      </pc:sldChg>
      <pc:sldChg chg="new del">
        <pc:chgData name="Marion Sudvarg" userId="2bb9b31b-5f3c-4f72-8e1f-41eb276ee9c6" providerId="ADAL" clId="{5FCDB590-7A1F-40AC-907D-89CA976BF643}" dt="2022-05-11T21:12:14.628" v="3103" actId="47"/>
        <pc:sldMkLst>
          <pc:docMk/>
          <pc:sldMk cId="3864321053" sldId="296"/>
        </pc:sldMkLst>
      </pc:sldChg>
      <pc:sldChg chg="new add del">
        <pc:chgData name="Marion Sudvarg" userId="2bb9b31b-5f3c-4f72-8e1f-41eb276ee9c6" providerId="ADAL" clId="{5FCDB590-7A1F-40AC-907D-89CA976BF643}" dt="2022-05-11T21:13:05.038" v="3135" actId="47"/>
        <pc:sldMkLst>
          <pc:docMk/>
          <pc:sldMk cId="2352048033" sldId="297"/>
        </pc:sldMkLst>
      </pc:sldChg>
      <pc:sldChg chg="new add del">
        <pc:chgData name="Marion Sudvarg" userId="2bb9b31b-5f3c-4f72-8e1f-41eb276ee9c6" providerId="ADAL" clId="{5FCDB590-7A1F-40AC-907D-89CA976BF643}" dt="2022-05-11T21:13:05.038" v="3135" actId="47"/>
        <pc:sldMkLst>
          <pc:docMk/>
          <pc:sldMk cId="2126891790" sldId="298"/>
        </pc:sldMkLst>
      </pc:sldChg>
      <pc:sldChg chg="modSp add mod">
        <pc:chgData name="Marion Sudvarg" userId="2bb9b31b-5f3c-4f72-8e1f-41eb276ee9c6" providerId="ADAL" clId="{5FCDB590-7A1F-40AC-907D-89CA976BF643}" dt="2022-05-11T21:13:15.589" v="3166" actId="20577"/>
        <pc:sldMkLst>
          <pc:docMk/>
          <pc:sldMk cId="2837115492" sldId="299"/>
        </pc:sldMkLst>
        <pc:spChg chg="mod">
          <ac:chgData name="Marion Sudvarg" userId="2bb9b31b-5f3c-4f72-8e1f-41eb276ee9c6" providerId="ADAL" clId="{5FCDB590-7A1F-40AC-907D-89CA976BF643}" dt="2022-05-11T21:13:10.168" v="3145" actId="20577"/>
          <ac:spMkLst>
            <pc:docMk/>
            <pc:sldMk cId="2837115492" sldId="299"/>
            <ac:spMk id="2" creationId="{00000000-0000-0000-0000-000000000000}"/>
          </ac:spMkLst>
        </pc:spChg>
        <pc:spChg chg="mod">
          <ac:chgData name="Marion Sudvarg" userId="2bb9b31b-5f3c-4f72-8e1f-41eb276ee9c6" providerId="ADAL" clId="{5FCDB590-7A1F-40AC-907D-89CA976BF643}" dt="2022-05-11T21:13:15.589" v="3166" actId="20577"/>
          <ac:spMkLst>
            <pc:docMk/>
            <pc:sldMk cId="2837115492" sldId="299"/>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DA74EA-D831-4BB9-8799-403FBDBE1DF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48362BC-DFC9-4C30-8233-C40A35DFA4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AA956E-C982-4F67-BC05-3E48073F4759}" type="datetimeFigureOut">
              <a:rPr lang="en-US" smtClean="0"/>
              <a:t>12/25/2023</a:t>
            </a:fld>
            <a:endParaRPr lang="en-US"/>
          </a:p>
        </p:txBody>
      </p:sp>
      <p:sp>
        <p:nvSpPr>
          <p:cNvPr id="4" name="Footer Placeholder 3">
            <a:extLst>
              <a:ext uri="{FF2B5EF4-FFF2-40B4-BE49-F238E27FC236}">
                <a16:creationId xmlns:a16="http://schemas.microsoft.com/office/drawing/2014/main" id="{E9D9E4F9-2A3E-4A8D-9383-430C5F2DE8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01A44F8-375A-439F-9727-029C1166AF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6A7231-838B-4F47-8FA2-74C2DAD1E526}" type="slidenum">
              <a:rPr lang="en-US" smtClean="0"/>
              <a:t>‹#›</a:t>
            </a:fld>
            <a:endParaRPr lang="en-US"/>
          </a:p>
        </p:txBody>
      </p:sp>
    </p:spTree>
    <p:extLst>
      <p:ext uri="{BB962C8B-B14F-4D97-AF65-F5344CB8AC3E}">
        <p14:creationId xmlns:p14="http://schemas.microsoft.com/office/powerpoint/2010/main" val="840992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74FB44-D9BB-4AE5-A1A8-90C00510A7C0}" type="datetimeFigureOut">
              <a:rPr lang="en-US" smtClean="0"/>
              <a:pPr/>
              <a:t>12/25/2023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DD4BF9-4F82-4169-95B0-797E1744D4AD}" type="slidenum">
              <a:rPr lang="en-US" smtClean="0"/>
              <a:pPr/>
              <a:t>‹#›</a:t>
            </a:fld>
            <a:endParaRPr lang="en-US"/>
          </a:p>
        </p:txBody>
      </p:sp>
    </p:spTree>
    <p:extLst>
      <p:ext uri="{BB962C8B-B14F-4D97-AF65-F5344CB8AC3E}">
        <p14:creationId xmlns:p14="http://schemas.microsoft.com/office/powerpoint/2010/main" val="4102973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DD4BF9-4F82-4169-95B0-797E1744D4AD}" type="slidenum">
              <a:rPr lang="en-US" smtClean="0"/>
              <a:pPr/>
              <a:t>1</a:t>
            </a:fld>
            <a:endParaRPr lang="en-US"/>
          </a:p>
        </p:txBody>
      </p:sp>
    </p:spTree>
    <p:extLst>
      <p:ext uri="{BB962C8B-B14F-4D97-AF65-F5344CB8AC3E}">
        <p14:creationId xmlns:p14="http://schemas.microsoft.com/office/powerpoint/2010/main" val="1100421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EDD4BF9-4F82-4169-95B0-797E1744D4AD}" type="slidenum">
              <a:rPr lang="en-US" smtClean="0"/>
              <a:pPr/>
              <a:t>2</a:t>
            </a:fld>
            <a:endParaRPr lang="en-US"/>
          </a:p>
        </p:txBody>
      </p:sp>
    </p:spTree>
    <p:extLst>
      <p:ext uri="{BB962C8B-B14F-4D97-AF65-F5344CB8AC3E}">
        <p14:creationId xmlns:p14="http://schemas.microsoft.com/office/powerpoint/2010/main" val="3904257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EDD4BF9-4F82-4169-95B0-797E1744D4AD}" type="slidenum">
              <a:rPr lang="en-US" smtClean="0"/>
              <a:pPr/>
              <a:t>3</a:t>
            </a:fld>
            <a:endParaRPr lang="en-US"/>
          </a:p>
        </p:txBody>
      </p:sp>
    </p:spTree>
    <p:extLst>
      <p:ext uri="{BB962C8B-B14F-4D97-AF65-F5344CB8AC3E}">
        <p14:creationId xmlns:p14="http://schemas.microsoft.com/office/powerpoint/2010/main" val="1737052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DD4BF9-4F82-4169-95B0-797E1744D4AD}" type="slidenum">
              <a:rPr lang="en-US" smtClean="0"/>
              <a:pPr/>
              <a:t>4</a:t>
            </a:fld>
            <a:endParaRPr lang="en-US"/>
          </a:p>
        </p:txBody>
      </p:sp>
    </p:spTree>
    <p:extLst>
      <p:ext uri="{BB962C8B-B14F-4D97-AF65-F5344CB8AC3E}">
        <p14:creationId xmlns:p14="http://schemas.microsoft.com/office/powerpoint/2010/main" val="1516797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DD4BF9-4F82-4169-95B0-797E1744D4AD}" type="slidenum">
              <a:rPr lang="en-US" smtClean="0"/>
              <a:pPr/>
              <a:t>5</a:t>
            </a:fld>
            <a:endParaRPr lang="en-US"/>
          </a:p>
        </p:txBody>
      </p:sp>
    </p:spTree>
    <p:extLst>
      <p:ext uri="{BB962C8B-B14F-4D97-AF65-F5344CB8AC3E}">
        <p14:creationId xmlns:p14="http://schemas.microsoft.com/office/powerpoint/2010/main" val="77116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EDD4BF9-4F82-4169-95B0-797E1744D4AD}" type="slidenum">
              <a:rPr lang="en-US" smtClean="0"/>
              <a:pPr/>
              <a:t>6</a:t>
            </a:fld>
            <a:endParaRPr lang="en-US"/>
          </a:p>
        </p:txBody>
      </p:sp>
    </p:spTree>
    <p:extLst>
      <p:ext uri="{BB962C8B-B14F-4D97-AF65-F5344CB8AC3E}">
        <p14:creationId xmlns:p14="http://schemas.microsoft.com/office/powerpoint/2010/main" val="2352169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DD4BF9-4F82-4169-95B0-797E1744D4AD}" type="slidenum">
              <a:rPr lang="en-US" smtClean="0"/>
              <a:pPr/>
              <a:t>7</a:t>
            </a:fld>
            <a:endParaRPr lang="en-US"/>
          </a:p>
        </p:txBody>
      </p:sp>
    </p:spTree>
    <p:extLst>
      <p:ext uri="{BB962C8B-B14F-4D97-AF65-F5344CB8AC3E}">
        <p14:creationId xmlns:p14="http://schemas.microsoft.com/office/powerpoint/2010/main" val="1759380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DD4BF9-4F82-4169-95B0-797E1744D4AD}" type="slidenum">
              <a:rPr lang="en-US" smtClean="0"/>
              <a:pPr/>
              <a:t>8</a:t>
            </a:fld>
            <a:endParaRPr lang="en-US"/>
          </a:p>
        </p:txBody>
      </p:sp>
    </p:spTree>
    <p:extLst>
      <p:ext uri="{BB962C8B-B14F-4D97-AF65-F5344CB8AC3E}">
        <p14:creationId xmlns:p14="http://schemas.microsoft.com/office/powerpoint/2010/main" val="2982265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95401"/>
            <a:ext cx="10363200" cy="1470025"/>
          </a:xfrm>
        </p:spPr>
        <p:txBody>
          <a:bodyPr>
            <a:normAutofit/>
          </a:bodyPr>
          <a:lstStyle>
            <a:lvl1pPr>
              <a:defRPr sz="4000">
                <a:solidFill>
                  <a:srgbClr val="720D1A"/>
                </a:solidFill>
                <a:latin typeface="Georgia" pitchFamily="18" charset="0"/>
              </a:defRPr>
            </a:lvl1pPr>
          </a:lstStyle>
          <a:p>
            <a:r>
              <a:rPr lang="en-US"/>
              <a:t>Click to edit Master title style</a:t>
            </a:r>
          </a:p>
        </p:txBody>
      </p:sp>
      <p:sp>
        <p:nvSpPr>
          <p:cNvPr id="3" name="Subtitle 2"/>
          <p:cNvSpPr>
            <a:spLocks noGrp="1"/>
          </p:cNvSpPr>
          <p:nvPr>
            <p:ph type="subTitle" idx="1"/>
          </p:nvPr>
        </p:nvSpPr>
        <p:spPr>
          <a:xfrm>
            <a:off x="1828800" y="3048000"/>
            <a:ext cx="8534400" cy="1752600"/>
          </a:xfrm>
        </p:spPr>
        <p:txBody>
          <a:bodyPr>
            <a:normAutofit/>
          </a:bodyPr>
          <a:lstStyle>
            <a:lvl1pPr marL="0" indent="0" algn="ctr">
              <a:buNone/>
              <a:defRPr sz="240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RTCSA 2022</a:t>
            </a:r>
          </a:p>
        </p:txBody>
      </p:sp>
      <p:sp>
        <p:nvSpPr>
          <p:cNvPr id="6" name="Slide Number Placeholder 5"/>
          <p:cNvSpPr>
            <a:spLocks noGrp="1"/>
          </p:cNvSpPr>
          <p:nvPr>
            <p:ph type="sldNum" sz="quarter" idx="12"/>
          </p:nvPr>
        </p:nvSpPr>
        <p:spPr/>
        <p:txBody>
          <a:bodyPr/>
          <a:lstStyle/>
          <a:p>
            <a:fld id="{A773B20C-5347-4FF9-A9F0-76F937F60217}" type="slidenum">
              <a:rPr lang="en-US" smtClean="0"/>
              <a:pPr/>
              <a:t>‹#›</a:t>
            </a:fld>
            <a:endParaRPr lang="en-US"/>
          </a:p>
        </p:txBody>
      </p:sp>
      <p:sp>
        <p:nvSpPr>
          <p:cNvPr id="7" name="Rectangle 6"/>
          <p:cNvSpPr/>
          <p:nvPr userDrawn="1"/>
        </p:nvSpPr>
        <p:spPr>
          <a:xfrm>
            <a:off x="0" y="5562600"/>
            <a:ext cx="12204192" cy="1295400"/>
          </a:xfrm>
          <a:prstGeom prst="rect">
            <a:avLst/>
          </a:prstGeom>
          <a:solidFill>
            <a:srgbClr val="8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7E8FED50-267D-B443-A7AA-B339A342C7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0" y="5562599"/>
            <a:ext cx="6096000" cy="1295401"/>
          </a:xfrm>
          <a:prstGeom prst="rect">
            <a:avLst/>
          </a:prstGeom>
        </p:spPr>
      </p:pic>
    </p:spTree>
    <p:extLst>
      <p:ext uri="{BB962C8B-B14F-4D97-AF65-F5344CB8AC3E}">
        <p14:creationId xmlns:p14="http://schemas.microsoft.com/office/powerpoint/2010/main" val="141905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20D1A"/>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RTCSA 2022</a:t>
            </a:r>
          </a:p>
        </p:txBody>
      </p:sp>
      <p:sp>
        <p:nvSpPr>
          <p:cNvPr id="6" name="Slide Number Placeholder 5"/>
          <p:cNvSpPr>
            <a:spLocks noGrp="1"/>
          </p:cNvSpPr>
          <p:nvPr>
            <p:ph type="sldNum" sz="quarter" idx="12"/>
          </p:nvPr>
        </p:nvSpPr>
        <p:spPr/>
        <p:txBody>
          <a:bodyPr/>
          <a:lstStyle/>
          <a:p>
            <a:fld id="{A773B20C-5347-4FF9-A9F0-76F937F60217}" type="slidenum">
              <a:rPr lang="en-US" smtClean="0"/>
              <a:pPr/>
              <a:t>‹#›</a:t>
            </a:fld>
            <a:endParaRPr lang="en-US"/>
          </a:p>
        </p:txBody>
      </p:sp>
    </p:spTree>
    <p:extLst>
      <p:ext uri="{BB962C8B-B14F-4D97-AF65-F5344CB8AC3E}">
        <p14:creationId xmlns:p14="http://schemas.microsoft.com/office/powerpoint/2010/main" val="3913979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solidFill>
                  <a:srgbClr val="720D1A"/>
                </a:solidFill>
              </a:defRPr>
            </a:lvl1pPr>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RTCSA 2022</a:t>
            </a:r>
          </a:p>
        </p:txBody>
      </p:sp>
      <p:sp>
        <p:nvSpPr>
          <p:cNvPr id="6" name="Slide Number Placeholder 5"/>
          <p:cNvSpPr>
            <a:spLocks noGrp="1"/>
          </p:cNvSpPr>
          <p:nvPr>
            <p:ph type="sldNum" sz="quarter" idx="12"/>
          </p:nvPr>
        </p:nvSpPr>
        <p:spPr/>
        <p:txBody>
          <a:bodyPr/>
          <a:lstStyle/>
          <a:p>
            <a:fld id="{A773B20C-5347-4FF9-A9F0-76F937F60217}" type="slidenum">
              <a:rPr lang="en-US" smtClean="0"/>
              <a:pPr/>
              <a:t>‹#›</a:t>
            </a:fld>
            <a:endParaRPr lang="en-US"/>
          </a:p>
        </p:txBody>
      </p:sp>
    </p:spTree>
    <p:extLst>
      <p:ext uri="{BB962C8B-B14F-4D97-AF65-F5344CB8AC3E}">
        <p14:creationId xmlns:p14="http://schemas.microsoft.com/office/powerpoint/2010/main" val="3490266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20D1A"/>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773B20C-5347-4FF9-A9F0-76F937F60217}" type="slidenum">
              <a:rPr lang="en-US" smtClean="0"/>
              <a:pPr/>
              <a:t>‹#›</a:t>
            </a:fld>
            <a:endParaRPr lang="en-US"/>
          </a:p>
        </p:txBody>
      </p:sp>
      <p:sp>
        <p:nvSpPr>
          <p:cNvPr id="8" name="Footer Placeholder 4"/>
          <p:cNvSpPr>
            <a:spLocks noGrp="1"/>
          </p:cNvSpPr>
          <p:nvPr>
            <p:ph type="ftr" sz="quarter" idx="3"/>
          </p:nvPr>
        </p:nvSpPr>
        <p:spPr>
          <a:xfrm>
            <a:off x="5080000" y="6356351"/>
            <a:ext cx="3860800" cy="365125"/>
          </a:xfrm>
          <a:prstGeom prst="rect">
            <a:avLst/>
          </a:prstGeom>
        </p:spPr>
        <p:txBody>
          <a:bodyPr vert="horz" lIns="91440" tIns="45720" rIns="91440" bIns="45720" rtlCol="0" anchor="ctr"/>
          <a:lstStyle>
            <a:lvl1pPr algn="ctr">
              <a:defRPr sz="1200">
                <a:solidFill>
                  <a:schemeClr val="bg1">
                    <a:lumMod val="75000"/>
                  </a:schemeClr>
                </a:solidFill>
              </a:defRPr>
            </a:lvl1pPr>
          </a:lstStyle>
          <a:p>
            <a:r>
              <a:rPr lang="en-US"/>
              <a:t>RTCSA 2022</a:t>
            </a:r>
          </a:p>
        </p:txBody>
      </p:sp>
    </p:spTree>
    <p:extLst>
      <p:ext uri="{BB962C8B-B14F-4D97-AF65-F5344CB8AC3E}">
        <p14:creationId xmlns:p14="http://schemas.microsoft.com/office/powerpoint/2010/main" val="4119517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720D1A"/>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773B20C-5347-4FF9-A9F0-76F937F60217}" type="slidenum">
              <a:rPr lang="en-US" smtClean="0"/>
              <a:pPr/>
              <a:t>‹#›</a:t>
            </a:fld>
            <a:endParaRPr lang="en-US"/>
          </a:p>
        </p:txBody>
      </p:sp>
      <p:sp>
        <p:nvSpPr>
          <p:cNvPr id="8" name="Footer Placeholder 4"/>
          <p:cNvSpPr>
            <a:spLocks noGrp="1"/>
          </p:cNvSpPr>
          <p:nvPr>
            <p:ph type="ftr" sz="quarter" idx="3"/>
          </p:nvPr>
        </p:nvSpPr>
        <p:spPr>
          <a:xfrm>
            <a:off x="5080000" y="6356351"/>
            <a:ext cx="3860800" cy="365125"/>
          </a:xfrm>
          <a:prstGeom prst="rect">
            <a:avLst/>
          </a:prstGeom>
        </p:spPr>
        <p:txBody>
          <a:bodyPr vert="horz" lIns="91440" tIns="45720" rIns="91440" bIns="45720" rtlCol="0" anchor="ctr"/>
          <a:lstStyle>
            <a:lvl1pPr algn="ctr">
              <a:defRPr sz="1200">
                <a:solidFill>
                  <a:schemeClr val="bg1">
                    <a:lumMod val="75000"/>
                  </a:schemeClr>
                </a:solidFill>
              </a:defRPr>
            </a:lvl1pPr>
          </a:lstStyle>
          <a:p>
            <a:r>
              <a:rPr lang="en-US"/>
              <a:t>RTCSA 2022</a:t>
            </a:r>
          </a:p>
        </p:txBody>
      </p:sp>
    </p:spTree>
    <p:extLst>
      <p:ext uri="{BB962C8B-B14F-4D97-AF65-F5344CB8AC3E}">
        <p14:creationId xmlns:p14="http://schemas.microsoft.com/office/powerpoint/2010/main" val="1968238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20D1A"/>
                </a:solidFill>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773B20C-5347-4FF9-A9F0-76F937F60217}" type="slidenum">
              <a:rPr lang="en-US" smtClean="0"/>
              <a:pPr/>
              <a:t>‹#›</a:t>
            </a:fld>
            <a:endParaRPr lang="en-US"/>
          </a:p>
        </p:txBody>
      </p:sp>
      <p:sp>
        <p:nvSpPr>
          <p:cNvPr id="9" name="Footer Placeholder 4"/>
          <p:cNvSpPr>
            <a:spLocks noGrp="1"/>
          </p:cNvSpPr>
          <p:nvPr>
            <p:ph type="ftr" sz="quarter" idx="3"/>
          </p:nvPr>
        </p:nvSpPr>
        <p:spPr>
          <a:xfrm>
            <a:off x="5080000" y="6356351"/>
            <a:ext cx="3860800" cy="365125"/>
          </a:xfrm>
          <a:prstGeom prst="rect">
            <a:avLst/>
          </a:prstGeom>
        </p:spPr>
        <p:txBody>
          <a:bodyPr vert="horz" lIns="91440" tIns="45720" rIns="91440" bIns="45720" rtlCol="0" anchor="ctr"/>
          <a:lstStyle>
            <a:lvl1pPr algn="ctr">
              <a:defRPr sz="1200">
                <a:solidFill>
                  <a:schemeClr val="bg1">
                    <a:lumMod val="75000"/>
                  </a:schemeClr>
                </a:solidFill>
              </a:defRPr>
            </a:lvl1pPr>
          </a:lstStyle>
          <a:p>
            <a:r>
              <a:rPr lang="en-US"/>
              <a:t>RTCSA 2022</a:t>
            </a:r>
          </a:p>
        </p:txBody>
      </p:sp>
    </p:spTree>
    <p:extLst>
      <p:ext uri="{BB962C8B-B14F-4D97-AF65-F5344CB8AC3E}">
        <p14:creationId xmlns:p14="http://schemas.microsoft.com/office/powerpoint/2010/main" val="560904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20D1A"/>
                </a:solidFill>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A773B20C-5347-4FF9-A9F0-76F937F60217}" type="slidenum">
              <a:rPr lang="en-US" smtClean="0"/>
              <a:pPr/>
              <a:t>‹#›</a:t>
            </a:fld>
            <a:endParaRPr lang="en-US"/>
          </a:p>
        </p:txBody>
      </p:sp>
      <p:sp>
        <p:nvSpPr>
          <p:cNvPr id="11" name="Footer Placeholder 4"/>
          <p:cNvSpPr>
            <a:spLocks noGrp="1"/>
          </p:cNvSpPr>
          <p:nvPr>
            <p:ph type="ftr" sz="quarter" idx="13"/>
          </p:nvPr>
        </p:nvSpPr>
        <p:spPr>
          <a:xfrm>
            <a:off x="5080000" y="6356351"/>
            <a:ext cx="3860800" cy="365125"/>
          </a:xfrm>
          <a:prstGeom prst="rect">
            <a:avLst/>
          </a:prstGeom>
        </p:spPr>
        <p:txBody>
          <a:bodyPr vert="horz" lIns="91440" tIns="45720" rIns="91440" bIns="45720" rtlCol="0" anchor="ctr"/>
          <a:lstStyle>
            <a:lvl1pPr algn="ctr">
              <a:defRPr sz="1200">
                <a:solidFill>
                  <a:schemeClr val="bg1">
                    <a:lumMod val="75000"/>
                  </a:schemeClr>
                </a:solidFill>
              </a:defRPr>
            </a:lvl1pPr>
          </a:lstStyle>
          <a:p>
            <a:r>
              <a:rPr lang="en-US"/>
              <a:t>RTCSA 2022</a:t>
            </a:r>
          </a:p>
        </p:txBody>
      </p:sp>
    </p:spTree>
    <p:extLst>
      <p:ext uri="{BB962C8B-B14F-4D97-AF65-F5344CB8AC3E}">
        <p14:creationId xmlns:p14="http://schemas.microsoft.com/office/powerpoint/2010/main" val="2078167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20D1A"/>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A773B20C-5347-4FF9-A9F0-76F937F60217}" type="slidenum">
              <a:rPr lang="en-US" smtClean="0"/>
              <a:pPr/>
              <a:t>‹#›</a:t>
            </a:fld>
            <a:endParaRPr lang="en-US"/>
          </a:p>
        </p:txBody>
      </p:sp>
      <p:sp>
        <p:nvSpPr>
          <p:cNvPr id="7" name="Footer Placeholder 4"/>
          <p:cNvSpPr>
            <a:spLocks noGrp="1"/>
          </p:cNvSpPr>
          <p:nvPr>
            <p:ph type="ftr" sz="quarter" idx="3"/>
          </p:nvPr>
        </p:nvSpPr>
        <p:spPr>
          <a:xfrm>
            <a:off x="5080000" y="6356351"/>
            <a:ext cx="3860800" cy="365125"/>
          </a:xfrm>
          <a:prstGeom prst="rect">
            <a:avLst/>
          </a:prstGeom>
        </p:spPr>
        <p:txBody>
          <a:bodyPr vert="horz" lIns="91440" tIns="45720" rIns="91440" bIns="45720" rtlCol="0" anchor="ctr"/>
          <a:lstStyle>
            <a:lvl1pPr algn="ctr">
              <a:defRPr sz="1200">
                <a:solidFill>
                  <a:schemeClr val="bg1">
                    <a:lumMod val="75000"/>
                  </a:schemeClr>
                </a:solidFill>
              </a:defRPr>
            </a:lvl1pPr>
          </a:lstStyle>
          <a:p>
            <a:r>
              <a:rPr lang="en-US"/>
              <a:t>RTCSA 2022</a:t>
            </a:r>
          </a:p>
        </p:txBody>
      </p:sp>
    </p:spTree>
    <p:extLst>
      <p:ext uri="{BB962C8B-B14F-4D97-AF65-F5344CB8AC3E}">
        <p14:creationId xmlns:p14="http://schemas.microsoft.com/office/powerpoint/2010/main" val="2179557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73B20C-5347-4FF9-A9F0-76F937F60217}" type="slidenum">
              <a:rPr lang="en-US" smtClean="0"/>
              <a:pPr/>
              <a:t>‹#›</a:t>
            </a:fld>
            <a:endParaRPr lang="en-US"/>
          </a:p>
        </p:txBody>
      </p:sp>
      <p:sp>
        <p:nvSpPr>
          <p:cNvPr id="6" name="Footer Placeholder 4"/>
          <p:cNvSpPr>
            <a:spLocks noGrp="1"/>
          </p:cNvSpPr>
          <p:nvPr>
            <p:ph type="ftr" sz="quarter" idx="3"/>
          </p:nvPr>
        </p:nvSpPr>
        <p:spPr>
          <a:xfrm>
            <a:off x="5080000" y="6356351"/>
            <a:ext cx="3860800" cy="365125"/>
          </a:xfrm>
          <a:prstGeom prst="rect">
            <a:avLst/>
          </a:prstGeom>
        </p:spPr>
        <p:txBody>
          <a:bodyPr vert="horz" lIns="91440" tIns="45720" rIns="91440" bIns="45720" rtlCol="0" anchor="ctr"/>
          <a:lstStyle>
            <a:lvl1pPr algn="ctr">
              <a:defRPr sz="1200">
                <a:solidFill>
                  <a:schemeClr val="bg1">
                    <a:lumMod val="75000"/>
                  </a:schemeClr>
                </a:solidFill>
              </a:defRPr>
            </a:lvl1pPr>
          </a:lstStyle>
          <a:p>
            <a:r>
              <a:rPr lang="en-US"/>
              <a:t>RTCSA 2022</a:t>
            </a:r>
          </a:p>
        </p:txBody>
      </p:sp>
    </p:spTree>
    <p:extLst>
      <p:ext uri="{BB962C8B-B14F-4D97-AF65-F5344CB8AC3E}">
        <p14:creationId xmlns:p14="http://schemas.microsoft.com/office/powerpoint/2010/main" val="919744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RTCSA 2022</a:t>
            </a:r>
          </a:p>
        </p:txBody>
      </p:sp>
      <p:sp>
        <p:nvSpPr>
          <p:cNvPr id="7" name="Slide Number Placeholder 6"/>
          <p:cNvSpPr>
            <a:spLocks noGrp="1"/>
          </p:cNvSpPr>
          <p:nvPr>
            <p:ph type="sldNum" sz="quarter" idx="12"/>
          </p:nvPr>
        </p:nvSpPr>
        <p:spPr/>
        <p:txBody>
          <a:bodyPr/>
          <a:lstStyle/>
          <a:p>
            <a:fld id="{A773B20C-5347-4FF9-A9F0-76F937F60217}" type="slidenum">
              <a:rPr lang="en-US" smtClean="0"/>
              <a:pPr/>
              <a:t>‹#›</a:t>
            </a:fld>
            <a:endParaRPr lang="en-US"/>
          </a:p>
        </p:txBody>
      </p:sp>
    </p:spTree>
    <p:extLst>
      <p:ext uri="{BB962C8B-B14F-4D97-AF65-F5344CB8AC3E}">
        <p14:creationId xmlns:p14="http://schemas.microsoft.com/office/powerpoint/2010/main" val="1157597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RTCSA 2022</a:t>
            </a:r>
          </a:p>
        </p:txBody>
      </p:sp>
      <p:sp>
        <p:nvSpPr>
          <p:cNvPr id="7" name="Slide Number Placeholder 6"/>
          <p:cNvSpPr>
            <a:spLocks noGrp="1"/>
          </p:cNvSpPr>
          <p:nvPr>
            <p:ph type="sldNum" sz="quarter" idx="12"/>
          </p:nvPr>
        </p:nvSpPr>
        <p:spPr/>
        <p:txBody>
          <a:bodyPr/>
          <a:lstStyle/>
          <a:p>
            <a:fld id="{A773B20C-5347-4FF9-A9F0-76F937F60217}" type="slidenum">
              <a:rPr lang="en-US" smtClean="0"/>
              <a:pPr/>
              <a:t>‹#›</a:t>
            </a:fld>
            <a:endParaRPr lang="en-US"/>
          </a:p>
        </p:txBody>
      </p:sp>
    </p:spTree>
    <p:extLst>
      <p:ext uri="{BB962C8B-B14F-4D97-AF65-F5344CB8AC3E}">
        <p14:creationId xmlns:p14="http://schemas.microsoft.com/office/powerpoint/2010/main" val="1640254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248400"/>
            <a:ext cx="12192000" cy="609600"/>
          </a:xfrm>
          <a:prstGeom prst="rect">
            <a:avLst/>
          </a:prstGeom>
          <a:solidFill>
            <a:srgbClr val="8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5080000" y="6356351"/>
            <a:ext cx="3860800" cy="365125"/>
          </a:xfrm>
          <a:prstGeom prst="rect">
            <a:avLst/>
          </a:prstGeom>
        </p:spPr>
        <p:txBody>
          <a:bodyPr vert="horz" lIns="91440" tIns="45720" rIns="91440" bIns="45720" rtlCol="0" anchor="ctr"/>
          <a:lstStyle>
            <a:lvl1pPr algn="ctr">
              <a:defRPr sz="1200">
                <a:solidFill>
                  <a:schemeClr val="bg1">
                    <a:lumMod val="75000"/>
                  </a:schemeClr>
                </a:solidFill>
              </a:defRPr>
            </a:lvl1pPr>
          </a:lstStyle>
          <a:p>
            <a:r>
              <a:rPr lang="en-US"/>
              <a:t>RTCSA 2022</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rgbClr val="BFBFBF"/>
                </a:solidFill>
              </a:defRPr>
            </a:lvl1pPr>
          </a:lstStyle>
          <a:p>
            <a:fld id="{A773B20C-5347-4FF9-A9F0-76F937F60217}" type="slidenum">
              <a:rPr lang="en-US" smtClean="0"/>
              <a:pPr/>
              <a:t>‹#›</a:t>
            </a:fld>
            <a:endParaRPr lang="en-US"/>
          </a:p>
        </p:txBody>
      </p:sp>
      <p:pic>
        <p:nvPicPr>
          <p:cNvPr id="11" name="Picture 10">
            <a:extLst>
              <a:ext uri="{FF2B5EF4-FFF2-40B4-BE49-F238E27FC236}">
                <a16:creationId xmlns:a16="http://schemas.microsoft.com/office/drawing/2014/main" id="{195F4596-CC02-7E4D-91EF-02993D1FB4B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096000"/>
            <a:ext cx="4572000" cy="857250"/>
          </a:xfrm>
          <a:prstGeom prst="rect">
            <a:avLst/>
          </a:prstGeom>
        </p:spPr>
      </p:pic>
    </p:spTree>
    <p:extLst>
      <p:ext uri="{BB962C8B-B14F-4D97-AF65-F5344CB8AC3E}">
        <p14:creationId xmlns:p14="http://schemas.microsoft.com/office/powerpoint/2010/main" val="1193365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000" kern="1200">
          <a:solidFill>
            <a:srgbClr val="720D1A"/>
          </a:solidFill>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landscape with a tall building and trees&#10;&#10;Description automatically generated">
            <a:extLst>
              <a:ext uri="{FF2B5EF4-FFF2-40B4-BE49-F238E27FC236}">
                <a16:creationId xmlns:a16="http://schemas.microsoft.com/office/drawing/2014/main" id="{5AF5C2E5-27B8-B8F7-F08E-0CC6770573BF}"/>
              </a:ext>
            </a:extLst>
          </p:cNvPr>
          <p:cNvPicPr>
            <a:picLocks noChangeAspect="1"/>
          </p:cNvPicPr>
          <p:nvPr/>
        </p:nvPicPr>
        <p:blipFill rotWithShape="1">
          <a:blip r:embed="rId3">
            <a:extLst>
              <a:ext uri="{28A0092B-C50C-407E-A947-70E740481C1C}">
                <a14:useLocalDpi xmlns:a14="http://schemas.microsoft.com/office/drawing/2010/main" val="0"/>
              </a:ext>
            </a:extLst>
          </a:blip>
          <a:srcRect l="1952" r="1952" b="18889"/>
          <a:stretch/>
        </p:blipFill>
        <p:spPr>
          <a:xfrm>
            <a:off x="0" y="0"/>
            <a:ext cx="12192000" cy="5562598"/>
          </a:xfrm>
          <a:prstGeom prst="rect">
            <a:avLst/>
          </a:prstGeom>
        </p:spPr>
      </p:pic>
      <p:pic>
        <p:nvPicPr>
          <p:cNvPr id="8" name="Picture 7" descr="A city landscape with a tall building and trees&#10;&#10;Description automatically generated">
            <a:extLst>
              <a:ext uri="{FF2B5EF4-FFF2-40B4-BE49-F238E27FC236}">
                <a16:creationId xmlns:a16="http://schemas.microsoft.com/office/drawing/2014/main" id="{D4BCDD75-BEC1-EE6A-DDAD-D3B95580CDEE}"/>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Blur radius="30"/>
                    </a14:imgEffect>
                    <a14:imgEffect>
                      <a14:brightnessContrast bright="-50000"/>
                    </a14:imgEffect>
                  </a14:imgLayer>
                </a14:imgProps>
              </a:ext>
              <a:ext uri="{28A0092B-C50C-407E-A947-70E740481C1C}">
                <a14:useLocalDpi xmlns:a14="http://schemas.microsoft.com/office/drawing/2010/main" val="0"/>
              </a:ext>
            </a:extLst>
          </a:blip>
          <a:srcRect l="1952" r="43826" b="18889"/>
          <a:stretch/>
        </p:blipFill>
        <p:spPr>
          <a:xfrm>
            <a:off x="0" y="0"/>
            <a:ext cx="6879265" cy="5562598"/>
          </a:xfrm>
          <a:prstGeom prst="rect">
            <a:avLst/>
          </a:prstGeom>
        </p:spPr>
      </p:pic>
      <p:sp>
        <p:nvSpPr>
          <p:cNvPr id="2" name="Title 1"/>
          <p:cNvSpPr>
            <a:spLocks noGrp="1"/>
          </p:cNvSpPr>
          <p:nvPr>
            <p:ph type="ctrTitle"/>
          </p:nvPr>
        </p:nvSpPr>
        <p:spPr>
          <a:xfrm>
            <a:off x="0" y="325175"/>
            <a:ext cx="6879265" cy="4927307"/>
          </a:xfrm>
        </p:spPr>
        <p:txBody>
          <a:bodyPr>
            <a:normAutofit fontScale="90000"/>
          </a:bodyPr>
          <a:lstStyle/>
          <a:p>
            <a:r>
              <a:rPr lang="en-US" sz="3600" dirty="0">
                <a:solidFill>
                  <a:schemeClr val="bg1"/>
                </a:solidFill>
              </a:rPr>
              <a:t>Priority-Based Concurrency and Shared Resource Access Mechanisms for Nested Intercomponent Requests in </a:t>
            </a:r>
            <a:r>
              <a:rPr lang="en-US" sz="3600" dirty="0" err="1">
                <a:solidFill>
                  <a:schemeClr val="bg1"/>
                </a:solidFill>
              </a:rPr>
              <a:t>CAmkES</a:t>
            </a:r>
            <a:br>
              <a:rPr lang="en-US" sz="3600" dirty="0"/>
            </a:br>
            <a:br>
              <a:rPr lang="en-US" sz="3800" dirty="0"/>
            </a:br>
            <a:r>
              <a:rPr lang="en-US" sz="2000" b="1" dirty="0">
                <a:solidFill>
                  <a:schemeClr val="bg1"/>
                </a:solidFill>
              </a:rPr>
              <a:t>Marion Sudvarg</a:t>
            </a:r>
            <a:r>
              <a:rPr lang="en-US" sz="2000" dirty="0">
                <a:solidFill>
                  <a:schemeClr val="bg1"/>
                </a:solidFill>
              </a:rPr>
              <a:t>, </a:t>
            </a:r>
            <a:r>
              <a:rPr lang="en-US" sz="2000" dirty="0" err="1">
                <a:solidFill>
                  <a:schemeClr val="bg1"/>
                </a:solidFill>
              </a:rPr>
              <a:t>Zhuoran</a:t>
            </a:r>
            <a:r>
              <a:rPr lang="en-US" sz="2000" dirty="0">
                <a:solidFill>
                  <a:schemeClr val="bg1"/>
                </a:solidFill>
              </a:rPr>
              <a:t> Sun, Ao Li, Chris Gill, Ning Zhang</a:t>
            </a:r>
            <a:br>
              <a:rPr lang="en-US" sz="2000" dirty="0">
                <a:solidFill>
                  <a:schemeClr val="bg1"/>
                </a:solidFill>
              </a:rPr>
            </a:br>
            <a:r>
              <a:rPr lang="en-US" sz="2000" dirty="0">
                <a:solidFill>
                  <a:schemeClr val="bg1"/>
                </a:solidFill>
              </a:rPr>
              <a:t>Washington University in St. Louis</a:t>
            </a:r>
            <a:br>
              <a:rPr lang="en-US" sz="2000" dirty="0">
                <a:solidFill>
                  <a:schemeClr val="bg1"/>
                </a:solidFill>
              </a:rPr>
            </a:br>
            <a:r>
              <a:rPr lang="en-US" sz="2000" dirty="0">
                <a:solidFill>
                  <a:schemeClr val="bg1"/>
                </a:solidFill>
              </a:rPr>
              <a:t>St. Louis, Missouri, United States</a:t>
            </a:r>
            <a:br>
              <a:rPr lang="en-US" sz="2000" dirty="0">
                <a:solidFill>
                  <a:schemeClr val="bg1"/>
                </a:solidFill>
              </a:rPr>
            </a:br>
            <a:r>
              <a:rPr lang="en-US" sz="2000" b="1" dirty="0">
                <a:solidFill>
                  <a:schemeClr val="bg1"/>
                </a:solidFill>
              </a:rPr>
              <a:t>W</a:t>
            </a:r>
            <a:r>
              <a:rPr lang="en-US" sz="2000" dirty="0">
                <a:solidFill>
                  <a:schemeClr val="bg1"/>
                </a:solidFill>
              </a:rPr>
              <a:t>ork </a:t>
            </a:r>
            <a:r>
              <a:rPr lang="en-US" sz="2000" b="1" dirty="0">
                <a:solidFill>
                  <a:schemeClr val="bg1"/>
                </a:solidFill>
              </a:rPr>
              <a:t>A</a:t>
            </a:r>
            <a:r>
              <a:rPr lang="en-US" sz="2000" dirty="0">
                <a:solidFill>
                  <a:schemeClr val="bg1"/>
                </a:solidFill>
              </a:rPr>
              <a:t>ccepted for </a:t>
            </a:r>
            <a:r>
              <a:rPr lang="en-US" sz="2000" b="1" dirty="0">
                <a:solidFill>
                  <a:schemeClr val="bg1"/>
                </a:solidFill>
              </a:rPr>
              <a:t>P</a:t>
            </a:r>
            <a:r>
              <a:rPr lang="en-US" sz="2000" dirty="0">
                <a:solidFill>
                  <a:schemeClr val="bg1"/>
                </a:solidFill>
              </a:rPr>
              <a:t>ublication in Springer Real-Time Systems</a:t>
            </a:r>
            <a:br>
              <a:rPr lang="en-US" sz="2000" dirty="0">
                <a:solidFill>
                  <a:schemeClr val="bg1"/>
                </a:solidFill>
              </a:rPr>
            </a:br>
            <a:r>
              <a:rPr lang="en-US" sz="2000" dirty="0">
                <a:solidFill>
                  <a:schemeClr val="bg1"/>
                </a:solidFill>
              </a:rPr>
              <a:t>RTSS 2023</a:t>
            </a:r>
            <a:br>
              <a:rPr lang="en-US" sz="2000" dirty="0">
                <a:solidFill>
                  <a:schemeClr val="bg1"/>
                </a:solidFill>
              </a:rPr>
            </a:br>
            <a:br>
              <a:rPr lang="en-US" sz="2000" dirty="0">
                <a:solidFill>
                  <a:schemeClr val="bg1"/>
                </a:solidFill>
              </a:rPr>
            </a:br>
            <a:br>
              <a:rPr lang="en-US" sz="2000" dirty="0">
                <a:solidFill>
                  <a:schemeClr val="bg1"/>
                </a:solidFill>
              </a:rPr>
            </a:br>
            <a:r>
              <a:rPr lang="en-US" sz="1800" dirty="0">
                <a:solidFill>
                  <a:schemeClr val="bg1"/>
                </a:solidFill>
              </a:rPr>
              <a:t>Funded by NSF grants CSR-1814739, CNS-17653503, and CNS-2229290, and NASA grant 80NSSC21K1741</a:t>
            </a:r>
            <a:endParaRPr lang="en-US" sz="3800" dirty="0"/>
          </a:p>
        </p:txBody>
      </p:sp>
      <p:sp>
        <p:nvSpPr>
          <p:cNvPr id="4" name="Slide Number Placeholder 3"/>
          <p:cNvSpPr>
            <a:spLocks noGrp="1"/>
          </p:cNvSpPr>
          <p:nvPr>
            <p:ph type="sldNum" sz="quarter" idx="12"/>
          </p:nvPr>
        </p:nvSpPr>
        <p:spPr/>
        <p:txBody>
          <a:bodyPr/>
          <a:lstStyle/>
          <a:p>
            <a:fld id="{A773B20C-5347-4FF9-A9F0-76F937F60217}" type="slidenum">
              <a:rPr lang="en-US" smtClean="0"/>
              <a:pPr/>
              <a:t>1</a:t>
            </a:fld>
            <a:endParaRPr lang="en-US"/>
          </a:p>
        </p:txBody>
      </p:sp>
    </p:spTree>
    <p:extLst>
      <p:ext uri="{BB962C8B-B14F-4D97-AF65-F5344CB8AC3E}">
        <p14:creationId xmlns:p14="http://schemas.microsoft.com/office/powerpoint/2010/main" val="150588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helicopter flying in the sky&#10;&#10;Description automatically generated with medium confidence">
            <a:extLst>
              <a:ext uri="{FF2B5EF4-FFF2-40B4-BE49-F238E27FC236}">
                <a16:creationId xmlns:a16="http://schemas.microsoft.com/office/drawing/2014/main" id="{115A0D05-B432-100D-45C5-6A91295C5C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0"/>
            <a:ext cx="12192000" cy="6858000"/>
          </a:xfrm>
          <a:prstGeom prst="rect">
            <a:avLst/>
          </a:prstGeom>
        </p:spPr>
      </p:pic>
      <p:sp>
        <p:nvSpPr>
          <p:cNvPr id="2" name="Title 1">
            <a:extLst>
              <a:ext uri="{FF2B5EF4-FFF2-40B4-BE49-F238E27FC236}">
                <a16:creationId xmlns:a16="http://schemas.microsoft.com/office/drawing/2014/main" id="{A0C3C441-095E-6317-9BD1-3BBE446CF010}"/>
              </a:ext>
            </a:extLst>
          </p:cNvPr>
          <p:cNvSpPr>
            <a:spLocks noGrp="1"/>
          </p:cNvSpPr>
          <p:nvPr>
            <p:ph type="title"/>
          </p:nvPr>
        </p:nvSpPr>
        <p:spPr>
          <a:xfrm>
            <a:off x="6553200" y="0"/>
            <a:ext cx="1313712" cy="1143000"/>
          </a:xfrm>
        </p:spPr>
        <p:txBody>
          <a:bodyPr/>
          <a:lstStyle/>
          <a:p>
            <a:r>
              <a:rPr lang="en-US">
                <a:solidFill>
                  <a:schemeClr val="tx1"/>
                </a:solidFill>
              </a:rPr>
              <a:t>seL4</a:t>
            </a:r>
          </a:p>
        </p:txBody>
      </p:sp>
      <p:sp>
        <p:nvSpPr>
          <p:cNvPr id="4" name="Slide Number Placeholder 3">
            <a:extLst>
              <a:ext uri="{FF2B5EF4-FFF2-40B4-BE49-F238E27FC236}">
                <a16:creationId xmlns:a16="http://schemas.microsoft.com/office/drawing/2014/main" id="{268182BB-F23E-1C67-0CE2-42A1AF18AE1B}"/>
              </a:ext>
            </a:extLst>
          </p:cNvPr>
          <p:cNvSpPr>
            <a:spLocks noGrp="1"/>
          </p:cNvSpPr>
          <p:nvPr>
            <p:ph type="sldNum" sz="quarter" idx="12"/>
          </p:nvPr>
        </p:nvSpPr>
        <p:spPr/>
        <p:txBody>
          <a:bodyPr/>
          <a:lstStyle/>
          <a:p>
            <a:fld id="{A773B20C-5347-4FF9-A9F0-76F937F60217}" type="slidenum">
              <a:rPr lang="en-US" smtClean="0"/>
              <a:pPr/>
              <a:t>2</a:t>
            </a:fld>
            <a:endParaRPr lang="en-US"/>
          </a:p>
        </p:txBody>
      </p:sp>
      <p:sp>
        <p:nvSpPr>
          <p:cNvPr id="5" name="Footer Placeholder 4">
            <a:extLst>
              <a:ext uri="{FF2B5EF4-FFF2-40B4-BE49-F238E27FC236}">
                <a16:creationId xmlns:a16="http://schemas.microsoft.com/office/drawing/2014/main" id="{BF41EC29-EA4F-E9BB-950E-8DA13D749CB0}"/>
              </a:ext>
            </a:extLst>
          </p:cNvPr>
          <p:cNvSpPr>
            <a:spLocks noGrp="1"/>
          </p:cNvSpPr>
          <p:nvPr>
            <p:ph type="ftr" sz="quarter" idx="3"/>
          </p:nvPr>
        </p:nvSpPr>
        <p:spPr/>
        <p:txBody>
          <a:bodyPr/>
          <a:lstStyle/>
          <a:p>
            <a:r>
              <a:rPr lang="en-US"/>
              <a:t>RTCSA 2022</a:t>
            </a:r>
          </a:p>
        </p:txBody>
      </p:sp>
      <p:sp>
        <p:nvSpPr>
          <p:cNvPr id="9" name="TextBox 8">
            <a:extLst>
              <a:ext uri="{FF2B5EF4-FFF2-40B4-BE49-F238E27FC236}">
                <a16:creationId xmlns:a16="http://schemas.microsoft.com/office/drawing/2014/main" id="{B2F8C6AB-748D-AECF-7AA0-D6650CF18FDD}"/>
              </a:ext>
            </a:extLst>
          </p:cNvPr>
          <p:cNvSpPr txBox="1"/>
          <p:nvPr/>
        </p:nvSpPr>
        <p:spPr>
          <a:xfrm>
            <a:off x="6553200" y="6008930"/>
            <a:ext cx="5753113" cy="276999"/>
          </a:xfrm>
          <a:prstGeom prst="rect">
            <a:avLst/>
          </a:prstGeom>
          <a:noFill/>
        </p:spPr>
        <p:txBody>
          <a:bodyPr wrap="none" rtlCol="0">
            <a:spAutoFit/>
          </a:bodyPr>
          <a:lstStyle/>
          <a:p>
            <a:r>
              <a:rPr lang="en-US" sz="1200"/>
              <a:t>Image courtesy of Boeing: https://www.boeing.com/defense/unmanned-little-bird-h-6u/ </a:t>
            </a:r>
          </a:p>
        </p:txBody>
      </p:sp>
      <p:graphicFrame>
        <p:nvGraphicFramePr>
          <p:cNvPr id="6" name="Table 5">
            <a:extLst>
              <a:ext uri="{FF2B5EF4-FFF2-40B4-BE49-F238E27FC236}">
                <a16:creationId xmlns:a16="http://schemas.microsoft.com/office/drawing/2014/main" id="{38FF9789-D70E-5266-49EA-A5E3F0AE2A9C}"/>
              </a:ext>
            </a:extLst>
          </p:cNvPr>
          <p:cNvGraphicFramePr>
            <a:graphicFrameLocks noGrp="1"/>
          </p:cNvGraphicFramePr>
          <p:nvPr>
            <p:extLst>
              <p:ext uri="{D42A27DB-BD31-4B8C-83A1-F6EECF244321}">
                <p14:modId xmlns:p14="http://schemas.microsoft.com/office/powerpoint/2010/main" val="4115059537"/>
              </p:ext>
            </p:extLst>
          </p:nvPr>
        </p:nvGraphicFramePr>
        <p:xfrm>
          <a:off x="0" y="5139671"/>
          <a:ext cx="12192000" cy="9144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56689055"/>
                    </a:ext>
                  </a:extLst>
                </a:gridCol>
                <a:gridCol w="4064000">
                  <a:extLst>
                    <a:ext uri="{9D8B030D-6E8A-4147-A177-3AD203B41FA5}">
                      <a16:colId xmlns:a16="http://schemas.microsoft.com/office/drawing/2014/main" val="2211532524"/>
                    </a:ext>
                  </a:extLst>
                </a:gridCol>
                <a:gridCol w="4064000">
                  <a:extLst>
                    <a:ext uri="{9D8B030D-6E8A-4147-A177-3AD203B41FA5}">
                      <a16:colId xmlns:a16="http://schemas.microsoft.com/office/drawing/2014/main" val="2593345808"/>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rPr>
                        <a:t>Formally verified, capability-based, lightweight microkernel</a:t>
                      </a:r>
                      <a:endParaRPr lang="en-US">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rPr>
                        <a:t>Supports real-time and mixed-criticality systems</a:t>
                      </a:r>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Provides resilience for </a:t>
                      </a:r>
                      <a:r>
                        <a:rPr lang="en-US" sz="1800">
                          <a:solidFill>
                            <a:schemeClr val="tx1"/>
                          </a:solidFill>
                        </a:rPr>
                        <a:t>real-world platforms </a:t>
                      </a:r>
                      <a:r>
                        <a:rPr lang="en-US" sz="1800" dirty="0">
                          <a:solidFill>
                            <a:schemeClr val="tx1"/>
                          </a:solidFill>
                        </a:rPr>
                        <a:t>(e.g. the Boeing </a:t>
                      </a:r>
                      <a:r>
                        <a:rPr lang="en-US" sz="1800" i="1" dirty="0">
                          <a:solidFill>
                            <a:schemeClr val="tx1"/>
                          </a:solidFill>
                        </a:rPr>
                        <a:t>Unmanned Little Bird H-6U</a:t>
                      </a:r>
                      <a:r>
                        <a:rPr lang="en-US" sz="1800" dirty="0">
                          <a:solidFill>
                            <a:schemeClr val="tx1"/>
                          </a:solidFill>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72922231"/>
                  </a:ext>
                </a:extLst>
              </a:tr>
            </a:tbl>
          </a:graphicData>
        </a:graphic>
      </p:graphicFrame>
    </p:spTree>
    <p:extLst>
      <p:ext uri="{BB962C8B-B14F-4D97-AF65-F5344CB8AC3E}">
        <p14:creationId xmlns:p14="http://schemas.microsoft.com/office/powerpoint/2010/main" val="2144887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57E94-6226-1D67-4E65-ED77F4E484C4}"/>
              </a:ext>
            </a:extLst>
          </p:cNvPr>
          <p:cNvSpPr>
            <a:spLocks noGrp="1"/>
          </p:cNvSpPr>
          <p:nvPr>
            <p:ph type="title"/>
          </p:nvPr>
        </p:nvSpPr>
        <p:spPr>
          <a:xfrm>
            <a:off x="609600" y="0"/>
            <a:ext cx="10972800" cy="1143000"/>
          </a:xfrm>
        </p:spPr>
        <p:txBody>
          <a:bodyPr/>
          <a:lstStyle/>
          <a:p>
            <a:r>
              <a:rPr lang="en-US" err="1"/>
              <a:t>CAmkES</a:t>
            </a:r>
            <a:r>
              <a:rPr lang="en-US"/>
              <a:t>: Components in seL4</a:t>
            </a:r>
          </a:p>
        </p:txBody>
      </p:sp>
      <p:sp>
        <p:nvSpPr>
          <p:cNvPr id="3" name="Content Placeholder 2">
            <a:extLst>
              <a:ext uri="{FF2B5EF4-FFF2-40B4-BE49-F238E27FC236}">
                <a16:creationId xmlns:a16="http://schemas.microsoft.com/office/drawing/2014/main" id="{97A064A1-0BC2-C77F-C363-4A125153DF7B}"/>
              </a:ext>
            </a:extLst>
          </p:cNvPr>
          <p:cNvSpPr>
            <a:spLocks noGrp="1"/>
          </p:cNvSpPr>
          <p:nvPr>
            <p:ph idx="1"/>
          </p:nvPr>
        </p:nvSpPr>
        <p:spPr>
          <a:xfrm>
            <a:off x="304800" y="1447800"/>
            <a:ext cx="5334000" cy="4495800"/>
          </a:xfrm>
        </p:spPr>
        <p:txBody>
          <a:bodyPr>
            <a:normAutofit fontScale="92500"/>
          </a:bodyPr>
          <a:lstStyle/>
          <a:p>
            <a:pPr marL="225425" indent="-225425"/>
            <a:r>
              <a:rPr lang="en-US"/>
              <a:t>Components </a:t>
            </a:r>
            <a:r>
              <a:rPr lang="en-US" i="1">
                <a:solidFill>
                  <a:schemeClr val="tx2"/>
                </a:solidFill>
              </a:rPr>
              <a:t>encapsulate</a:t>
            </a:r>
            <a:r>
              <a:rPr lang="en-US" i="1"/>
              <a:t> </a:t>
            </a:r>
            <a:r>
              <a:rPr lang="en-US"/>
              <a:t>and </a:t>
            </a:r>
            <a:r>
              <a:rPr lang="en-US" i="1">
                <a:solidFill>
                  <a:schemeClr val="tx2"/>
                </a:solidFill>
              </a:rPr>
              <a:t>isolate</a:t>
            </a:r>
            <a:r>
              <a:rPr lang="en-US"/>
              <a:t> both </a:t>
            </a:r>
            <a:r>
              <a:rPr lang="en-US" i="1">
                <a:solidFill>
                  <a:schemeClr val="accent2">
                    <a:lumMod val="50000"/>
                  </a:schemeClr>
                </a:solidFill>
              </a:rPr>
              <a:t>state</a:t>
            </a:r>
            <a:r>
              <a:rPr lang="en-US"/>
              <a:t> and </a:t>
            </a:r>
            <a:r>
              <a:rPr lang="en-US" i="1">
                <a:solidFill>
                  <a:schemeClr val="accent2">
                    <a:lumMod val="50000"/>
                  </a:schemeClr>
                </a:solidFill>
              </a:rPr>
              <a:t>functionality</a:t>
            </a:r>
          </a:p>
          <a:p>
            <a:pPr marL="225425" indent="-225425"/>
            <a:endParaRPr lang="en-US" i="1">
              <a:solidFill>
                <a:schemeClr val="accent2">
                  <a:lumMod val="50000"/>
                </a:schemeClr>
              </a:solidFill>
            </a:endParaRPr>
          </a:p>
          <a:p>
            <a:pPr marL="225425" indent="-225425"/>
            <a:r>
              <a:rPr lang="en-US"/>
              <a:t>Provide </a:t>
            </a:r>
            <a:r>
              <a:rPr lang="en-US" i="1">
                <a:solidFill>
                  <a:srgbClr val="385D8A"/>
                </a:solidFill>
              </a:rPr>
              <a:t>structure</a:t>
            </a:r>
            <a:r>
              <a:rPr lang="en-US"/>
              <a:t>, </a:t>
            </a:r>
            <a:r>
              <a:rPr lang="en-US" i="1">
                <a:solidFill>
                  <a:srgbClr val="385D8A"/>
                </a:solidFill>
              </a:rPr>
              <a:t>modularity</a:t>
            </a:r>
            <a:r>
              <a:rPr lang="en-US"/>
              <a:t>, and </a:t>
            </a:r>
            <a:r>
              <a:rPr lang="en-US" i="1">
                <a:solidFill>
                  <a:srgbClr val="385D8A"/>
                </a:solidFill>
              </a:rPr>
              <a:t>reusability</a:t>
            </a:r>
          </a:p>
          <a:p>
            <a:pPr marL="225425" indent="-225425"/>
            <a:endParaRPr lang="en-US" i="1">
              <a:solidFill>
                <a:srgbClr val="385D8A"/>
              </a:solidFill>
            </a:endParaRPr>
          </a:p>
          <a:p>
            <a:pPr marL="225425" indent="-225425"/>
            <a:r>
              <a:rPr lang="en-US"/>
              <a:t>A component defines explicit </a:t>
            </a:r>
            <a:r>
              <a:rPr lang="en-US" i="1">
                <a:solidFill>
                  <a:srgbClr val="385D8A"/>
                </a:solidFill>
              </a:rPr>
              <a:t>interfaces</a:t>
            </a:r>
            <a:r>
              <a:rPr lang="en-US"/>
              <a:t> for communication and control flow</a:t>
            </a:r>
            <a:endParaRPr lang="en-US" i="1">
              <a:solidFill>
                <a:schemeClr val="accent2">
                  <a:lumMod val="50000"/>
                </a:schemeClr>
              </a:solidFill>
            </a:endParaRPr>
          </a:p>
        </p:txBody>
      </p:sp>
      <p:sp>
        <p:nvSpPr>
          <p:cNvPr id="4" name="Slide Number Placeholder 3">
            <a:extLst>
              <a:ext uri="{FF2B5EF4-FFF2-40B4-BE49-F238E27FC236}">
                <a16:creationId xmlns:a16="http://schemas.microsoft.com/office/drawing/2014/main" id="{A00C3DE0-FB22-E664-4EE6-A12BBE473B7F}"/>
              </a:ext>
            </a:extLst>
          </p:cNvPr>
          <p:cNvSpPr>
            <a:spLocks noGrp="1"/>
          </p:cNvSpPr>
          <p:nvPr>
            <p:ph type="sldNum" sz="quarter" idx="12"/>
          </p:nvPr>
        </p:nvSpPr>
        <p:spPr/>
        <p:txBody>
          <a:bodyPr/>
          <a:lstStyle/>
          <a:p>
            <a:fld id="{A773B20C-5347-4FF9-A9F0-76F937F60217}" type="slidenum">
              <a:rPr lang="en-US" smtClean="0"/>
              <a:pPr/>
              <a:t>3</a:t>
            </a:fld>
            <a:endParaRPr lang="en-US"/>
          </a:p>
        </p:txBody>
      </p:sp>
      <p:sp>
        <p:nvSpPr>
          <p:cNvPr id="5" name="Footer Placeholder 4">
            <a:extLst>
              <a:ext uri="{FF2B5EF4-FFF2-40B4-BE49-F238E27FC236}">
                <a16:creationId xmlns:a16="http://schemas.microsoft.com/office/drawing/2014/main" id="{7E9E5727-EE5D-6F4B-A2D2-6F0948DFCAA3}"/>
              </a:ext>
            </a:extLst>
          </p:cNvPr>
          <p:cNvSpPr>
            <a:spLocks noGrp="1"/>
          </p:cNvSpPr>
          <p:nvPr>
            <p:ph type="ftr" sz="quarter" idx="3"/>
          </p:nvPr>
        </p:nvSpPr>
        <p:spPr/>
        <p:txBody>
          <a:bodyPr/>
          <a:lstStyle/>
          <a:p>
            <a:r>
              <a:rPr lang="en-US"/>
              <a:t>RTCSA 2022</a:t>
            </a:r>
          </a:p>
        </p:txBody>
      </p:sp>
      <p:pic>
        <p:nvPicPr>
          <p:cNvPr id="9" name="Picture 8" descr="Diagram, Teams&#10;&#10;Description automatically generated">
            <a:extLst>
              <a:ext uri="{FF2B5EF4-FFF2-40B4-BE49-F238E27FC236}">
                <a16:creationId xmlns:a16="http://schemas.microsoft.com/office/drawing/2014/main" id="{91BD736B-2515-5349-4C39-01E096C3D7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00" y="1142965"/>
            <a:ext cx="7593661" cy="4776413"/>
          </a:xfrm>
          <a:prstGeom prst="rect">
            <a:avLst/>
          </a:prstGeom>
        </p:spPr>
      </p:pic>
      <p:sp>
        <p:nvSpPr>
          <p:cNvPr id="13" name="Rectangle: Rounded Corners 12">
            <a:extLst>
              <a:ext uri="{FF2B5EF4-FFF2-40B4-BE49-F238E27FC236}">
                <a16:creationId xmlns:a16="http://schemas.microsoft.com/office/drawing/2014/main" id="{4DF1EC92-5AF6-3DA9-1424-C87D52243080}"/>
              </a:ext>
            </a:extLst>
          </p:cNvPr>
          <p:cNvSpPr/>
          <p:nvPr/>
        </p:nvSpPr>
        <p:spPr>
          <a:xfrm>
            <a:off x="6324600" y="4912774"/>
            <a:ext cx="11430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New Accelerometer</a:t>
            </a:r>
          </a:p>
        </p:txBody>
      </p:sp>
      <p:grpSp>
        <p:nvGrpSpPr>
          <p:cNvPr id="36" name="Group 35">
            <a:extLst>
              <a:ext uri="{FF2B5EF4-FFF2-40B4-BE49-F238E27FC236}">
                <a16:creationId xmlns:a16="http://schemas.microsoft.com/office/drawing/2014/main" id="{F3BD6BA8-8EB8-3CF0-269B-F912949094B2}"/>
              </a:ext>
            </a:extLst>
          </p:cNvPr>
          <p:cNvGrpSpPr/>
          <p:nvPr/>
        </p:nvGrpSpPr>
        <p:grpSpPr>
          <a:xfrm>
            <a:off x="6516744" y="2867042"/>
            <a:ext cx="4755989" cy="3152758"/>
            <a:chOff x="6516744" y="3059668"/>
            <a:chExt cx="4755989" cy="3152758"/>
          </a:xfrm>
        </p:grpSpPr>
        <p:cxnSp>
          <p:nvCxnSpPr>
            <p:cNvPr id="15" name="Straight Arrow Connector 14">
              <a:extLst>
                <a:ext uri="{FF2B5EF4-FFF2-40B4-BE49-F238E27FC236}">
                  <a16:creationId xmlns:a16="http://schemas.microsoft.com/office/drawing/2014/main" id="{A3B0BD5E-DA1C-ABFD-C5EA-AD4E9884B6DE}"/>
                </a:ext>
              </a:extLst>
            </p:cNvPr>
            <p:cNvCxnSpPr>
              <a:cxnSpLocks/>
              <a:stCxn id="16" idx="0"/>
            </p:cNvCxnSpPr>
            <p:nvPr/>
          </p:nvCxnSpPr>
          <p:spPr>
            <a:xfrm flipV="1">
              <a:off x="8335305" y="5533768"/>
              <a:ext cx="117851" cy="3093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8851563-5052-27F6-579D-9A8A0DD309C8}"/>
                </a:ext>
              </a:extLst>
            </p:cNvPr>
            <p:cNvSpPr txBox="1"/>
            <p:nvPr/>
          </p:nvSpPr>
          <p:spPr>
            <a:xfrm>
              <a:off x="8072156" y="5843094"/>
              <a:ext cx="526298" cy="369332"/>
            </a:xfrm>
            <a:prstGeom prst="rect">
              <a:avLst/>
            </a:prstGeom>
            <a:noFill/>
          </p:spPr>
          <p:txBody>
            <a:bodyPr wrap="none" rtlCol="0">
              <a:spAutoFit/>
            </a:bodyPr>
            <a:lstStyle/>
            <a:p>
              <a:r>
                <a:rPr lang="en-US"/>
                <a:t>Poll</a:t>
              </a:r>
            </a:p>
          </p:txBody>
        </p:sp>
        <p:cxnSp>
          <p:nvCxnSpPr>
            <p:cNvPr id="19" name="Straight Arrow Connector 18">
              <a:extLst>
                <a:ext uri="{FF2B5EF4-FFF2-40B4-BE49-F238E27FC236}">
                  <a16:creationId xmlns:a16="http://schemas.microsoft.com/office/drawing/2014/main" id="{1FE94DD3-E0BC-3855-B172-2D4EC14B1AE7}"/>
                </a:ext>
              </a:extLst>
            </p:cNvPr>
            <p:cNvCxnSpPr>
              <a:cxnSpLocks/>
            </p:cNvCxnSpPr>
            <p:nvPr/>
          </p:nvCxnSpPr>
          <p:spPr>
            <a:xfrm>
              <a:off x="7467600" y="4727324"/>
              <a:ext cx="867705" cy="42411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5BF47AC-83FD-5760-4FC5-72A1873BFAA0}"/>
                </a:ext>
              </a:extLst>
            </p:cNvPr>
            <p:cNvSpPr txBox="1"/>
            <p:nvPr/>
          </p:nvSpPr>
          <p:spPr>
            <a:xfrm>
              <a:off x="6516744" y="4509571"/>
              <a:ext cx="1020087" cy="369332"/>
            </a:xfrm>
            <a:prstGeom prst="rect">
              <a:avLst/>
            </a:prstGeom>
            <a:noFill/>
          </p:spPr>
          <p:txBody>
            <a:bodyPr wrap="none" rtlCol="0">
              <a:spAutoFit/>
            </a:bodyPr>
            <a:lstStyle/>
            <a:p>
              <a:r>
                <a:rPr lang="en-US"/>
                <a:t>Calibrate</a:t>
              </a:r>
            </a:p>
          </p:txBody>
        </p:sp>
        <p:sp>
          <p:nvSpPr>
            <p:cNvPr id="23" name="TextBox 22">
              <a:extLst>
                <a:ext uri="{FF2B5EF4-FFF2-40B4-BE49-F238E27FC236}">
                  <a16:creationId xmlns:a16="http://schemas.microsoft.com/office/drawing/2014/main" id="{65A74394-C4EC-B866-0142-B9259638C438}"/>
                </a:ext>
              </a:extLst>
            </p:cNvPr>
            <p:cNvSpPr txBox="1"/>
            <p:nvPr/>
          </p:nvSpPr>
          <p:spPr>
            <a:xfrm>
              <a:off x="10157941" y="3059668"/>
              <a:ext cx="1114792" cy="369332"/>
            </a:xfrm>
            <a:prstGeom prst="rect">
              <a:avLst/>
            </a:prstGeom>
            <a:noFill/>
          </p:spPr>
          <p:txBody>
            <a:bodyPr wrap="none" rtlCol="0">
              <a:spAutoFit/>
            </a:bodyPr>
            <a:lstStyle/>
            <a:p>
              <a:r>
                <a:rPr lang="en-US"/>
                <a:t>Set Speed</a:t>
              </a:r>
            </a:p>
          </p:txBody>
        </p:sp>
        <p:cxnSp>
          <p:nvCxnSpPr>
            <p:cNvPr id="24" name="Straight Arrow Connector 23">
              <a:extLst>
                <a:ext uri="{FF2B5EF4-FFF2-40B4-BE49-F238E27FC236}">
                  <a16:creationId xmlns:a16="http://schemas.microsoft.com/office/drawing/2014/main" id="{42FADA4D-71FD-A292-EC8F-4A10B17A1729}"/>
                </a:ext>
              </a:extLst>
            </p:cNvPr>
            <p:cNvCxnSpPr>
              <a:cxnSpLocks/>
              <a:stCxn id="23" idx="2"/>
            </p:cNvCxnSpPr>
            <p:nvPr/>
          </p:nvCxnSpPr>
          <p:spPr>
            <a:xfrm flipH="1">
              <a:off x="9935505" y="3429000"/>
              <a:ext cx="779832" cy="12652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1860536-F23D-2D9B-021E-A7BFACC0FEF8}"/>
                </a:ext>
              </a:extLst>
            </p:cNvPr>
            <p:cNvCxnSpPr>
              <a:cxnSpLocks/>
              <a:stCxn id="23" idx="2"/>
            </p:cNvCxnSpPr>
            <p:nvPr/>
          </p:nvCxnSpPr>
          <p:spPr>
            <a:xfrm flipH="1">
              <a:off x="10439400" y="3429000"/>
              <a:ext cx="275937" cy="12652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707E44A-6E41-BE7C-E9B8-089334BEFF52}"/>
                </a:ext>
              </a:extLst>
            </p:cNvPr>
            <p:cNvCxnSpPr>
              <a:cxnSpLocks/>
              <a:stCxn id="23" idx="2"/>
            </p:cNvCxnSpPr>
            <p:nvPr/>
          </p:nvCxnSpPr>
          <p:spPr>
            <a:xfrm flipH="1">
              <a:off x="10577368" y="3429000"/>
              <a:ext cx="137969" cy="17224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7F95886-BF23-04DF-5420-42795E0CA99A}"/>
                </a:ext>
              </a:extLst>
            </p:cNvPr>
            <p:cNvCxnSpPr>
              <a:cxnSpLocks/>
            </p:cNvCxnSpPr>
            <p:nvPr/>
          </p:nvCxnSpPr>
          <p:spPr>
            <a:xfrm flipH="1">
              <a:off x="10439400" y="3429000"/>
              <a:ext cx="290368" cy="21047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4C3EE4EE-B07A-AEAC-AE3A-9B93A32F16BB}"/>
              </a:ext>
            </a:extLst>
          </p:cNvPr>
          <p:cNvSpPr txBox="1"/>
          <p:nvPr/>
        </p:nvSpPr>
        <p:spPr>
          <a:xfrm>
            <a:off x="8604721" y="1578845"/>
            <a:ext cx="3441400" cy="830997"/>
          </a:xfrm>
          <a:prstGeom prst="rect">
            <a:avLst/>
          </a:prstGeom>
          <a:noFill/>
        </p:spPr>
        <p:txBody>
          <a:bodyPr wrap="square" rtlCol="0">
            <a:spAutoFit/>
          </a:bodyPr>
          <a:lstStyle/>
          <a:p>
            <a:pPr algn="ctr"/>
            <a:r>
              <a:rPr lang="en-US" sz="2400">
                <a:solidFill>
                  <a:schemeClr val="accent2">
                    <a:lumMod val="50000"/>
                  </a:schemeClr>
                </a:solidFill>
              </a:rPr>
              <a:t>Example Component-Based System for Drone</a:t>
            </a:r>
          </a:p>
        </p:txBody>
      </p:sp>
      <p:sp>
        <p:nvSpPr>
          <p:cNvPr id="39" name="TextBox 38">
            <a:extLst>
              <a:ext uri="{FF2B5EF4-FFF2-40B4-BE49-F238E27FC236}">
                <a16:creationId xmlns:a16="http://schemas.microsoft.com/office/drawing/2014/main" id="{30ACD432-0E65-1F01-56FC-3EDB423AB037}"/>
              </a:ext>
            </a:extLst>
          </p:cNvPr>
          <p:cNvSpPr txBox="1"/>
          <p:nvPr/>
        </p:nvSpPr>
        <p:spPr>
          <a:xfrm>
            <a:off x="3832382" y="5987489"/>
            <a:ext cx="9532143" cy="276999"/>
          </a:xfrm>
          <a:prstGeom prst="rect">
            <a:avLst/>
          </a:prstGeom>
          <a:noFill/>
        </p:spPr>
        <p:txBody>
          <a:bodyPr wrap="square">
            <a:spAutoFit/>
          </a:bodyPr>
          <a:lstStyle/>
          <a:p>
            <a:pPr algn="ctr"/>
            <a:r>
              <a:rPr lang="en-US" sz="1200"/>
              <a:t>Diagram courtesy https://docs.sel4.systems/projects/camkes/visual-camkes/VisualCAmkES_Layout_Example.png</a:t>
            </a:r>
          </a:p>
        </p:txBody>
      </p:sp>
    </p:spTree>
    <p:custDataLst>
      <p:tags r:id="rId1"/>
    </p:custDataLst>
    <p:extLst>
      <p:ext uri="{BB962C8B-B14F-4D97-AF65-F5344CB8AC3E}">
        <p14:creationId xmlns:p14="http://schemas.microsoft.com/office/powerpoint/2010/main" val="408213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0-#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Diagram&#10;&#10;Description automatically generated with medium confidence">
            <a:extLst>
              <a:ext uri="{FF2B5EF4-FFF2-40B4-BE49-F238E27FC236}">
                <a16:creationId xmlns:a16="http://schemas.microsoft.com/office/drawing/2014/main" id="{5670D99E-BDD4-4D6A-C6FA-DC0F0EA98C49}"/>
              </a:ext>
            </a:extLst>
          </p:cNvPr>
          <p:cNvPicPr>
            <a:picLocks noChangeAspect="1"/>
          </p:cNvPicPr>
          <p:nvPr/>
        </p:nvPicPr>
        <p:blipFill rotWithShape="1">
          <a:blip r:embed="rId3">
            <a:extLst>
              <a:ext uri="{28A0092B-C50C-407E-A947-70E740481C1C}">
                <a14:useLocalDpi xmlns:a14="http://schemas.microsoft.com/office/drawing/2010/main" val="0"/>
              </a:ext>
            </a:extLst>
          </a:blip>
          <a:srcRect b="55215"/>
          <a:stretch/>
        </p:blipFill>
        <p:spPr>
          <a:xfrm>
            <a:off x="6096000" y="2212995"/>
            <a:ext cx="6028107" cy="1649619"/>
          </a:xfrm>
          <a:prstGeom prst="rect">
            <a:avLst/>
          </a:prstGeom>
        </p:spPr>
      </p:pic>
      <p:sp>
        <p:nvSpPr>
          <p:cNvPr id="2" name="Title 1">
            <a:extLst>
              <a:ext uri="{FF2B5EF4-FFF2-40B4-BE49-F238E27FC236}">
                <a16:creationId xmlns:a16="http://schemas.microsoft.com/office/drawing/2014/main" id="{5BBC06F0-2A63-CAE2-EF91-75F6DE6846C6}"/>
              </a:ext>
            </a:extLst>
          </p:cNvPr>
          <p:cNvSpPr>
            <a:spLocks noGrp="1"/>
          </p:cNvSpPr>
          <p:nvPr>
            <p:ph type="title"/>
          </p:nvPr>
        </p:nvSpPr>
        <p:spPr>
          <a:xfrm>
            <a:off x="609600" y="0"/>
            <a:ext cx="10972800" cy="1143000"/>
          </a:xfrm>
        </p:spPr>
        <p:txBody>
          <a:bodyPr/>
          <a:lstStyle/>
          <a:p>
            <a:r>
              <a:rPr lang="en-US"/>
              <a:t>Real-Time Component-Based Systems</a:t>
            </a:r>
          </a:p>
        </p:txBody>
      </p:sp>
      <p:sp>
        <p:nvSpPr>
          <p:cNvPr id="3" name="Content Placeholder 2">
            <a:extLst>
              <a:ext uri="{FF2B5EF4-FFF2-40B4-BE49-F238E27FC236}">
                <a16:creationId xmlns:a16="http://schemas.microsoft.com/office/drawing/2014/main" id="{11438B09-5FC3-3EB6-A3FC-1F9F78D4FF7E}"/>
              </a:ext>
            </a:extLst>
          </p:cNvPr>
          <p:cNvSpPr>
            <a:spLocks noGrp="1"/>
          </p:cNvSpPr>
          <p:nvPr>
            <p:ph idx="1"/>
          </p:nvPr>
        </p:nvSpPr>
        <p:spPr>
          <a:xfrm>
            <a:off x="304800" y="1189036"/>
            <a:ext cx="5791200" cy="5059364"/>
          </a:xfrm>
        </p:spPr>
        <p:txBody>
          <a:bodyPr>
            <a:normAutofit fontScale="92500" lnSpcReduction="20000"/>
          </a:bodyPr>
          <a:lstStyle/>
          <a:p>
            <a:pPr marL="225425" indent="-225425"/>
            <a:r>
              <a:rPr lang="en-US"/>
              <a:t>A component might </a:t>
            </a:r>
            <a:r>
              <a:rPr lang="en-US" i="1">
                <a:solidFill>
                  <a:schemeClr val="accent2">
                    <a:lumMod val="50000"/>
                  </a:schemeClr>
                </a:solidFill>
              </a:rPr>
              <a:t>originate</a:t>
            </a:r>
            <a:r>
              <a:rPr lang="en-US"/>
              <a:t> a real-time task</a:t>
            </a:r>
          </a:p>
          <a:p>
            <a:pPr marL="225425" indent="-225425"/>
            <a:endParaRPr lang="en-US"/>
          </a:p>
          <a:p>
            <a:pPr marL="225425" indent="-225425"/>
            <a:r>
              <a:rPr lang="en-US"/>
              <a:t>Tasks may share common </a:t>
            </a:r>
            <a:r>
              <a:rPr lang="en-US" i="1">
                <a:solidFill>
                  <a:schemeClr val="accent2">
                    <a:lumMod val="50000"/>
                  </a:schemeClr>
                </a:solidFill>
              </a:rPr>
              <a:t>functionality</a:t>
            </a:r>
            <a:r>
              <a:rPr lang="en-US"/>
              <a:t> or </a:t>
            </a:r>
            <a:r>
              <a:rPr lang="en-US" i="1">
                <a:solidFill>
                  <a:schemeClr val="accent2">
                    <a:lumMod val="50000"/>
                  </a:schemeClr>
                </a:solidFill>
              </a:rPr>
              <a:t>state</a:t>
            </a:r>
            <a:r>
              <a:rPr lang="en-US"/>
              <a:t>, encapsulated by service components</a:t>
            </a:r>
          </a:p>
          <a:p>
            <a:pPr marL="225425" indent="-225425"/>
            <a:endParaRPr lang="en-US"/>
          </a:p>
          <a:p>
            <a:pPr marL="225425" indent="-225425"/>
            <a:r>
              <a:rPr lang="en-US"/>
              <a:t>Task execution begins in the originating component</a:t>
            </a:r>
          </a:p>
          <a:p>
            <a:pPr marL="225425" indent="-225425"/>
            <a:endParaRPr lang="en-US"/>
          </a:p>
          <a:p>
            <a:pPr marL="225425" indent="-225425"/>
            <a:r>
              <a:rPr lang="en-US"/>
              <a:t>Proceeds via synchronous RPC invocations across shared components</a:t>
            </a:r>
          </a:p>
        </p:txBody>
      </p:sp>
      <p:sp>
        <p:nvSpPr>
          <p:cNvPr id="4" name="Slide Number Placeholder 3">
            <a:extLst>
              <a:ext uri="{FF2B5EF4-FFF2-40B4-BE49-F238E27FC236}">
                <a16:creationId xmlns:a16="http://schemas.microsoft.com/office/drawing/2014/main" id="{4BF238AA-1A92-05BD-29BA-75A4A531BB80}"/>
              </a:ext>
            </a:extLst>
          </p:cNvPr>
          <p:cNvSpPr>
            <a:spLocks noGrp="1"/>
          </p:cNvSpPr>
          <p:nvPr>
            <p:ph type="sldNum" sz="quarter" idx="12"/>
          </p:nvPr>
        </p:nvSpPr>
        <p:spPr/>
        <p:txBody>
          <a:bodyPr/>
          <a:lstStyle/>
          <a:p>
            <a:fld id="{A773B20C-5347-4FF9-A9F0-76F937F60217}" type="slidenum">
              <a:rPr lang="en-US" smtClean="0"/>
              <a:pPr/>
              <a:t>4</a:t>
            </a:fld>
            <a:endParaRPr lang="en-US"/>
          </a:p>
        </p:txBody>
      </p:sp>
      <p:sp>
        <p:nvSpPr>
          <p:cNvPr id="5" name="Footer Placeholder 4">
            <a:extLst>
              <a:ext uri="{FF2B5EF4-FFF2-40B4-BE49-F238E27FC236}">
                <a16:creationId xmlns:a16="http://schemas.microsoft.com/office/drawing/2014/main" id="{5919CD71-7D3B-371A-276F-3E5A4F8E27E4}"/>
              </a:ext>
            </a:extLst>
          </p:cNvPr>
          <p:cNvSpPr>
            <a:spLocks noGrp="1"/>
          </p:cNvSpPr>
          <p:nvPr>
            <p:ph type="ftr" sz="quarter" idx="3"/>
          </p:nvPr>
        </p:nvSpPr>
        <p:spPr/>
        <p:txBody>
          <a:bodyPr/>
          <a:lstStyle/>
          <a:p>
            <a:r>
              <a:rPr lang="en-US"/>
              <a:t>RTCSA 2022</a:t>
            </a:r>
          </a:p>
        </p:txBody>
      </p:sp>
      <p:pic>
        <p:nvPicPr>
          <p:cNvPr id="37" name="Picture 36" descr="Diagram&#10;&#10;Description automatically generated with medium confidence">
            <a:extLst>
              <a:ext uri="{FF2B5EF4-FFF2-40B4-BE49-F238E27FC236}">
                <a16:creationId xmlns:a16="http://schemas.microsoft.com/office/drawing/2014/main" id="{BDC734E4-F2FE-D2FC-2231-62F7A28D954C}"/>
              </a:ext>
            </a:extLst>
          </p:cNvPr>
          <p:cNvPicPr>
            <a:picLocks noChangeAspect="1"/>
          </p:cNvPicPr>
          <p:nvPr/>
        </p:nvPicPr>
        <p:blipFill rotWithShape="1">
          <a:blip r:embed="rId3">
            <a:extLst>
              <a:ext uri="{28A0092B-C50C-407E-A947-70E740481C1C}">
                <a14:useLocalDpi xmlns:a14="http://schemas.microsoft.com/office/drawing/2010/main" val="0"/>
              </a:ext>
            </a:extLst>
          </a:blip>
          <a:srcRect t="41914"/>
          <a:stretch/>
        </p:blipFill>
        <p:spPr>
          <a:xfrm>
            <a:off x="6087693" y="3747356"/>
            <a:ext cx="6028107" cy="2139532"/>
          </a:xfrm>
          <a:prstGeom prst="rect">
            <a:avLst/>
          </a:prstGeom>
        </p:spPr>
      </p:pic>
      <p:grpSp>
        <p:nvGrpSpPr>
          <p:cNvPr id="52" name="Group 51">
            <a:extLst>
              <a:ext uri="{FF2B5EF4-FFF2-40B4-BE49-F238E27FC236}">
                <a16:creationId xmlns:a16="http://schemas.microsoft.com/office/drawing/2014/main" id="{58788D74-417E-6243-CB00-D6A840CCED12}"/>
              </a:ext>
            </a:extLst>
          </p:cNvPr>
          <p:cNvGrpSpPr/>
          <p:nvPr/>
        </p:nvGrpSpPr>
        <p:grpSpPr>
          <a:xfrm>
            <a:off x="7366000" y="1066800"/>
            <a:ext cx="2743200" cy="1979215"/>
            <a:chOff x="7366000" y="1306076"/>
            <a:chExt cx="2743200" cy="1979215"/>
          </a:xfrm>
        </p:grpSpPr>
        <p:sp>
          <p:nvSpPr>
            <p:cNvPr id="38" name="TextBox 37">
              <a:extLst>
                <a:ext uri="{FF2B5EF4-FFF2-40B4-BE49-F238E27FC236}">
                  <a16:creationId xmlns:a16="http://schemas.microsoft.com/office/drawing/2014/main" id="{BA2A854A-D327-623A-292A-EEBE1E72092C}"/>
                </a:ext>
              </a:extLst>
            </p:cNvPr>
            <p:cNvSpPr txBox="1"/>
            <p:nvPr/>
          </p:nvSpPr>
          <p:spPr>
            <a:xfrm>
              <a:off x="7366000" y="1306076"/>
              <a:ext cx="2743200" cy="954107"/>
            </a:xfrm>
            <a:prstGeom prst="rect">
              <a:avLst/>
            </a:prstGeom>
            <a:noFill/>
          </p:spPr>
          <p:txBody>
            <a:bodyPr wrap="square" rtlCol="0">
              <a:spAutoFit/>
            </a:bodyPr>
            <a:lstStyle/>
            <a:p>
              <a:pPr algn="ctr"/>
              <a:r>
                <a:rPr lang="en-US" sz="2800"/>
                <a:t>Timer or Event-Based Tasks</a:t>
              </a:r>
            </a:p>
          </p:txBody>
        </p:sp>
        <p:cxnSp>
          <p:nvCxnSpPr>
            <p:cNvPr id="40" name="Straight Arrow Connector 39">
              <a:extLst>
                <a:ext uri="{FF2B5EF4-FFF2-40B4-BE49-F238E27FC236}">
                  <a16:creationId xmlns:a16="http://schemas.microsoft.com/office/drawing/2014/main" id="{5D6902DB-C677-4B7A-F61B-76C296400FD7}"/>
                </a:ext>
              </a:extLst>
            </p:cNvPr>
            <p:cNvCxnSpPr>
              <a:cxnSpLocks/>
              <a:stCxn id="38" idx="2"/>
            </p:cNvCxnSpPr>
            <p:nvPr/>
          </p:nvCxnSpPr>
          <p:spPr>
            <a:xfrm flipH="1">
              <a:off x="7366000" y="2260183"/>
              <a:ext cx="1371600" cy="330617"/>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42" name="Straight Arrow Connector 41">
              <a:extLst>
                <a:ext uri="{FF2B5EF4-FFF2-40B4-BE49-F238E27FC236}">
                  <a16:creationId xmlns:a16="http://schemas.microsoft.com/office/drawing/2014/main" id="{DDEA9D13-A974-1329-DBBC-9CD713BBCC3F}"/>
                </a:ext>
              </a:extLst>
            </p:cNvPr>
            <p:cNvCxnSpPr>
              <a:cxnSpLocks/>
              <a:stCxn id="38" idx="2"/>
            </p:cNvCxnSpPr>
            <p:nvPr/>
          </p:nvCxnSpPr>
          <p:spPr>
            <a:xfrm flipH="1">
              <a:off x="7366000" y="2260183"/>
              <a:ext cx="1371600" cy="1025108"/>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43" name="Straight Arrow Connector 42">
              <a:extLst>
                <a:ext uri="{FF2B5EF4-FFF2-40B4-BE49-F238E27FC236}">
                  <a16:creationId xmlns:a16="http://schemas.microsoft.com/office/drawing/2014/main" id="{591F28B2-C704-59CD-740D-965F02484A26}"/>
                </a:ext>
              </a:extLst>
            </p:cNvPr>
            <p:cNvCxnSpPr>
              <a:cxnSpLocks/>
              <a:stCxn id="38" idx="2"/>
            </p:cNvCxnSpPr>
            <p:nvPr/>
          </p:nvCxnSpPr>
          <p:spPr>
            <a:xfrm>
              <a:off x="8737600" y="2260183"/>
              <a:ext cx="1270000" cy="72406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grpSp>
      <p:grpSp>
        <p:nvGrpSpPr>
          <p:cNvPr id="65" name="Group 64">
            <a:extLst>
              <a:ext uri="{FF2B5EF4-FFF2-40B4-BE49-F238E27FC236}">
                <a16:creationId xmlns:a16="http://schemas.microsoft.com/office/drawing/2014/main" id="{DF755EAE-5ECB-E6C4-30AB-55277425097E}"/>
              </a:ext>
            </a:extLst>
          </p:cNvPr>
          <p:cNvGrpSpPr/>
          <p:nvPr/>
        </p:nvGrpSpPr>
        <p:grpSpPr>
          <a:xfrm>
            <a:off x="8255000" y="1066800"/>
            <a:ext cx="2912453" cy="2122924"/>
            <a:chOff x="8255000" y="1306076"/>
            <a:chExt cx="2912453" cy="2122924"/>
          </a:xfrm>
        </p:grpSpPr>
        <p:sp>
          <p:nvSpPr>
            <p:cNvPr id="54" name="TextBox 53">
              <a:extLst>
                <a:ext uri="{FF2B5EF4-FFF2-40B4-BE49-F238E27FC236}">
                  <a16:creationId xmlns:a16="http://schemas.microsoft.com/office/drawing/2014/main" id="{F4B60F8A-AF1C-ED1A-3A42-E09BB21318DC}"/>
                </a:ext>
              </a:extLst>
            </p:cNvPr>
            <p:cNvSpPr txBox="1"/>
            <p:nvPr/>
          </p:nvSpPr>
          <p:spPr>
            <a:xfrm>
              <a:off x="8255000" y="1306076"/>
              <a:ext cx="2743200" cy="954107"/>
            </a:xfrm>
            <a:prstGeom prst="rect">
              <a:avLst/>
            </a:prstGeom>
            <a:noFill/>
          </p:spPr>
          <p:txBody>
            <a:bodyPr wrap="square" rtlCol="0">
              <a:spAutoFit/>
            </a:bodyPr>
            <a:lstStyle/>
            <a:p>
              <a:pPr algn="ctr"/>
              <a:r>
                <a:rPr lang="en-US" sz="2800"/>
                <a:t>Shared Components</a:t>
              </a:r>
            </a:p>
          </p:txBody>
        </p:sp>
        <p:cxnSp>
          <p:nvCxnSpPr>
            <p:cNvPr id="55" name="Straight Arrow Connector 54">
              <a:extLst>
                <a:ext uri="{FF2B5EF4-FFF2-40B4-BE49-F238E27FC236}">
                  <a16:creationId xmlns:a16="http://schemas.microsoft.com/office/drawing/2014/main" id="{88295B7A-A057-0464-5837-651464CD1D58}"/>
                </a:ext>
              </a:extLst>
            </p:cNvPr>
            <p:cNvCxnSpPr>
              <a:cxnSpLocks/>
              <a:stCxn id="54" idx="2"/>
            </p:cNvCxnSpPr>
            <p:nvPr/>
          </p:nvCxnSpPr>
          <p:spPr>
            <a:xfrm flipH="1">
              <a:off x="8255000" y="2260183"/>
              <a:ext cx="1371600" cy="56310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56" name="Straight Arrow Connector 55">
              <a:extLst>
                <a:ext uri="{FF2B5EF4-FFF2-40B4-BE49-F238E27FC236}">
                  <a16:creationId xmlns:a16="http://schemas.microsoft.com/office/drawing/2014/main" id="{2911FFAE-A9C1-B2A5-9ED0-884AFA0414E5}"/>
                </a:ext>
              </a:extLst>
            </p:cNvPr>
            <p:cNvCxnSpPr>
              <a:cxnSpLocks/>
              <a:stCxn id="54" idx="2"/>
            </p:cNvCxnSpPr>
            <p:nvPr/>
          </p:nvCxnSpPr>
          <p:spPr>
            <a:xfrm flipH="1">
              <a:off x="9220200" y="2260183"/>
              <a:ext cx="406400" cy="56310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57" name="Straight Arrow Connector 56">
              <a:extLst>
                <a:ext uri="{FF2B5EF4-FFF2-40B4-BE49-F238E27FC236}">
                  <a16:creationId xmlns:a16="http://schemas.microsoft.com/office/drawing/2014/main" id="{3FE4B967-66BF-016A-74AF-7B5F8C252695}"/>
                </a:ext>
              </a:extLst>
            </p:cNvPr>
            <p:cNvCxnSpPr>
              <a:cxnSpLocks/>
              <a:stCxn id="54" idx="2"/>
            </p:cNvCxnSpPr>
            <p:nvPr/>
          </p:nvCxnSpPr>
          <p:spPr>
            <a:xfrm>
              <a:off x="9626600" y="2260183"/>
              <a:ext cx="1540853" cy="36203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61" name="Straight Arrow Connector 60">
              <a:extLst>
                <a:ext uri="{FF2B5EF4-FFF2-40B4-BE49-F238E27FC236}">
                  <a16:creationId xmlns:a16="http://schemas.microsoft.com/office/drawing/2014/main" id="{701F5B40-6663-F767-3526-33360E7A4A23}"/>
                </a:ext>
              </a:extLst>
            </p:cNvPr>
            <p:cNvCxnSpPr>
              <a:cxnSpLocks/>
              <a:stCxn id="54" idx="2"/>
            </p:cNvCxnSpPr>
            <p:nvPr/>
          </p:nvCxnSpPr>
          <p:spPr>
            <a:xfrm>
              <a:off x="9626600" y="2260183"/>
              <a:ext cx="1540853" cy="1168817"/>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grpSp>
      <p:sp>
        <p:nvSpPr>
          <p:cNvPr id="74" name="Rectangle 73">
            <a:extLst>
              <a:ext uri="{FF2B5EF4-FFF2-40B4-BE49-F238E27FC236}">
                <a16:creationId xmlns:a16="http://schemas.microsoft.com/office/drawing/2014/main" id="{62CEC800-5722-6492-D4E7-B7B0B1DAA6B9}"/>
              </a:ext>
            </a:extLst>
          </p:cNvPr>
          <p:cNvSpPr/>
          <p:nvPr/>
        </p:nvSpPr>
        <p:spPr>
          <a:xfrm>
            <a:off x="6518275" y="4027924"/>
            <a:ext cx="1177925" cy="533400"/>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6" name="Freeform: Shape 5">
            <a:extLst>
              <a:ext uri="{FF2B5EF4-FFF2-40B4-BE49-F238E27FC236}">
                <a16:creationId xmlns:a16="http://schemas.microsoft.com/office/drawing/2014/main" id="{FEFA8795-CFC3-7C76-6C9C-BA89ECA6E34A}"/>
              </a:ext>
            </a:extLst>
          </p:cNvPr>
          <p:cNvSpPr/>
          <p:nvPr/>
        </p:nvSpPr>
        <p:spPr>
          <a:xfrm rot="16642333">
            <a:off x="7228903" y="2421702"/>
            <a:ext cx="70993" cy="161914"/>
          </a:xfrm>
          <a:custGeom>
            <a:avLst/>
            <a:gdLst>
              <a:gd name="connsiteX0" fmla="*/ 0 w 271462"/>
              <a:gd name="connsiteY0" fmla="*/ 0 h 619125"/>
              <a:gd name="connsiteX1" fmla="*/ 223837 w 271462"/>
              <a:gd name="connsiteY1" fmla="*/ 100012 h 619125"/>
              <a:gd name="connsiteX2" fmla="*/ 28575 w 271462"/>
              <a:gd name="connsiteY2" fmla="*/ 242887 h 619125"/>
              <a:gd name="connsiteX3" fmla="*/ 228600 w 271462"/>
              <a:gd name="connsiteY3" fmla="*/ 352425 h 619125"/>
              <a:gd name="connsiteX4" fmla="*/ 61912 w 271462"/>
              <a:gd name="connsiteY4" fmla="*/ 490537 h 619125"/>
              <a:gd name="connsiteX5" fmla="*/ 271462 w 271462"/>
              <a:gd name="connsiteY5" fmla="*/ 619125 h 619125"/>
              <a:gd name="connsiteX6" fmla="*/ 271462 w 271462"/>
              <a:gd name="connsiteY6" fmla="*/ 619125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62" h="619125">
                <a:moveTo>
                  <a:pt x="0" y="0"/>
                </a:moveTo>
                <a:cubicBezTo>
                  <a:pt x="109537" y="29765"/>
                  <a:pt x="219075" y="59531"/>
                  <a:pt x="223837" y="100012"/>
                </a:cubicBezTo>
                <a:cubicBezTo>
                  <a:pt x="228599" y="140493"/>
                  <a:pt x="27781" y="200818"/>
                  <a:pt x="28575" y="242887"/>
                </a:cubicBezTo>
                <a:cubicBezTo>
                  <a:pt x="29369" y="284956"/>
                  <a:pt x="223044" y="311150"/>
                  <a:pt x="228600" y="352425"/>
                </a:cubicBezTo>
                <a:cubicBezTo>
                  <a:pt x="234156" y="393700"/>
                  <a:pt x="54768" y="446087"/>
                  <a:pt x="61912" y="490537"/>
                </a:cubicBezTo>
                <a:cubicBezTo>
                  <a:pt x="69056" y="534987"/>
                  <a:pt x="271462" y="619125"/>
                  <a:pt x="271462" y="619125"/>
                </a:cubicBezTo>
                <a:lnTo>
                  <a:pt x="271462" y="619125"/>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9" name="Freeform: Shape 8">
            <a:extLst>
              <a:ext uri="{FF2B5EF4-FFF2-40B4-BE49-F238E27FC236}">
                <a16:creationId xmlns:a16="http://schemas.microsoft.com/office/drawing/2014/main" id="{42701D28-1C6E-DFA6-6B57-6C0DC4D8C511}"/>
              </a:ext>
            </a:extLst>
          </p:cNvPr>
          <p:cNvSpPr/>
          <p:nvPr/>
        </p:nvSpPr>
        <p:spPr>
          <a:xfrm rot="16642333">
            <a:off x="7931461" y="2624805"/>
            <a:ext cx="70993" cy="161914"/>
          </a:xfrm>
          <a:custGeom>
            <a:avLst/>
            <a:gdLst>
              <a:gd name="connsiteX0" fmla="*/ 0 w 271462"/>
              <a:gd name="connsiteY0" fmla="*/ 0 h 619125"/>
              <a:gd name="connsiteX1" fmla="*/ 223837 w 271462"/>
              <a:gd name="connsiteY1" fmla="*/ 100012 h 619125"/>
              <a:gd name="connsiteX2" fmla="*/ 28575 w 271462"/>
              <a:gd name="connsiteY2" fmla="*/ 242887 h 619125"/>
              <a:gd name="connsiteX3" fmla="*/ 228600 w 271462"/>
              <a:gd name="connsiteY3" fmla="*/ 352425 h 619125"/>
              <a:gd name="connsiteX4" fmla="*/ 61912 w 271462"/>
              <a:gd name="connsiteY4" fmla="*/ 490537 h 619125"/>
              <a:gd name="connsiteX5" fmla="*/ 271462 w 271462"/>
              <a:gd name="connsiteY5" fmla="*/ 619125 h 619125"/>
              <a:gd name="connsiteX6" fmla="*/ 271462 w 271462"/>
              <a:gd name="connsiteY6" fmla="*/ 619125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62" h="619125">
                <a:moveTo>
                  <a:pt x="0" y="0"/>
                </a:moveTo>
                <a:cubicBezTo>
                  <a:pt x="109537" y="29765"/>
                  <a:pt x="219075" y="59531"/>
                  <a:pt x="223837" y="100012"/>
                </a:cubicBezTo>
                <a:cubicBezTo>
                  <a:pt x="228599" y="140493"/>
                  <a:pt x="27781" y="200818"/>
                  <a:pt x="28575" y="242887"/>
                </a:cubicBezTo>
                <a:cubicBezTo>
                  <a:pt x="29369" y="284956"/>
                  <a:pt x="223044" y="311150"/>
                  <a:pt x="228600" y="352425"/>
                </a:cubicBezTo>
                <a:cubicBezTo>
                  <a:pt x="234156" y="393700"/>
                  <a:pt x="54768" y="446087"/>
                  <a:pt x="61912" y="490537"/>
                </a:cubicBezTo>
                <a:cubicBezTo>
                  <a:pt x="69056" y="534987"/>
                  <a:pt x="271462" y="619125"/>
                  <a:pt x="271462" y="619125"/>
                </a:cubicBezTo>
                <a:lnTo>
                  <a:pt x="271462" y="619125"/>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0" name="Freeform: Shape 9">
            <a:extLst>
              <a:ext uri="{FF2B5EF4-FFF2-40B4-BE49-F238E27FC236}">
                <a16:creationId xmlns:a16="http://schemas.microsoft.com/office/drawing/2014/main" id="{2675E7A1-948E-579D-9A04-D4211947E9A1}"/>
              </a:ext>
            </a:extLst>
          </p:cNvPr>
          <p:cNvSpPr/>
          <p:nvPr/>
        </p:nvSpPr>
        <p:spPr>
          <a:xfrm rot="16642333">
            <a:off x="8976918" y="2824939"/>
            <a:ext cx="70993" cy="161914"/>
          </a:xfrm>
          <a:custGeom>
            <a:avLst/>
            <a:gdLst>
              <a:gd name="connsiteX0" fmla="*/ 0 w 271462"/>
              <a:gd name="connsiteY0" fmla="*/ 0 h 619125"/>
              <a:gd name="connsiteX1" fmla="*/ 223837 w 271462"/>
              <a:gd name="connsiteY1" fmla="*/ 100012 h 619125"/>
              <a:gd name="connsiteX2" fmla="*/ 28575 w 271462"/>
              <a:gd name="connsiteY2" fmla="*/ 242887 h 619125"/>
              <a:gd name="connsiteX3" fmla="*/ 228600 w 271462"/>
              <a:gd name="connsiteY3" fmla="*/ 352425 h 619125"/>
              <a:gd name="connsiteX4" fmla="*/ 61912 w 271462"/>
              <a:gd name="connsiteY4" fmla="*/ 490537 h 619125"/>
              <a:gd name="connsiteX5" fmla="*/ 271462 w 271462"/>
              <a:gd name="connsiteY5" fmla="*/ 619125 h 619125"/>
              <a:gd name="connsiteX6" fmla="*/ 271462 w 271462"/>
              <a:gd name="connsiteY6" fmla="*/ 619125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62" h="619125">
                <a:moveTo>
                  <a:pt x="0" y="0"/>
                </a:moveTo>
                <a:cubicBezTo>
                  <a:pt x="109537" y="29765"/>
                  <a:pt x="219075" y="59531"/>
                  <a:pt x="223837" y="100012"/>
                </a:cubicBezTo>
                <a:cubicBezTo>
                  <a:pt x="228599" y="140493"/>
                  <a:pt x="27781" y="200818"/>
                  <a:pt x="28575" y="242887"/>
                </a:cubicBezTo>
                <a:cubicBezTo>
                  <a:pt x="29369" y="284956"/>
                  <a:pt x="223044" y="311150"/>
                  <a:pt x="228600" y="352425"/>
                </a:cubicBezTo>
                <a:cubicBezTo>
                  <a:pt x="234156" y="393700"/>
                  <a:pt x="54768" y="446087"/>
                  <a:pt x="61912" y="490537"/>
                </a:cubicBezTo>
                <a:cubicBezTo>
                  <a:pt x="69056" y="534987"/>
                  <a:pt x="271462" y="619125"/>
                  <a:pt x="271462" y="619125"/>
                </a:cubicBezTo>
                <a:lnTo>
                  <a:pt x="271462" y="619125"/>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pic>
        <p:nvPicPr>
          <p:cNvPr id="12" name="Graphic 11" descr="Processor outline">
            <a:extLst>
              <a:ext uri="{FF2B5EF4-FFF2-40B4-BE49-F238E27FC236}">
                <a16:creationId xmlns:a16="http://schemas.microsoft.com/office/drawing/2014/main" id="{F0863326-27DA-A96D-EB22-B8CECC5AAB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79347" y="1277205"/>
            <a:ext cx="914400" cy="914400"/>
          </a:xfrm>
          <a:prstGeom prst="rect">
            <a:avLst/>
          </a:prstGeom>
        </p:spPr>
      </p:pic>
      <p:sp>
        <p:nvSpPr>
          <p:cNvPr id="13" name="Freeform: Shape 12">
            <a:extLst>
              <a:ext uri="{FF2B5EF4-FFF2-40B4-BE49-F238E27FC236}">
                <a16:creationId xmlns:a16="http://schemas.microsoft.com/office/drawing/2014/main" id="{7F06BB5F-B23F-9E87-8BCC-91D2E76D0275}"/>
              </a:ext>
            </a:extLst>
          </p:cNvPr>
          <p:cNvSpPr/>
          <p:nvPr/>
        </p:nvSpPr>
        <p:spPr>
          <a:xfrm rot="16642333">
            <a:off x="7931462" y="3026401"/>
            <a:ext cx="70993" cy="161914"/>
          </a:xfrm>
          <a:custGeom>
            <a:avLst/>
            <a:gdLst>
              <a:gd name="connsiteX0" fmla="*/ 0 w 271462"/>
              <a:gd name="connsiteY0" fmla="*/ 0 h 619125"/>
              <a:gd name="connsiteX1" fmla="*/ 223837 w 271462"/>
              <a:gd name="connsiteY1" fmla="*/ 100012 h 619125"/>
              <a:gd name="connsiteX2" fmla="*/ 28575 w 271462"/>
              <a:gd name="connsiteY2" fmla="*/ 242887 h 619125"/>
              <a:gd name="connsiteX3" fmla="*/ 228600 w 271462"/>
              <a:gd name="connsiteY3" fmla="*/ 352425 h 619125"/>
              <a:gd name="connsiteX4" fmla="*/ 61912 w 271462"/>
              <a:gd name="connsiteY4" fmla="*/ 490537 h 619125"/>
              <a:gd name="connsiteX5" fmla="*/ 271462 w 271462"/>
              <a:gd name="connsiteY5" fmla="*/ 619125 h 619125"/>
              <a:gd name="connsiteX6" fmla="*/ 271462 w 271462"/>
              <a:gd name="connsiteY6" fmla="*/ 619125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62" h="619125">
                <a:moveTo>
                  <a:pt x="0" y="0"/>
                </a:moveTo>
                <a:cubicBezTo>
                  <a:pt x="109537" y="29765"/>
                  <a:pt x="219075" y="59531"/>
                  <a:pt x="223837" y="100012"/>
                </a:cubicBezTo>
                <a:cubicBezTo>
                  <a:pt x="228599" y="140493"/>
                  <a:pt x="27781" y="200818"/>
                  <a:pt x="28575" y="242887"/>
                </a:cubicBezTo>
                <a:cubicBezTo>
                  <a:pt x="29369" y="284956"/>
                  <a:pt x="223044" y="311150"/>
                  <a:pt x="228600" y="352425"/>
                </a:cubicBezTo>
                <a:cubicBezTo>
                  <a:pt x="234156" y="393700"/>
                  <a:pt x="54768" y="446087"/>
                  <a:pt x="61912" y="490537"/>
                </a:cubicBezTo>
                <a:cubicBezTo>
                  <a:pt x="69056" y="534987"/>
                  <a:pt x="271462" y="619125"/>
                  <a:pt x="271462" y="619125"/>
                </a:cubicBezTo>
                <a:lnTo>
                  <a:pt x="271462" y="619125"/>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75" name="Lightning Bolt 74">
            <a:extLst>
              <a:ext uri="{FF2B5EF4-FFF2-40B4-BE49-F238E27FC236}">
                <a16:creationId xmlns:a16="http://schemas.microsoft.com/office/drawing/2014/main" id="{3283F8C6-91F9-DC13-E39C-5DC554E7907C}"/>
              </a:ext>
            </a:extLst>
          </p:cNvPr>
          <p:cNvSpPr/>
          <p:nvPr/>
        </p:nvSpPr>
        <p:spPr>
          <a:xfrm>
            <a:off x="6934200" y="2351524"/>
            <a:ext cx="330200" cy="393452"/>
          </a:xfrm>
          <a:prstGeom prst="lightningBol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6362BCC-457B-2CD0-805A-AE510BD98716}"/>
              </a:ext>
            </a:extLst>
          </p:cNvPr>
          <p:cNvSpPr txBox="1"/>
          <p:nvPr/>
        </p:nvSpPr>
        <p:spPr>
          <a:xfrm>
            <a:off x="6008939" y="2375110"/>
            <a:ext cx="860685" cy="307777"/>
          </a:xfrm>
          <a:prstGeom prst="rect">
            <a:avLst/>
          </a:prstGeom>
          <a:noFill/>
        </p:spPr>
        <p:txBody>
          <a:bodyPr wrap="none" rtlCol="0">
            <a:spAutoFit/>
          </a:bodyPr>
          <a:lstStyle/>
          <a:p>
            <a:r>
              <a:rPr lang="en-US" sz="1400"/>
              <a:t>Camera L</a:t>
            </a:r>
          </a:p>
        </p:txBody>
      </p:sp>
      <p:sp>
        <p:nvSpPr>
          <p:cNvPr id="8" name="TextBox 7">
            <a:extLst>
              <a:ext uri="{FF2B5EF4-FFF2-40B4-BE49-F238E27FC236}">
                <a16:creationId xmlns:a16="http://schemas.microsoft.com/office/drawing/2014/main" id="{BA076FED-7382-8A42-0EBC-C0D8E681B50B}"/>
              </a:ext>
            </a:extLst>
          </p:cNvPr>
          <p:cNvSpPr txBox="1"/>
          <p:nvPr/>
        </p:nvSpPr>
        <p:spPr>
          <a:xfrm>
            <a:off x="5997779" y="3143770"/>
            <a:ext cx="883127" cy="307777"/>
          </a:xfrm>
          <a:prstGeom prst="rect">
            <a:avLst/>
          </a:prstGeom>
          <a:noFill/>
        </p:spPr>
        <p:txBody>
          <a:bodyPr wrap="none" rtlCol="0">
            <a:spAutoFit/>
          </a:bodyPr>
          <a:lstStyle/>
          <a:p>
            <a:r>
              <a:rPr lang="en-US" sz="1400"/>
              <a:t>Camera R</a:t>
            </a:r>
          </a:p>
        </p:txBody>
      </p:sp>
      <p:sp>
        <p:nvSpPr>
          <p:cNvPr id="11" name="TextBox 10">
            <a:extLst>
              <a:ext uri="{FF2B5EF4-FFF2-40B4-BE49-F238E27FC236}">
                <a16:creationId xmlns:a16="http://schemas.microsoft.com/office/drawing/2014/main" id="{554E67D0-CCE0-541E-4BC8-AA1F38CA520A}"/>
              </a:ext>
            </a:extLst>
          </p:cNvPr>
          <p:cNvSpPr txBox="1"/>
          <p:nvPr/>
        </p:nvSpPr>
        <p:spPr>
          <a:xfrm>
            <a:off x="7587018" y="3152526"/>
            <a:ext cx="1154543" cy="523220"/>
          </a:xfrm>
          <a:prstGeom prst="rect">
            <a:avLst/>
          </a:prstGeom>
          <a:noFill/>
        </p:spPr>
        <p:txBody>
          <a:bodyPr wrap="square" rtlCol="0">
            <a:spAutoFit/>
          </a:bodyPr>
          <a:lstStyle/>
          <a:p>
            <a:pPr algn="ctr"/>
            <a:r>
              <a:rPr lang="en-US" sz="1400"/>
              <a:t>Object Detection</a:t>
            </a:r>
          </a:p>
        </p:txBody>
      </p:sp>
      <p:sp>
        <p:nvSpPr>
          <p:cNvPr id="15" name="TextBox 14">
            <a:extLst>
              <a:ext uri="{FF2B5EF4-FFF2-40B4-BE49-F238E27FC236}">
                <a16:creationId xmlns:a16="http://schemas.microsoft.com/office/drawing/2014/main" id="{36562DEA-BDB0-263C-FE12-349426B04043}"/>
              </a:ext>
            </a:extLst>
          </p:cNvPr>
          <p:cNvSpPr txBox="1"/>
          <p:nvPr/>
        </p:nvSpPr>
        <p:spPr>
          <a:xfrm>
            <a:off x="8749868" y="3139077"/>
            <a:ext cx="868425" cy="523220"/>
          </a:xfrm>
          <a:prstGeom prst="rect">
            <a:avLst/>
          </a:prstGeom>
          <a:noFill/>
        </p:spPr>
        <p:txBody>
          <a:bodyPr wrap="square" rtlCol="0">
            <a:spAutoFit/>
          </a:bodyPr>
          <a:lstStyle/>
          <a:p>
            <a:pPr algn="ctr"/>
            <a:r>
              <a:rPr lang="en-US" sz="1400"/>
              <a:t>Record Event</a:t>
            </a:r>
          </a:p>
        </p:txBody>
      </p:sp>
    </p:spTree>
    <p:extLst>
      <p:ext uri="{BB962C8B-B14F-4D97-AF65-F5344CB8AC3E}">
        <p14:creationId xmlns:p14="http://schemas.microsoft.com/office/powerpoint/2010/main" val="107524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5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6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4" nodeType="with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par>
                                <p:cTn id="27" presetID="1" presetClass="entr" presetSubtype="0" fill="hold" grpId="4" nodeType="with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42" presetClass="path" presetSubtype="0" accel="50000" decel="50000" fill="hold" grpId="0" nodeType="withEffect">
                                  <p:stCondLst>
                                    <p:cond delay="0"/>
                                  </p:stCondLst>
                                  <p:childTnLst>
                                    <p:animMotion origin="layout" path="M -3.33333E-6 -4.81481E-6 L 0.07292 -0.11087 " pathEditMode="relative" rAng="0" ptsTypes="AA">
                                      <p:cBhvr>
                                        <p:cTn id="40" dur="2000" fill="hold"/>
                                        <p:tgtEl>
                                          <p:spTgt spid="6"/>
                                        </p:tgtEl>
                                        <p:attrNameLst>
                                          <p:attrName>ppt_x</p:attrName>
                                          <p:attrName>ppt_y</p:attrName>
                                        </p:attrNameLst>
                                      </p:cBhvr>
                                      <p:rCtr x="3646" y="-5556"/>
                                    </p:animMotion>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1.66667E-6 2.22222E-6 L 0.08646 0.05741 " pathEditMode="relative" rAng="0" ptsTypes="AA">
                                      <p:cBhvr>
                                        <p:cTn id="48" dur="2000" fill="hold"/>
                                        <p:tgtEl>
                                          <p:spTgt spid="75"/>
                                        </p:tgtEl>
                                        <p:attrNameLst>
                                          <p:attrName>ppt_x</p:attrName>
                                          <p:attrName>ppt_y</p:attrName>
                                        </p:attrNameLst>
                                      </p:cBhvr>
                                      <p:rCtr x="4323" y="2870"/>
                                    </p:animMotion>
                                  </p:childTnLst>
                                </p:cTn>
                              </p:par>
                              <p:par>
                                <p:cTn id="49" presetID="42" presetClass="path" presetSubtype="0" accel="50000" decel="50000" fill="hold" grpId="0" nodeType="withEffect">
                                  <p:stCondLst>
                                    <p:cond delay="0"/>
                                  </p:stCondLst>
                                  <p:childTnLst>
                                    <p:animMotion origin="layout" path="M -2.70833E-6 2.59259E-6 L 0.09206 2.59259E-6 " pathEditMode="relative" rAng="0" ptsTypes="AA">
                                      <p:cBhvr>
                                        <p:cTn id="50" dur="2000" fill="hold"/>
                                        <p:tgtEl>
                                          <p:spTgt spid="74"/>
                                        </p:tgtEl>
                                        <p:attrNameLst>
                                          <p:attrName>ppt_x</p:attrName>
                                          <p:attrName>ppt_y</p:attrName>
                                        </p:attrNameLst>
                                      </p:cBhvr>
                                      <p:rCtr x="4596" y="0"/>
                                    </p:animMotion>
                                  </p:childTnLst>
                                </p:cTn>
                              </p:par>
                            </p:childTnLst>
                          </p:cTn>
                        </p:par>
                        <p:par>
                          <p:cTn id="51" fill="hold">
                            <p:stCondLst>
                              <p:cond delay="2000"/>
                            </p:stCondLst>
                            <p:childTnLst>
                              <p:par>
                                <p:cTn id="52" presetID="42" presetClass="path" presetSubtype="0" accel="50000" decel="50000" fill="hold" grpId="2" nodeType="afterEffect">
                                  <p:stCondLst>
                                    <p:cond delay="0"/>
                                  </p:stCondLst>
                                  <p:childTnLst>
                                    <p:animMotion origin="layout" path="M 0.07292 -0.11087 L -3.33333E-6 -4.81481E-6 " pathEditMode="relative" rAng="0" ptsTypes="AA">
                                      <p:cBhvr>
                                        <p:cTn id="53" dur="500" fill="hold"/>
                                        <p:tgtEl>
                                          <p:spTgt spid="6"/>
                                        </p:tgtEl>
                                        <p:attrNameLst>
                                          <p:attrName>ppt_x</p:attrName>
                                          <p:attrName>ppt_y</p:attrName>
                                        </p:attrNameLst>
                                      </p:cBhvr>
                                      <p:rCtr x="-3646" y="5532"/>
                                    </p:animMotion>
                                  </p:childTnLst>
                                </p:cTn>
                              </p:par>
                              <p:par>
                                <p:cTn id="54" presetID="42" presetClass="path" presetSubtype="0" accel="50000" decel="50000" fill="hold" grpId="1" nodeType="withEffect">
                                  <p:stCondLst>
                                    <p:cond delay="0"/>
                                  </p:stCondLst>
                                  <p:childTnLst>
                                    <p:animMotion origin="layout" path="M 4.58333E-6 -4.44444E-6 L 0.01536 -0.1405 " pathEditMode="relative" rAng="0" ptsTypes="AA">
                                      <p:cBhvr>
                                        <p:cTn id="55" dur="500" fill="hold"/>
                                        <p:tgtEl>
                                          <p:spTgt spid="9"/>
                                        </p:tgtEl>
                                        <p:attrNameLst>
                                          <p:attrName>ppt_x</p:attrName>
                                          <p:attrName>ppt_y</p:attrName>
                                        </p:attrNameLst>
                                      </p:cBhvr>
                                      <p:rCtr x="768" y="-7037"/>
                                    </p:animMotion>
                                  </p:childTnLst>
                                </p:cTn>
                              </p:par>
                            </p:childTnLst>
                          </p:cTn>
                        </p:par>
                        <p:par>
                          <p:cTn id="56" fill="hold">
                            <p:stCondLst>
                              <p:cond delay="2500"/>
                            </p:stCondLst>
                            <p:childTnLst>
                              <p:par>
                                <p:cTn id="57" presetID="42" presetClass="path" presetSubtype="0" accel="50000" decel="50000" fill="hold" grpId="1" nodeType="afterEffect">
                                  <p:stCondLst>
                                    <p:cond delay="0"/>
                                  </p:stCondLst>
                                  <p:childTnLst>
                                    <p:animMotion origin="layout" path="M 0.08646 0.05741 L 0.17396 0.05532 " pathEditMode="relative" rAng="0" ptsTypes="AA">
                                      <p:cBhvr>
                                        <p:cTn id="58" dur="2000" fill="hold"/>
                                        <p:tgtEl>
                                          <p:spTgt spid="75"/>
                                        </p:tgtEl>
                                        <p:attrNameLst>
                                          <p:attrName>ppt_x</p:attrName>
                                          <p:attrName>ppt_y</p:attrName>
                                        </p:attrNameLst>
                                      </p:cBhvr>
                                      <p:rCtr x="4375" y="-116"/>
                                    </p:animMotion>
                                  </p:childTnLst>
                                </p:cTn>
                              </p:par>
                              <p:par>
                                <p:cTn id="59" presetID="42" presetClass="path" presetSubtype="0" accel="50000" decel="50000" fill="hold" grpId="1" nodeType="withEffect">
                                  <p:stCondLst>
                                    <p:cond delay="0"/>
                                  </p:stCondLst>
                                  <p:childTnLst>
                                    <p:animMotion origin="layout" path="M 0.09206 2.59259E-6 L 0.18151 2.59259E-6 " pathEditMode="relative" rAng="0" ptsTypes="AA">
                                      <p:cBhvr>
                                        <p:cTn id="60" dur="2000" fill="hold"/>
                                        <p:tgtEl>
                                          <p:spTgt spid="74"/>
                                        </p:tgtEl>
                                        <p:attrNameLst>
                                          <p:attrName>ppt_x</p:attrName>
                                          <p:attrName>ppt_y</p:attrName>
                                        </p:attrNameLst>
                                      </p:cBhvr>
                                      <p:rCtr x="4466" y="0"/>
                                    </p:animMotion>
                                  </p:childTnLst>
                                </p:cTn>
                              </p:par>
                            </p:childTnLst>
                          </p:cTn>
                        </p:par>
                        <p:par>
                          <p:cTn id="61" fill="hold">
                            <p:stCondLst>
                              <p:cond delay="4500"/>
                            </p:stCondLst>
                            <p:childTnLst>
                              <p:par>
                                <p:cTn id="62" presetID="42" presetClass="path" presetSubtype="0" accel="50000" decel="50000" fill="hold" grpId="2" nodeType="afterEffect">
                                  <p:stCondLst>
                                    <p:cond delay="0"/>
                                  </p:stCondLst>
                                  <p:childTnLst>
                                    <p:animMotion origin="layout" path="M 0.01536 -0.1405 L 4.58333E-6 -4.44444E-6 " pathEditMode="relative" rAng="0" ptsTypes="AA">
                                      <p:cBhvr>
                                        <p:cTn id="63" dur="500" fill="hold"/>
                                        <p:tgtEl>
                                          <p:spTgt spid="9"/>
                                        </p:tgtEl>
                                        <p:attrNameLst>
                                          <p:attrName>ppt_x</p:attrName>
                                          <p:attrName>ppt_y</p:attrName>
                                        </p:attrNameLst>
                                      </p:cBhvr>
                                      <p:rCtr x="-768" y="7014"/>
                                    </p:animMotion>
                                  </p:childTnLst>
                                </p:cTn>
                              </p:par>
                              <p:par>
                                <p:cTn id="64" presetID="42" presetClass="path" presetSubtype="0" accel="50000" decel="50000" fill="hold" grpId="1" nodeType="withEffect">
                                  <p:stCondLst>
                                    <p:cond delay="0"/>
                                  </p:stCondLst>
                                  <p:childTnLst>
                                    <p:animMotion origin="layout" path="M -2.70833E-6 -1.11111E-6 L -0.07044 -0.16967 " pathEditMode="relative" rAng="0" ptsTypes="AA">
                                      <p:cBhvr>
                                        <p:cTn id="65" dur="500" fill="hold"/>
                                        <p:tgtEl>
                                          <p:spTgt spid="10"/>
                                        </p:tgtEl>
                                        <p:attrNameLst>
                                          <p:attrName>ppt_x</p:attrName>
                                          <p:attrName>ppt_y</p:attrName>
                                        </p:attrNameLst>
                                      </p:cBhvr>
                                      <p:rCtr x="-3529" y="-8495"/>
                                    </p:animMotion>
                                  </p:childTnLst>
                                </p:cTn>
                              </p:par>
                            </p:childTnLst>
                          </p:cTn>
                        </p:par>
                        <p:par>
                          <p:cTn id="66" fill="hold">
                            <p:stCondLst>
                              <p:cond delay="5000"/>
                            </p:stCondLst>
                            <p:childTnLst>
                              <p:par>
                                <p:cTn id="67" presetID="42" presetClass="path" presetSubtype="0" accel="50000" decel="50000" fill="hold" grpId="2" nodeType="afterEffect">
                                  <p:stCondLst>
                                    <p:cond delay="0"/>
                                  </p:stCondLst>
                                  <p:childTnLst>
                                    <p:animMotion origin="layout" path="M 0.17396 0.05532 L 0.08646 0.05741 " pathEditMode="relative" rAng="0" ptsTypes="AA">
                                      <p:cBhvr>
                                        <p:cTn id="68" dur="2000" fill="hold"/>
                                        <p:tgtEl>
                                          <p:spTgt spid="75"/>
                                        </p:tgtEl>
                                        <p:attrNameLst>
                                          <p:attrName>ppt_x</p:attrName>
                                          <p:attrName>ppt_y</p:attrName>
                                        </p:attrNameLst>
                                      </p:cBhvr>
                                      <p:rCtr x="-4375" y="93"/>
                                    </p:animMotion>
                                  </p:childTnLst>
                                </p:cTn>
                              </p:par>
                              <p:par>
                                <p:cTn id="69" presetID="42" presetClass="path" presetSubtype="0" accel="50000" decel="50000" fill="hold" grpId="2" nodeType="withEffect">
                                  <p:stCondLst>
                                    <p:cond delay="0"/>
                                  </p:stCondLst>
                                  <p:childTnLst>
                                    <p:animMotion origin="layout" path="M 0.18151 2.59259E-6 L 0.27214 2.59259E-6 " pathEditMode="relative" rAng="0" ptsTypes="AA">
                                      <p:cBhvr>
                                        <p:cTn id="70" dur="2000" fill="hold"/>
                                        <p:tgtEl>
                                          <p:spTgt spid="74"/>
                                        </p:tgtEl>
                                        <p:attrNameLst>
                                          <p:attrName>ppt_x</p:attrName>
                                          <p:attrName>ppt_y</p:attrName>
                                        </p:attrNameLst>
                                      </p:cBhvr>
                                      <p:rCtr x="4531" y="0"/>
                                    </p:animMotion>
                                  </p:childTnLst>
                                </p:cTn>
                              </p:par>
                            </p:childTnLst>
                          </p:cTn>
                        </p:par>
                        <p:par>
                          <p:cTn id="71" fill="hold">
                            <p:stCondLst>
                              <p:cond delay="7000"/>
                            </p:stCondLst>
                            <p:childTnLst>
                              <p:par>
                                <p:cTn id="72" presetID="42" presetClass="path" presetSubtype="0" accel="50000" decel="50000" fill="hold" grpId="2" nodeType="afterEffect">
                                  <p:stCondLst>
                                    <p:cond delay="0"/>
                                  </p:stCondLst>
                                  <p:childTnLst>
                                    <p:animMotion origin="layout" path="M -0.07044 -0.16967 L -2.70833E-6 -1.11111E-6 " pathEditMode="relative" rAng="0" ptsTypes="AA">
                                      <p:cBhvr>
                                        <p:cTn id="73" dur="500" fill="hold"/>
                                        <p:tgtEl>
                                          <p:spTgt spid="10"/>
                                        </p:tgtEl>
                                        <p:attrNameLst>
                                          <p:attrName>ppt_x</p:attrName>
                                          <p:attrName>ppt_y</p:attrName>
                                        </p:attrNameLst>
                                      </p:cBhvr>
                                      <p:rCtr x="3516" y="8472"/>
                                    </p:animMotion>
                                  </p:childTnLst>
                                </p:cTn>
                              </p:par>
                              <p:par>
                                <p:cTn id="74" presetID="42" presetClass="path" presetSubtype="0" accel="50000" decel="50000" fill="hold" grpId="3" nodeType="withEffect">
                                  <p:stCondLst>
                                    <p:cond delay="0"/>
                                  </p:stCondLst>
                                  <p:childTnLst>
                                    <p:animMotion origin="layout" path="M 4.58333E-6 -4.44444E-6 L 0.01536 -0.1405 " pathEditMode="relative" rAng="0" ptsTypes="AA">
                                      <p:cBhvr>
                                        <p:cTn id="75" dur="500" fill="hold"/>
                                        <p:tgtEl>
                                          <p:spTgt spid="9"/>
                                        </p:tgtEl>
                                        <p:attrNameLst>
                                          <p:attrName>ppt_x</p:attrName>
                                          <p:attrName>ppt_y</p:attrName>
                                        </p:attrNameLst>
                                      </p:cBhvr>
                                      <p:rCtr x="768" y="-7037"/>
                                    </p:animMotion>
                                  </p:childTnLst>
                                </p:cTn>
                              </p:par>
                            </p:childTnLst>
                          </p:cTn>
                        </p:par>
                        <p:par>
                          <p:cTn id="76" fill="hold">
                            <p:stCondLst>
                              <p:cond delay="7500"/>
                            </p:stCondLst>
                            <p:childTnLst>
                              <p:par>
                                <p:cTn id="77" presetID="42" presetClass="path" presetSubtype="0" accel="50000" decel="50000" fill="hold" grpId="3" nodeType="afterEffect">
                                  <p:stCondLst>
                                    <p:cond delay="0"/>
                                  </p:stCondLst>
                                  <p:childTnLst>
                                    <p:animMotion origin="layout" path="M 0.08646 0.05741 L -1.66667E-6 2.22222E-6 " pathEditMode="relative" rAng="0" ptsTypes="AA">
                                      <p:cBhvr>
                                        <p:cTn id="78" dur="2000" fill="hold"/>
                                        <p:tgtEl>
                                          <p:spTgt spid="75"/>
                                        </p:tgtEl>
                                        <p:attrNameLst>
                                          <p:attrName>ppt_x</p:attrName>
                                          <p:attrName>ppt_y</p:attrName>
                                        </p:attrNameLst>
                                      </p:cBhvr>
                                      <p:rCtr x="-4323" y="-2870"/>
                                    </p:animMotion>
                                  </p:childTnLst>
                                </p:cTn>
                              </p:par>
                              <p:par>
                                <p:cTn id="79" presetID="42" presetClass="path" presetSubtype="0" accel="50000" decel="50000" fill="hold" grpId="3" nodeType="withEffect">
                                  <p:stCondLst>
                                    <p:cond delay="0"/>
                                  </p:stCondLst>
                                  <p:childTnLst>
                                    <p:animMotion origin="layout" path="M 0.27214 2.59259E-6 L 0.36276 2.59259E-6 " pathEditMode="relative" rAng="0" ptsTypes="AA">
                                      <p:cBhvr>
                                        <p:cTn id="80" dur="2000" fill="hold"/>
                                        <p:tgtEl>
                                          <p:spTgt spid="74"/>
                                        </p:tgtEl>
                                        <p:attrNameLst>
                                          <p:attrName>ppt_x</p:attrName>
                                          <p:attrName>ppt_y</p:attrName>
                                        </p:attrNameLst>
                                      </p:cBhvr>
                                      <p:rCtr x="4531" y="0"/>
                                    </p:animMotion>
                                  </p:childTnLst>
                                </p:cTn>
                              </p:par>
                            </p:childTnLst>
                          </p:cTn>
                        </p:par>
                        <p:par>
                          <p:cTn id="81" fill="hold">
                            <p:stCondLst>
                              <p:cond delay="9500"/>
                            </p:stCondLst>
                            <p:childTnLst>
                              <p:par>
                                <p:cTn id="82" presetID="42" presetClass="path" presetSubtype="0" accel="50000" decel="50000" fill="hold" grpId="4" nodeType="afterEffect">
                                  <p:stCondLst>
                                    <p:cond delay="0"/>
                                  </p:stCondLst>
                                  <p:childTnLst>
                                    <p:animMotion origin="layout" path="M 0.01536 -0.1405 L 4.58333E-6 -4.44444E-6 " pathEditMode="relative" rAng="0" ptsTypes="AA">
                                      <p:cBhvr>
                                        <p:cTn id="83" dur="500" fill="hold"/>
                                        <p:tgtEl>
                                          <p:spTgt spid="9"/>
                                        </p:tgtEl>
                                        <p:attrNameLst>
                                          <p:attrName>ppt_x</p:attrName>
                                          <p:attrName>ppt_y</p:attrName>
                                        </p:attrNameLst>
                                      </p:cBhvr>
                                      <p:rCtr x="-768" y="7014"/>
                                    </p:animMotion>
                                  </p:childTnLst>
                                </p:cTn>
                              </p:par>
                              <p:par>
                                <p:cTn id="84" presetID="42" presetClass="path" presetSubtype="0" accel="50000" decel="50000" fill="hold" grpId="3" nodeType="withEffect">
                                  <p:stCondLst>
                                    <p:cond delay="0"/>
                                  </p:stCondLst>
                                  <p:childTnLst>
                                    <p:animMotion origin="layout" path="M -3.33333E-6 -4.81481E-6 L 0.07292 -0.11087 " pathEditMode="relative" rAng="0" ptsTypes="AA">
                                      <p:cBhvr>
                                        <p:cTn id="85" dur="500" fill="hold"/>
                                        <p:tgtEl>
                                          <p:spTgt spid="6"/>
                                        </p:tgtEl>
                                        <p:attrNameLst>
                                          <p:attrName>ppt_x</p:attrName>
                                          <p:attrName>ppt_y</p:attrName>
                                        </p:attrNameLst>
                                      </p:cBhvr>
                                      <p:rCtr x="3646" y="-5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4" grpId="0" animBg="1"/>
      <p:bldP spid="74" grpId="1" animBg="1"/>
      <p:bldP spid="74" grpId="2" animBg="1"/>
      <p:bldP spid="74" grpId="3" animBg="1"/>
      <p:bldP spid="74" grpId="4" animBg="1"/>
      <p:bldP spid="6" grpId="0" animBg="1"/>
      <p:bldP spid="6" grpId="1" animBg="1"/>
      <p:bldP spid="6" grpId="2" animBg="1"/>
      <p:bldP spid="6" grpId="3" animBg="1"/>
      <p:bldP spid="9" grpId="0" animBg="1"/>
      <p:bldP spid="9" grpId="1" animBg="1"/>
      <p:bldP spid="9" grpId="2" animBg="1"/>
      <p:bldP spid="9" grpId="3" animBg="1"/>
      <p:bldP spid="9" grpId="4" animBg="1"/>
      <p:bldP spid="10" grpId="0" animBg="1"/>
      <p:bldP spid="10" grpId="1" animBg="1"/>
      <p:bldP spid="10" grpId="2" animBg="1"/>
      <p:bldP spid="13" grpId="0" animBg="1"/>
      <p:bldP spid="75" grpId="0" animBg="1"/>
      <p:bldP spid="75" grpId="1" animBg="1"/>
      <p:bldP spid="75" grpId="2" animBg="1"/>
      <p:bldP spid="75" grpId="3" animBg="1"/>
      <p:bldP spid="75" grpId="4"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A6338-6B44-A8B9-63E8-A92DB23C7008}"/>
              </a:ext>
            </a:extLst>
          </p:cNvPr>
          <p:cNvSpPr>
            <a:spLocks noGrp="1"/>
          </p:cNvSpPr>
          <p:nvPr>
            <p:ph type="title"/>
          </p:nvPr>
        </p:nvSpPr>
        <p:spPr>
          <a:xfrm>
            <a:off x="609600" y="0"/>
            <a:ext cx="10972800" cy="1143000"/>
          </a:xfrm>
        </p:spPr>
        <p:txBody>
          <a:bodyPr/>
          <a:lstStyle/>
          <a:p>
            <a:r>
              <a:rPr lang="en-US"/>
              <a:t>Limitations of </a:t>
            </a:r>
            <a:r>
              <a:rPr lang="en-US" err="1"/>
              <a:t>CAmkES</a:t>
            </a:r>
            <a:endParaRPr lang="en-US"/>
          </a:p>
        </p:txBody>
      </p:sp>
      <p:sp>
        <p:nvSpPr>
          <p:cNvPr id="3" name="Content Placeholder 2">
            <a:extLst>
              <a:ext uri="{FF2B5EF4-FFF2-40B4-BE49-F238E27FC236}">
                <a16:creationId xmlns:a16="http://schemas.microsoft.com/office/drawing/2014/main" id="{4B57DB40-B125-D992-66E5-8D02888C3B7D}"/>
              </a:ext>
            </a:extLst>
          </p:cNvPr>
          <p:cNvSpPr>
            <a:spLocks noGrp="1"/>
          </p:cNvSpPr>
          <p:nvPr>
            <p:ph idx="1"/>
          </p:nvPr>
        </p:nvSpPr>
        <p:spPr>
          <a:xfrm>
            <a:off x="228600" y="1142999"/>
            <a:ext cx="11734800" cy="4983165"/>
          </a:xfrm>
        </p:spPr>
        <p:txBody>
          <a:bodyPr vert="horz" lIns="91440" tIns="45720" rIns="91440" bIns="45720" rtlCol="0" anchor="t">
            <a:normAutofit fontScale="92500" lnSpcReduction="10000"/>
          </a:bodyPr>
          <a:lstStyle/>
          <a:p>
            <a:pPr marL="225425" indent="-225425">
              <a:lnSpc>
                <a:spcPct val="120000"/>
              </a:lnSpc>
            </a:pPr>
            <a:r>
              <a:rPr lang="en-US">
                <a:latin typeface="Verdana"/>
                <a:ea typeface="Verdana"/>
              </a:rPr>
              <a:t>Provides </a:t>
            </a:r>
            <a:r>
              <a:rPr lang="en-US" b="1" i="1">
                <a:solidFill>
                  <a:srgbClr val="385D8A"/>
                </a:solidFill>
                <a:latin typeface="Verdana"/>
                <a:ea typeface="Verdana"/>
              </a:rPr>
              <a:t>Component Procedure Interfaces </a:t>
            </a:r>
            <a:r>
              <a:rPr lang="en-US" b="1">
                <a:solidFill>
                  <a:srgbClr val="385D8A"/>
                </a:solidFill>
                <a:latin typeface="Verdana"/>
                <a:ea typeface="Verdana"/>
              </a:rPr>
              <a:t>(CPIs)</a:t>
            </a:r>
            <a:r>
              <a:rPr lang="en-US">
                <a:solidFill>
                  <a:schemeClr val="accent2">
                    <a:lumMod val="50000"/>
                  </a:schemeClr>
                </a:solidFill>
                <a:latin typeface="Verdana"/>
                <a:ea typeface="Verdana"/>
              </a:rPr>
              <a:t> </a:t>
            </a:r>
            <a:r>
              <a:rPr lang="en-US">
                <a:latin typeface="Verdana"/>
                <a:ea typeface="Verdana"/>
              </a:rPr>
              <a:t>for Remote Procedure Call (RPC) requests</a:t>
            </a:r>
          </a:p>
          <a:p>
            <a:pPr marL="225425" indent="-225425">
              <a:lnSpc>
                <a:spcPct val="120000"/>
              </a:lnSpc>
            </a:pPr>
            <a:endParaRPr lang="en-US"/>
          </a:p>
          <a:p>
            <a:pPr marL="225425" indent="-225425">
              <a:lnSpc>
                <a:spcPct val="120000"/>
              </a:lnSpc>
            </a:pPr>
            <a:r>
              <a:rPr lang="en-US"/>
              <a:t>CPIs assigned a </a:t>
            </a:r>
            <a:r>
              <a:rPr lang="en-US" i="1">
                <a:solidFill>
                  <a:srgbClr val="385D8A"/>
                </a:solidFill>
              </a:rPr>
              <a:t>single thread</a:t>
            </a:r>
            <a:r>
              <a:rPr lang="en-US">
                <a:solidFill>
                  <a:srgbClr val="385D8A"/>
                </a:solidFill>
              </a:rPr>
              <a:t> </a:t>
            </a:r>
            <a:r>
              <a:rPr lang="en-US"/>
              <a:t>that waits on an seL4 endpoint at a </a:t>
            </a:r>
            <a:r>
              <a:rPr lang="en-US" i="1">
                <a:solidFill>
                  <a:srgbClr val="385D8A"/>
                </a:solidFill>
              </a:rPr>
              <a:t>static priority </a:t>
            </a:r>
            <a:r>
              <a:rPr lang="en-US"/>
              <a:t>specified at compile-time</a:t>
            </a:r>
          </a:p>
          <a:p>
            <a:pPr marL="225425" indent="-225425">
              <a:lnSpc>
                <a:spcPct val="120000"/>
              </a:lnSpc>
            </a:pPr>
            <a:endParaRPr lang="en-US">
              <a:solidFill>
                <a:srgbClr val="FF0000"/>
              </a:solidFill>
              <a:latin typeface="Verdana"/>
              <a:ea typeface="Verdana"/>
            </a:endParaRPr>
          </a:p>
          <a:p>
            <a:pPr marL="225425" indent="-225425">
              <a:lnSpc>
                <a:spcPct val="120000"/>
              </a:lnSpc>
            </a:pPr>
            <a:r>
              <a:rPr lang="en-US">
                <a:solidFill>
                  <a:srgbClr val="FF0000"/>
                </a:solidFill>
                <a:latin typeface="Verdana"/>
                <a:ea typeface="Verdana"/>
              </a:rPr>
              <a:t>This is </a:t>
            </a:r>
            <a:r>
              <a:rPr lang="en-US" i="1">
                <a:solidFill>
                  <a:srgbClr val="FF0000"/>
                </a:solidFill>
                <a:latin typeface="Verdana"/>
                <a:ea typeface="Verdana"/>
              </a:rPr>
              <a:t>not</a:t>
            </a:r>
            <a:r>
              <a:rPr lang="en-US">
                <a:solidFill>
                  <a:srgbClr val="FF0000"/>
                </a:solidFill>
                <a:latin typeface="Verdana"/>
                <a:ea typeface="Verdana"/>
              </a:rPr>
              <a:t> well-suited to </a:t>
            </a:r>
            <a:r>
              <a:rPr lang="en-US" i="1">
                <a:solidFill>
                  <a:srgbClr val="FF0000"/>
                </a:solidFill>
                <a:latin typeface="Verdana"/>
                <a:ea typeface="Verdana"/>
              </a:rPr>
              <a:t>task</a:t>
            </a:r>
            <a:r>
              <a:rPr lang="en-US">
                <a:solidFill>
                  <a:srgbClr val="FF0000"/>
                </a:solidFill>
                <a:latin typeface="Verdana"/>
                <a:ea typeface="Verdana"/>
              </a:rPr>
              <a:t> execution that cross-cuts </a:t>
            </a:r>
            <a:r>
              <a:rPr lang="en-US" i="1">
                <a:solidFill>
                  <a:srgbClr val="FF0000"/>
                </a:solidFill>
                <a:latin typeface="Verdana"/>
                <a:ea typeface="Verdana"/>
              </a:rPr>
              <a:t>components</a:t>
            </a:r>
          </a:p>
          <a:p>
            <a:pPr marL="225425" indent="-225425">
              <a:lnSpc>
                <a:spcPct val="120000"/>
              </a:lnSpc>
            </a:pPr>
            <a:endParaRPr lang="en-US">
              <a:latin typeface="Verdana"/>
              <a:ea typeface="Verdana"/>
            </a:endParaRPr>
          </a:p>
          <a:p>
            <a:pPr marL="225425" indent="-225425">
              <a:lnSpc>
                <a:spcPct val="120000"/>
              </a:lnSpc>
            </a:pPr>
            <a:r>
              <a:rPr lang="en-US">
                <a:latin typeface="Verdana"/>
                <a:ea typeface="Verdana"/>
              </a:rPr>
              <a:t>Tasks of </a:t>
            </a:r>
            <a:r>
              <a:rPr lang="en-US" i="1">
                <a:latin typeface="Verdana"/>
                <a:ea typeface="Verdana"/>
              </a:rPr>
              <a:t>different </a:t>
            </a:r>
            <a:r>
              <a:rPr lang="en-US">
                <a:latin typeface="Verdana"/>
                <a:ea typeface="Verdana"/>
              </a:rPr>
              <a:t>priorities may concurrently send requests to the same CPI!</a:t>
            </a:r>
          </a:p>
        </p:txBody>
      </p:sp>
      <p:sp>
        <p:nvSpPr>
          <p:cNvPr id="4" name="Slide Number Placeholder 3">
            <a:extLst>
              <a:ext uri="{FF2B5EF4-FFF2-40B4-BE49-F238E27FC236}">
                <a16:creationId xmlns:a16="http://schemas.microsoft.com/office/drawing/2014/main" id="{8D1C256A-C3D3-1D51-A485-0A8A38A6C77A}"/>
              </a:ext>
            </a:extLst>
          </p:cNvPr>
          <p:cNvSpPr>
            <a:spLocks noGrp="1"/>
          </p:cNvSpPr>
          <p:nvPr>
            <p:ph type="sldNum" sz="quarter" idx="12"/>
          </p:nvPr>
        </p:nvSpPr>
        <p:spPr/>
        <p:txBody>
          <a:bodyPr/>
          <a:lstStyle/>
          <a:p>
            <a:fld id="{A773B20C-5347-4FF9-A9F0-76F937F60217}" type="slidenum">
              <a:rPr lang="en-US" smtClean="0"/>
              <a:pPr/>
              <a:t>5</a:t>
            </a:fld>
            <a:endParaRPr lang="en-US"/>
          </a:p>
        </p:txBody>
      </p:sp>
      <p:sp>
        <p:nvSpPr>
          <p:cNvPr id="5" name="Footer Placeholder 4">
            <a:extLst>
              <a:ext uri="{FF2B5EF4-FFF2-40B4-BE49-F238E27FC236}">
                <a16:creationId xmlns:a16="http://schemas.microsoft.com/office/drawing/2014/main" id="{E6756413-4CB8-F1BF-9289-99CFAF924E8E}"/>
              </a:ext>
            </a:extLst>
          </p:cNvPr>
          <p:cNvSpPr>
            <a:spLocks noGrp="1"/>
          </p:cNvSpPr>
          <p:nvPr>
            <p:ph type="ftr" sz="quarter" idx="3"/>
          </p:nvPr>
        </p:nvSpPr>
        <p:spPr/>
        <p:txBody>
          <a:bodyPr/>
          <a:lstStyle/>
          <a:p>
            <a:r>
              <a:rPr lang="en-US"/>
              <a:t>RTCSA 2022</a:t>
            </a:r>
          </a:p>
        </p:txBody>
      </p:sp>
    </p:spTree>
    <p:extLst>
      <p:ext uri="{BB962C8B-B14F-4D97-AF65-F5344CB8AC3E}">
        <p14:creationId xmlns:p14="http://schemas.microsoft.com/office/powerpoint/2010/main" val="199579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A6338-6B44-A8B9-63E8-A92DB23C7008}"/>
              </a:ext>
            </a:extLst>
          </p:cNvPr>
          <p:cNvSpPr>
            <a:spLocks noGrp="1"/>
          </p:cNvSpPr>
          <p:nvPr>
            <p:ph type="title"/>
          </p:nvPr>
        </p:nvSpPr>
        <p:spPr>
          <a:xfrm>
            <a:off x="609600" y="0"/>
            <a:ext cx="10972800" cy="1143000"/>
          </a:xfrm>
        </p:spPr>
        <p:txBody>
          <a:bodyPr/>
          <a:lstStyle/>
          <a:p>
            <a:r>
              <a:rPr lang="en-US"/>
              <a:t>Our Original Solution</a:t>
            </a:r>
          </a:p>
        </p:txBody>
      </p:sp>
      <p:sp>
        <p:nvSpPr>
          <p:cNvPr id="3" name="Content Placeholder 2">
            <a:extLst>
              <a:ext uri="{FF2B5EF4-FFF2-40B4-BE49-F238E27FC236}">
                <a16:creationId xmlns:a16="http://schemas.microsoft.com/office/drawing/2014/main" id="{4B57DB40-B125-D992-66E5-8D02888C3B7D}"/>
              </a:ext>
            </a:extLst>
          </p:cNvPr>
          <p:cNvSpPr>
            <a:spLocks noGrp="1"/>
          </p:cNvSpPr>
          <p:nvPr>
            <p:ph idx="1"/>
          </p:nvPr>
        </p:nvSpPr>
        <p:spPr>
          <a:xfrm>
            <a:off x="79739" y="1142999"/>
            <a:ext cx="12052005" cy="4983165"/>
          </a:xfrm>
        </p:spPr>
        <p:txBody>
          <a:bodyPr vert="horz" lIns="91440" tIns="45720" rIns="91440" bIns="45720" rtlCol="0" anchor="t">
            <a:normAutofit fontScale="92500"/>
          </a:bodyPr>
          <a:lstStyle/>
          <a:p>
            <a:pPr marL="225425" indent="-225425">
              <a:lnSpc>
                <a:spcPct val="120000"/>
              </a:lnSpc>
            </a:pPr>
            <a:r>
              <a:rPr lang="en-US"/>
              <a:t>Presented at RTCSA 2022: “A Concurrency Framework for            Priority-Aware Intercomponent Requests in </a:t>
            </a:r>
            <a:r>
              <a:rPr lang="en-US" err="1"/>
              <a:t>CAmkES</a:t>
            </a:r>
            <a:r>
              <a:rPr lang="en-US"/>
              <a:t> on seL4.”</a:t>
            </a:r>
          </a:p>
          <a:p>
            <a:pPr marL="225425" indent="-225425">
              <a:lnSpc>
                <a:spcPct val="120000"/>
              </a:lnSpc>
            </a:pPr>
            <a:r>
              <a:rPr lang="en-US"/>
              <a:t>Supports both reentrant execution and locked critical sections over shared state with the IPCP, NPCS, and PIP protocols</a:t>
            </a:r>
          </a:p>
          <a:p>
            <a:pPr marL="225425" indent="-225425">
              <a:lnSpc>
                <a:spcPct val="120000"/>
              </a:lnSpc>
            </a:pPr>
            <a:r>
              <a:rPr lang="en-US"/>
              <a:t>Requires minimal changes to component specifications</a:t>
            </a:r>
          </a:p>
          <a:p>
            <a:pPr marL="225425" indent="-225425">
              <a:lnSpc>
                <a:spcPct val="120000"/>
              </a:lnSpc>
            </a:pPr>
            <a:r>
              <a:rPr lang="en-US"/>
              <a:t>Bound overhead by using priority semantics to guarantee consistency over lock acquisition without additional atomic operations</a:t>
            </a:r>
          </a:p>
          <a:p>
            <a:pPr marL="225425" indent="-225425">
              <a:lnSpc>
                <a:spcPct val="120000"/>
              </a:lnSpc>
            </a:pPr>
            <a:r>
              <a:rPr lang="en-US">
                <a:latin typeface="Verdana"/>
                <a:ea typeface="Verdana"/>
              </a:rPr>
              <a:t>RPC invocation overhead is not significantly increased</a:t>
            </a:r>
          </a:p>
          <a:p>
            <a:pPr marL="225425" indent="-225425">
              <a:lnSpc>
                <a:spcPct val="120000"/>
              </a:lnSpc>
            </a:pPr>
            <a:r>
              <a:rPr lang="en-US">
                <a:solidFill>
                  <a:srgbClr val="FF0000"/>
                </a:solidFill>
                <a:latin typeface="Verdana"/>
                <a:ea typeface="Verdana"/>
              </a:rPr>
              <a:t>Did not support nested Priority Inheritance Protocol</a:t>
            </a:r>
          </a:p>
          <a:p>
            <a:pPr marL="225425" indent="-225425">
              <a:lnSpc>
                <a:spcPct val="120000"/>
              </a:lnSpc>
            </a:pPr>
            <a:endParaRPr lang="en-US"/>
          </a:p>
        </p:txBody>
      </p:sp>
      <p:sp>
        <p:nvSpPr>
          <p:cNvPr id="4" name="Slide Number Placeholder 3">
            <a:extLst>
              <a:ext uri="{FF2B5EF4-FFF2-40B4-BE49-F238E27FC236}">
                <a16:creationId xmlns:a16="http://schemas.microsoft.com/office/drawing/2014/main" id="{8D1C256A-C3D3-1D51-A485-0A8A38A6C77A}"/>
              </a:ext>
            </a:extLst>
          </p:cNvPr>
          <p:cNvSpPr>
            <a:spLocks noGrp="1"/>
          </p:cNvSpPr>
          <p:nvPr>
            <p:ph type="sldNum" sz="quarter" idx="12"/>
          </p:nvPr>
        </p:nvSpPr>
        <p:spPr/>
        <p:txBody>
          <a:bodyPr/>
          <a:lstStyle/>
          <a:p>
            <a:fld id="{A773B20C-5347-4FF9-A9F0-76F937F60217}" type="slidenum">
              <a:rPr lang="en-US" smtClean="0"/>
              <a:pPr/>
              <a:t>6</a:t>
            </a:fld>
            <a:endParaRPr lang="en-US"/>
          </a:p>
        </p:txBody>
      </p:sp>
      <p:sp>
        <p:nvSpPr>
          <p:cNvPr id="5" name="Footer Placeholder 4">
            <a:extLst>
              <a:ext uri="{FF2B5EF4-FFF2-40B4-BE49-F238E27FC236}">
                <a16:creationId xmlns:a16="http://schemas.microsoft.com/office/drawing/2014/main" id="{E6756413-4CB8-F1BF-9289-99CFAF924E8E}"/>
              </a:ext>
            </a:extLst>
          </p:cNvPr>
          <p:cNvSpPr>
            <a:spLocks noGrp="1"/>
          </p:cNvSpPr>
          <p:nvPr>
            <p:ph type="ftr" sz="quarter" idx="3"/>
          </p:nvPr>
        </p:nvSpPr>
        <p:spPr/>
        <p:txBody>
          <a:bodyPr/>
          <a:lstStyle/>
          <a:p>
            <a:r>
              <a:rPr lang="en-US"/>
              <a:t>RTCSA 2022</a:t>
            </a:r>
          </a:p>
        </p:txBody>
      </p:sp>
    </p:spTree>
    <p:extLst>
      <p:ext uri="{BB962C8B-B14F-4D97-AF65-F5344CB8AC3E}">
        <p14:creationId xmlns:p14="http://schemas.microsoft.com/office/powerpoint/2010/main" val="133350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DE4F5-CCDF-499D-51FE-35411F03A9F6}"/>
              </a:ext>
            </a:extLst>
          </p:cNvPr>
          <p:cNvSpPr>
            <a:spLocks noGrp="1"/>
          </p:cNvSpPr>
          <p:nvPr>
            <p:ph type="title"/>
          </p:nvPr>
        </p:nvSpPr>
        <p:spPr/>
        <p:txBody>
          <a:bodyPr/>
          <a:lstStyle/>
          <a:p>
            <a:r>
              <a:rPr lang="en-US"/>
              <a:t>This Work</a:t>
            </a:r>
          </a:p>
        </p:txBody>
      </p:sp>
      <p:sp>
        <p:nvSpPr>
          <p:cNvPr id="3" name="Content Placeholder 2">
            <a:extLst>
              <a:ext uri="{FF2B5EF4-FFF2-40B4-BE49-F238E27FC236}">
                <a16:creationId xmlns:a16="http://schemas.microsoft.com/office/drawing/2014/main" id="{F1439612-5F37-E9EF-B6B3-57AD1D4750A3}"/>
              </a:ext>
            </a:extLst>
          </p:cNvPr>
          <p:cNvSpPr>
            <a:spLocks noGrp="1"/>
          </p:cNvSpPr>
          <p:nvPr>
            <p:ph idx="1"/>
          </p:nvPr>
        </p:nvSpPr>
        <p:spPr/>
        <p:txBody>
          <a:bodyPr vert="horz" lIns="91440" tIns="45720" rIns="91440" bIns="45720" rtlCol="0" anchor="t">
            <a:normAutofit fontScale="92500" lnSpcReduction="10000"/>
          </a:bodyPr>
          <a:lstStyle/>
          <a:p>
            <a:r>
              <a:rPr lang="en-US"/>
              <a:t>Extends the prior work to support nested priority inheritance</a:t>
            </a:r>
          </a:p>
          <a:p>
            <a:endParaRPr lang="en-US"/>
          </a:p>
          <a:p>
            <a:r>
              <a:rPr lang="en-US"/>
              <a:t>Components coordinate to send priority updates to downstream components</a:t>
            </a:r>
          </a:p>
          <a:p>
            <a:endParaRPr lang="en-US"/>
          </a:p>
          <a:p>
            <a:r>
              <a:rPr lang="en-US"/>
              <a:t>Individual components only need direct communication from incoming requestor</a:t>
            </a:r>
          </a:p>
          <a:p>
            <a:endParaRPr lang="en-US"/>
          </a:p>
          <a:p>
            <a:r>
              <a:rPr lang="en-US"/>
              <a:t>Faster than Patina mutex service, which does not support nested locking</a:t>
            </a:r>
          </a:p>
          <a:p>
            <a:endParaRPr lang="en-US" i="1">
              <a:solidFill>
                <a:schemeClr val="tx2"/>
              </a:solidFill>
            </a:endParaRPr>
          </a:p>
          <a:p>
            <a:endParaRPr lang="en-US"/>
          </a:p>
          <a:p>
            <a:endParaRPr lang="en-US"/>
          </a:p>
        </p:txBody>
      </p:sp>
      <p:sp>
        <p:nvSpPr>
          <p:cNvPr id="4" name="Slide Number Placeholder 3">
            <a:extLst>
              <a:ext uri="{FF2B5EF4-FFF2-40B4-BE49-F238E27FC236}">
                <a16:creationId xmlns:a16="http://schemas.microsoft.com/office/drawing/2014/main" id="{55AE5805-CEEE-7FFA-5E14-3E63AC87899E}"/>
              </a:ext>
            </a:extLst>
          </p:cNvPr>
          <p:cNvSpPr>
            <a:spLocks noGrp="1"/>
          </p:cNvSpPr>
          <p:nvPr>
            <p:ph type="sldNum" sz="quarter" idx="12"/>
          </p:nvPr>
        </p:nvSpPr>
        <p:spPr/>
        <p:txBody>
          <a:bodyPr/>
          <a:lstStyle/>
          <a:p>
            <a:fld id="{A773B20C-5347-4FF9-A9F0-76F937F60217}" type="slidenum">
              <a:rPr lang="en-US" smtClean="0"/>
              <a:pPr/>
              <a:t>7</a:t>
            </a:fld>
            <a:endParaRPr lang="en-US"/>
          </a:p>
        </p:txBody>
      </p:sp>
      <p:sp>
        <p:nvSpPr>
          <p:cNvPr id="5" name="Footer Placeholder 4">
            <a:extLst>
              <a:ext uri="{FF2B5EF4-FFF2-40B4-BE49-F238E27FC236}">
                <a16:creationId xmlns:a16="http://schemas.microsoft.com/office/drawing/2014/main" id="{42C31141-741C-37C9-92CA-2CD5A4F226D1}"/>
              </a:ext>
            </a:extLst>
          </p:cNvPr>
          <p:cNvSpPr>
            <a:spLocks noGrp="1"/>
          </p:cNvSpPr>
          <p:nvPr>
            <p:ph type="ftr" sz="quarter" idx="3"/>
          </p:nvPr>
        </p:nvSpPr>
        <p:spPr/>
        <p:txBody>
          <a:bodyPr/>
          <a:lstStyle/>
          <a:p>
            <a:r>
              <a:rPr lang="en-US"/>
              <a:t>RTCSA 2022</a:t>
            </a:r>
          </a:p>
        </p:txBody>
      </p:sp>
    </p:spTree>
    <p:extLst>
      <p:ext uri="{BB962C8B-B14F-4D97-AF65-F5344CB8AC3E}">
        <p14:creationId xmlns:p14="http://schemas.microsoft.com/office/powerpoint/2010/main" val="401766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8D387-2563-3AC2-5071-B08C33A42861}"/>
              </a:ext>
            </a:extLst>
          </p:cNvPr>
          <p:cNvSpPr>
            <a:spLocks noGrp="1"/>
          </p:cNvSpPr>
          <p:nvPr>
            <p:ph type="title"/>
          </p:nvPr>
        </p:nvSpPr>
        <p:spPr>
          <a:xfrm>
            <a:off x="609600" y="-288883"/>
            <a:ext cx="10972800" cy="1935162"/>
          </a:xfrm>
        </p:spPr>
        <p:txBody>
          <a:bodyPr>
            <a:normAutofit/>
          </a:bodyPr>
          <a:lstStyle/>
          <a:p>
            <a:r>
              <a:rPr lang="en-US" sz="6000"/>
              <a:t>Thank You!</a:t>
            </a:r>
          </a:p>
        </p:txBody>
      </p:sp>
      <p:sp>
        <p:nvSpPr>
          <p:cNvPr id="3" name="Content Placeholder 2">
            <a:extLst>
              <a:ext uri="{FF2B5EF4-FFF2-40B4-BE49-F238E27FC236}">
                <a16:creationId xmlns:a16="http://schemas.microsoft.com/office/drawing/2014/main" id="{AB1C7130-2B7F-FDC7-EC2F-924101282B3D}"/>
              </a:ext>
            </a:extLst>
          </p:cNvPr>
          <p:cNvSpPr>
            <a:spLocks noGrp="1"/>
          </p:cNvSpPr>
          <p:nvPr>
            <p:ph idx="1"/>
          </p:nvPr>
        </p:nvSpPr>
        <p:spPr>
          <a:xfrm>
            <a:off x="609600" y="1201483"/>
            <a:ext cx="10972800" cy="5241852"/>
          </a:xfrm>
        </p:spPr>
        <p:txBody>
          <a:bodyPr>
            <a:normAutofit lnSpcReduction="10000"/>
          </a:bodyPr>
          <a:lstStyle/>
          <a:p>
            <a:pPr marL="0" indent="0" algn="ctr">
              <a:buNone/>
            </a:pPr>
            <a:r>
              <a:rPr lang="en-US" sz="4000"/>
              <a:t>Any questions?</a:t>
            </a:r>
          </a:p>
          <a:p>
            <a:pPr marL="0" indent="0" algn="ctr">
              <a:buNone/>
            </a:pPr>
            <a:endParaRPr lang="en-US" sz="4000"/>
          </a:p>
          <a:p>
            <a:pPr marL="0" indent="0" algn="ctr">
              <a:buNone/>
            </a:pPr>
            <a:endParaRPr lang="en-US" sz="4000"/>
          </a:p>
          <a:p>
            <a:pPr marL="0" indent="0" algn="ctr">
              <a:buNone/>
            </a:pPr>
            <a:endParaRPr lang="en-US" sz="4000"/>
          </a:p>
          <a:p>
            <a:pPr marL="0" indent="0" algn="ctr">
              <a:buNone/>
            </a:pPr>
            <a:endParaRPr lang="en-US" sz="4000"/>
          </a:p>
          <a:p>
            <a:pPr marL="0" indent="0" algn="ctr">
              <a:buNone/>
            </a:pPr>
            <a:endParaRPr lang="en-US" sz="4000"/>
          </a:p>
          <a:p>
            <a:pPr marL="0" indent="0" algn="ctr">
              <a:buNone/>
            </a:pPr>
            <a:r>
              <a:rPr lang="en-US"/>
              <a:t>Full paper and code available from:</a:t>
            </a:r>
          </a:p>
          <a:p>
            <a:pPr marL="0" indent="0" algn="ctr">
              <a:buNone/>
            </a:pPr>
            <a:r>
              <a:rPr lang="en-US"/>
              <a:t>https://www.sudvarg.com/priority-aware-camkes</a:t>
            </a:r>
          </a:p>
          <a:p>
            <a:pPr marL="0" indent="0" algn="ctr">
              <a:buNone/>
            </a:pPr>
            <a:endParaRPr lang="en-US" sz="4000"/>
          </a:p>
        </p:txBody>
      </p:sp>
      <p:sp>
        <p:nvSpPr>
          <p:cNvPr id="4" name="Slide Number Placeholder 3">
            <a:extLst>
              <a:ext uri="{FF2B5EF4-FFF2-40B4-BE49-F238E27FC236}">
                <a16:creationId xmlns:a16="http://schemas.microsoft.com/office/drawing/2014/main" id="{DBC5A7B4-E4FC-FB79-188F-0BC12D191E95}"/>
              </a:ext>
            </a:extLst>
          </p:cNvPr>
          <p:cNvSpPr>
            <a:spLocks noGrp="1"/>
          </p:cNvSpPr>
          <p:nvPr>
            <p:ph type="sldNum" sz="quarter" idx="12"/>
          </p:nvPr>
        </p:nvSpPr>
        <p:spPr/>
        <p:txBody>
          <a:bodyPr/>
          <a:lstStyle/>
          <a:p>
            <a:fld id="{A773B20C-5347-4FF9-A9F0-76F937F60217}" type="slidenum">
              <a:rPr lang="en-US" smtClean="0"/>
              <a:pPr/>
              <a:t>8</a:t>
            </a:fld>
            <a:endParaRPr lang="en-US"/>
          </a:p>
        </p:txBody>
      </p:sp>
      <p:sp>
        <p:nvSpPr>
          <p:cNvPr id="5" name="Footer Placeholder 4">
            <a:extLst>
              <a:ext uri="{FF2B5EF4-FFF2-40B4-BE49-F238E27FC236}">
                <a16:creationId xmlns:a16="http://schemas.microsoft.com/office/drawing/2014/main" id="{D256E252-E18F-3A72-09EB-8E548AE95E80}"/>
              </a:ext>
            </a:extLst>
          </p:cNvPr>
          <p:cNvSpPr>
            <a:spLocks noGrp="1"/>
          </p:cNvSpPr>
          <p:nvPr>
            <p:ph type="ftr" sz="quarter" idx="3"/>
          </p:nvPr>
        </p:nvSpPr>
        <p:spPr/>
        <p:txBody>
          <a:bodyPr/>
          <a:lstStyle/>
          <a:p>
            <a:r>
              <a:rPr lang="en-US"/>
              <a:t>RTCSA 2022</a:t>
            </a:r>
          </a:p>
        </p:txBody>
      </p:sp>
      <p:pic>
        <p:nvPicPr>
          <p:cNvPr id="7" name="Picture 6" descr="A qr code with black squares&#10;&#10;Description automatically generated">
            <a:extLst>
              <a:ext uri="{FF2B5EF4-FFF2-40B4-BE49-F238E27FC236}">
                <a16:creationId xmlns:a16="http://schemas.microsoft.com/office/drawing/2014/main" id="{5E351D53-8747-18ED-77DC-8DE4727F8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9597" y="1876466"/>
            <a:ext cx="3212805" cy="3212805"/>
          </a:xfrm>
          <a:prstGeom prst="rect">
            <a:avLst/>
          </a:prstGeom>
        </p:spPr>
      </p:pic>
    </p:spTree>
    <p:extLst>
      <p:ext uri="{BB962C8B-B14F-4D97-AF65-F5344CB8AC3E}">
        <p14:creationId xmlns:p14="http://schemas.microsoft.com/office/powerpoint/2010/main" val="13400531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6.7|23.9|12.7"/>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3">
          <a:schemeClr val="dk1"/>
        </a:lnRef>
        <a:fillRef idx="0">
          <a:schemeClr val="dk1"/>
        </a:fillRef>
        <a:effectRef idx="2">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TotalTime>
  <Words>466</Words>
  <Application>Microsoft Office PowerPoint</Application>
  <PresentationFormat>Widescreen</PresentationFormat>
  <Paragraphs>88</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Georgia</vt:lpstr>
      <vt:lpstr>Verdana</vt:lpstr>
      <vt:lpstr>1_Office Theme</vt:lpstr>
      <vt:lpstr>Priority-Based Concurrency and Shared Resource Access Mechanisms for Nested Intercomponent Requests in CAmkES  Marion Sudvarg, Zhuoran Sun, Ao Li, Chris Gill, Ning Zhang Washington University in St. Louis St. Louis, Missouri, United States Work Accepted for Publication in Springer Real-Time Systems RTSS 2023   Funded by NSF grants CSR-1814739, CNS-17653503, and CNS-2229290, and NASA grant 80NSSC21K1741</vt:lpstr>
      <vt:lpstr>seL4</vt:lpstr>
      <vt:lpstr>CAmkES: Components in seL4</vt:lpstr>
      <vt:lpstr>Real-Time Component-Based Systems</vt:lpstr>
      <vt:lpstr>Limitations of CAmkES</vt:lpstr>
      <vt:lpstr>Our Original Solution</vt:lpstr>
      <vt:lpstr>This Work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david_n_laura</dc:creator>
  <cp:lastModifiedBy>Marion Sudvarg</cp:lastModifiedBy>
  <cp:revision>1</cp:revision>
  <dcterms:created xsi:type="dcterms:W3CDTF">2016-01-21T02:03:40Z</dcterms:created>
  <dcterms:modified xsi:type="dcterms:W3CDTF">2023-12-25T18:02:58Z</dcterms:modified>
</cp:coreProperties>
</file>