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4.xml" ContentType="application/vnd.openxmlformats-officedocument.presentationml.tags+xml"/>
  <Override PartName="/ppt/notesSlides/notesSlide39.xml" ContentType="application/vnd.openxmlformats-officedocument.presentationml.notesSlide+xml"/>
  <Override PartName="/ppt/tags/tag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9" r:id="rId2"/>
  </p:sldMasterIdLst>
  <p:notesMasterIdLst>
    <p:notesMasterId r:id="rId55"/>
  </p:notesMasterIdLst>
  <p:handoutMasterIdLst>
    <p:handoutMasterId r:id="rId56"/>
  </p:handoutMasterIdLst>
  <p:sldIdLst>
    <p:sldId id="265" r:id="rId3"/>
    <p:sldId id="450" r:id="rId4"/>
    <p:sldId id="513" r:id="rId5"/>
    <p:sldId id="449" r:id="rId6"/>
    <p:sldId id="452" r:id="rId7"/>
    <p:sldId id="510" r:id="rId8"/>
    <p:sldId id="454" r:id="rId9"/>
    <p:sldId id="455" r:id="rId10"/>
    <p:sldId id="447" r:id="rId11"/>
    <p:sldId id="456" r:id="rId12"/>
    <p:sldId id="457" r:id="rId13"/>
    <p:sldId id="458" r:id="rId14"/>
    <p:sldId id="459" r:id="rId15"/>
    <p:sldId id="461" r:id="rId16"/>
    <p:sldId id="463" r:id="rId17"/>
    <p:sldId id="464" r:id="rId18"/>
    <p:sldId id="492" r:id="rId19"/>
    <p:sldId id="493" r:id="rId20"/>
    <p:sldId id="494" r:id="rId21"/>
    <p:sldId id="495" r:id="rId22"/>
    <p:sldId id="466" r:id="rId23"/>
    <p:sldId id="467" r:id="rId24"/>
    <p:sldId id="468" r:id="rId25"/>
    <p:sldId id="469" r:id="rId26"/>
    <p:sldId id="470" r:id="rId27"/>
    <p:sldId id="471" r:id="rId28"/>
    <p:sldId id="472" r:id="rId29"/>
    <p:sldId id="473" r:id="rId30"/>
    <p:sldId id="474" r:id="rId31"/>
    <p:sldId id="476" r:id="rId32"/>
    <p:sldId id="477" r:id="rId33"/>
    <p:sldId id="479" r:id="rId34"/>
    <p:sldId id="480" r:id="rId35"/>
    <p:sldId id="484" r:id="rId36"/>
    <p:sldId id="485" r:id="rId37"/>
    <p:sldId id="486" r:id="rId38"/>
    <p:sldId id="511" r:id="rId39"/>
    <p:sldId id="487" r:id="rId40"/>
    <p:sldId id="516" r:id="rId41"/>
    <p:sldId id="517" r:id="rId42"/>
    <p:sldId id="490" r:id="rId43"/>
    <p:sldId id="514" r:id="rId44"/>
    <p:sldId id="443" r:id="rId45"/>
    <p:sldId id="444" r:id="rId46"/>
    <p:sldId id="445" r:id="rId47"/>
    <p:sldId id="446" r:id="rId48"/>
    <p:sldId id="497" r:id="rId49"/>
    <p:sldId id="498" r:id="rId50"/>
    <p:sldId id="499" r:id="rId51"/>
    <p:sldId id="501" r:id="rId52"/>
    <p:sldId id="500" r:id="rId53"/>
    <p:sldId id="50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73211D-A589-485C-9FD5-0E9842B08DB4}">
          <p14:sldIdLst>
            <p14:sldId id="265"/>
            <p14:sldId id="450"/>
            <p14:sldId id="513"/>
            <p14:sldId id="449"/>
            <p14:sldId id="452"/>
            <p14:sldId id="510"/>
            <p14:sldId id="454"/>
            <p14:sldId id="455"/>
            <p14:sldId id="447"/>
            <p14:sldId id="456"/>
            <p14:sldId id="457"/>
            <p14:sldId id="458"/>
            <p14:sldId id="459"/>
            <p14:sldId id="461"/>
            <p14:sldId id="463"/>
            <p14:sldId id="464"/>
            <p14:sldId id="492"/>
            <p14:sldId id="493"/>
            <p14:sldId id="494"/>
            <p14:sldId id="49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6"/>
            <p14:sldId id="477"/>
            <p14:sldId id="479"/>
            <p14:sldId id="480"/>
            <p14:sldId id="484"/>
            <p14:sldId id="485"/>
            <p14:sldId id="486"/>
            <p14:sldId id="511"/>
            <p14:sldId id="487"/>
            <p14:sldId id="516"/>
            <p14:sldId id="517"/>
            <p14:sldId id="490"/>
          </p14:sldIdLst>
        </p14:section>
        <p14:section name="Backup Slides" id="{9F4EE090-E311-48B0-B6F4-99DABD6D88DF}">
          <p14:sldIdLst>
            <p14:sldId id="514"/>
            <p14:sldId id="443"/>
            <p14:sldId id="444"/>
            <p14:sldId id="445"/>
            <p14:sldId id="446"/>
            <p14:sldId id="497"/>
            <p14:sldId id="498"/>
            <p14:sldId id="499"/>
            <p14:sldId id="501"/>
            <p14:sldId id="500"/>
            <p14:sldId id="5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B8412"/>
    <a:srgbClr val="009644"/>
    <a:srgbClr val="971B2F"/>
    <a:srgbClr val="404040"/>
    <a:srgbClr val="13322B"/>
    <a:srgbClr val="205732"/>
    <a:srgbClr val="BA0C2E"/>
    <a:srgbClr val="B5E3D8"/>
    <a:srgbClr val="D9D9D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0"/>
    <p:restoredTop sz="69673" autoAdjust="0"/>
  </p:normalViewPr>
  <p:slideViewPr>
    <p:cSldViewPr snapToGrid="0">
      <p:cViewPr varScale="1">
        <p:scale>
          <a:sx n="73" d="100"/>
          <a:sy n="73" d="100"/>
        </p:scale>
        <p:origin x="217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80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dvarg, Marion" userId="2bb9b31b-5f3c-4f72-8e1f-41eb276ee9c6" providerId="ADAL" clId="{479C3E90-275C-41EA-867C-22108A964542}"/>
    <pc:docChg chg="undo redo custSel addSld delSld modSld sldOrd modSection modShowInfo">
      <pc:chgData name="Sudvarg, Marion" userId="2bb9b31b-5f3c-4f72-8e1f-41eb276ee9c6" providerId="ADAL" clId="{479C3E90-275C-41EA-867C-22108A964542}" dt="2024-12-13T13:29:08.458" v="7659"/>
      <pc:docMkLst>
        <pc:docMk/>
      </pc:docMkLst>
      <pc:sldChg chg="add del setBg">
        <pc:chgData name="Sudvarg, Marion" userId="2bb9b31b-5f3c-4f72-8e1f-41eb276ee9c6" providerId="ADAL" clId="{479C3E90-275C-41EA-867C-22108A964542}" dt="2024-12-13T11:26:05.426" v="7119" actId="47"/>
        <pc:sldMkLst>
          <pc:docMk/>
          <pc:sldMk cId="3358908896" sldId="266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2582426287" sldId="269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1278345865" sldId="270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17107023" sldId="271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3564783863" sldId="272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1572937829" sldId="274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2630566369" sldId="275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3572450795" sldId="276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802397524" sldId="277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4035077728" sldId="278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2258293612" sldId="405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4257128515" sldId="406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3279579450" sldId="407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3244755351" sldId="408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3266105168" sldId="409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1093665504" sldId="412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4033690995" sldId="413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3679796572" sldId="414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1775437008" sldId="416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79878160" sldId="417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2888173814" sldId="418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572969090" sldId="419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1980118621" sldId="420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4138745310" sldId="423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2525313707" sldId="424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858848116" sldId="425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3306973342" sldId="429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1671924506" sldId="433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945040255" sldId="434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2173931667" sldId="437"/>
        </pc:sldMkLst>
      </pc:sldChg>
      <pc:sldChg chg="del">
        <pc:chgData name="Sudvarg, Marion" userId="2bb9b31b-5f3c-4f72-8e1f-41eb276ee9c6" providerId="ADAL" clId="{479C3E90-275C-41EA-867C-22108A964542}" dt="2024-12-11T02:31:36.527" v="6612" actId="47"/>
        <pc:sldMkLst>
          <pc:docMk/>
          <pc:sldMk cId="2809186188" sldId="438"/>
        </pc:sldMkLst>
      </pc:sldChg>
      <pc:sldChg chg="addSp modSp mod">
        <pc:chgData name="Sudvarg, Marion" userId="2bb9b31b-5f3c-4f72-8e1f-41eb276ee9c6" providerId="ADAL" clId="{479C3E90-275C-41EA-867C-22108A964542}" dt="2024-12-06T15:56:47.279" v="150" actId="14100"/>
        <pc:sldMkLst>
          <pc:docMk/>
          <pc:sldMk cId="3533671008" sldId="447"/>
        </pc:sldMkLst>
        <pc:spChg chg="add mod">
          <ac:chgData name="Sudvarg, Marion" userId="2bb9b31b-5f3c-4f72-8e1f-41eb276ee9c6" providerId="ADAL" clId="{479C3E90-275C-41EA-867C-22108A964542}" dt="2024-12-06T15:56:43.573" v="149" actId="1076"/>
          <ac:spMkLst>
            <pc:docMk/>
            <pc:sldMk cId="3533671008" sldId="447"/>
            <ac:spMk id="2" creationId="{6A9BAC73-55DF-4B87-B65D-EFD99148C536}"/>
          </ac:spMkLst>
        </pc:spChg>
        <pc:cxnChg chg="add mod">
          <ac:chgData name="Sudvarg, Marion" userId="2bb9b31b-5f3c-4f72-8e1f-41eb276ee9c6" providerId="ADAL" clId="{479C3E90-275C-41EA-867C-22108A964542}" dt="2024-12-06T15:56:47.279" v="150" actId="14100"/>
          <ac:cxnSpMkLst>
            <pc:docMk/>
            <pc:sldMk cId="3533671008" sldId="447"/>
            <ac:cxnSpMk id="4" creationId="{03A08789-665F-C536-0898-4374D86A0B62}"/>
          </ac:cxnSpMkLst>
        </pc:cxnChg>
      </pc:sldChg>
      <pc:sldChg chg="del modNotesTx">
        <pc:chgData name="Sudvarg, Marion" userId="2bb9b31b-5f3c-4f72-8e1f-41eb276ee9c6" providerId="ADAL" clId="{479C3E90-275C-41EA-867C-22108A964542}" dt="2024-12-13T11:26:18.162" v="7121" actId="2696"/>
        <pc:sldMkLst>
          <pc:docMk/>
          <pc:sldMk cId="345597086" sldId="451"/>
        </pc:sldMkLst>
      </pc:sldChg>
      <pc:sldChg chg="add">
        <pc:chgData name="Sudvarg, Marion" userId="2bb9b31b-5f3c-4f72-8e1f-41eb276ee9c6" providerId="ADAL" clId="{479C3E90-275C-41EA-867C-22108A964542}" dt="2024-12-13T11:26:22.853" v="7122"/>
        <pc:sldMkLst>
          <pc:docMk/>
          <pc:sldMk cId="1106740932" sldId="451"/>
        </pc:sldMkLst>
      </pc:sldChg>
      <pc:sldChg chg="modSp">
        <pc:chgData name="Sudvarg, Marion" userId="2bb9b31b-5f3c-4f72-8e1f-41eb276ee9c6" providerId="ADAL" clId="{479C3E90-275C-41EA-867C-22108A964542}" dt="2024-12-06T15:46:16.576" v="3" actId="20577"/>
        <pc:sldMkLst>
          <pc:docMk/>
          <pc:sldMk cId="4137366743" sldId="452"/>
        </pc:sldMkLst>
        <pc:spChg chg="mod">
          <ac:chgData name="Sudvarg, Marion" userId="2bb9b31b-5f3c-4f72-8e1f-41eb276ee9c6" providerId="ADAL" clId="{479C3E90-275C-41EA-867C-22108A964542}" dt="2024-12-06T15:46:16.576" v="3" actId="20577"/>
          <ac:spMkLst>
            <pc:docMk/>
            <pc:sldMk cId="4137366743" sldId="452"/>
            <ac:spMk id="8" creationId="{19032F57-0365-59E3-22A9-0DF15F755AEE}"/>
          </ac:spMkLst>
        </pc:spChg>
      </pc:sldChg>
      <pc:sldChg chg="modSp del mod modAnim modNotesTx">
        <pc:chgData name="Sudvarg, Marion" userId="2bb9b31b-5f3c-4f72-8e1f-41eb276ee9c6" providerId="ADAL" clId="{479C3E90-275C-41EA-867C-22108A964542}" dt="2024-12-10T01:27:01.035" v="788" actId="47"/>
        <pc:sldMkLst>
          <pc:docMk/>
          <pc:sldMk cId="4261177615" sldId="453"/>
        </pc:sldMkLst>
        <pc:spChg chg="mod">
          <ac:chgData name="Sudvarg, Marion" userId="2bb9b31b-5f3c-4f72-8e1f-41eb276ee9c6" providerId="ADAL" clId="{479C3E90-275C-41EA-867C-22108A964542}" dt="2024-12-06T15:51:48.123" v="58" actId="20577"/>
          <ac:spMkLst>
            <pc:docMk/>
            <pc:sldMk cId="4261177615" sldId="453"/>
            <ac:spMk id="4" creationId="{BBCAF910-AB7C-8009-884A-7EFD327510E8}"/>
          </ac:spMkLst>
        </pc:spChg>
        <pc:spChg chg="mod">
          <ac:chgData name="Sudvarg, Marion" userId="2bb9b31b-5f3c-4f72-8e1f-41eb276ee9c6" providerId="ADAL" clId="{479C3E90-275C-41EA-867C-22108A964542}" dt="2024-12-06T15:49:09.638" v="8" actId="20577"/>
          <ac:spMkLst>
            <pc:docMk/>
            <pc:sldMk cId="4261177615" sldId="453"/>
            <ac:spMk id="9" creationId="{28F71CC9-C0C5-BF2C-C03B-389C1B8B709C}"/>
          </ac:spMkLst>
        </pc:spChg>
      </pc:sldChg>
      <pc:sldChg chg="modNotesTx">
        <pc:chgData name="Sudvarg, Marion" userId="2bb9b31b-5f3c-4f72-8e1f-41eb276ee9c6" providerId="ADAL" clId="{479C3E90-275C-41EA-867C-22108A964542}" dt="2024-12-13T11:44:03.867" v="7624" actId="20577"/>
        <pc:sldMkLst>
          <pc:docMk/>
          <pc:sldMk cId="1993279686" sldId="455"/>
        </pc:sldMkLst>
      </pc:sldChg>
      <pc:sldChg chg="modSp mod modAnim modNotesTx">
        <pc:chgData name="Sudvarg, Marion" userId="2bb9b31b-5f3c-4f72-8e1f-41eb276ee9c6" providerId="ADAL" clId="{479C3E90-275C-41EA-867C-22108A964542}" dt="2024-12-13T11:30:46.172" v="7205"/>
        <pc:sldMkLst>
          <pc:docMk/>
          <pc:sldMk cId="116449407" sldId="458"/>
        </pc:sldMkLst>
        <pc:spChg chg="mod">
          <ac:chgData name="Sudvarg, Marion" userId="2bb9b31b-5f3c-4f72-8e1f-41eb276ee9c6" providerId="ADAL" clId="{479C3E90-275C-41EA-867C-22108A964542}" dt="2024-12-06T15:58:13.866" v="206" actId="208"/>
          <ac:spMkLst>
            <pc:docMk/>
            <pc:sldMk cId="116449407" sldId="458"/>
            <ac:spMk id="5" creationId="{E2154E46-E1E4-1C6D-37BF-6F120586FC9B}"/>
          </ac:spMkLst>
        </pc:spChg>
      </pc:sldChg>
      <pc:sldChg chg="modAnim">
        <pc:chgData name="Sudvarg, Marion" userId="2bb9b31b-5f3c-4f72-8e1f-41eb276ee9c6" providerId="ADAL" clId="{479C3E90-275C-41EA-867C-22108A964542}" dt="2024-12-13T13:06:14.735" v="7635"/>
        <pc:sldMkLst>
          <pc:docMk/>
          <pc:sldMk cId="3132392052" sldId="463"/>
        </pc:sldMkLst>
      </pc:sldChg>
      <pc:sldChg chg="modNotesTx">
        <pc:chgData name="Sudvarg, Marion" userId="2bb9b31b-5f3c-4f72-8e1f-41eb276ee9c6" providerId="ADAL" clId="{479C3E90-275C-41EA-867C-22108A964542}" dt="2024-12-06T15:59:35.763" v="269" actId="20577"/>
        <pc:sldMkLst>
          <pc:docMk/>
          <pc:sldMk cId="3569660847" sldId="466"/>
        </pc:sldMkLst>
      </pc:sldChg>
      <pc:sldChg chg="modNotesTx">
        <pc:chgData name="Sudvarg, Marion" userId="2bb9b31b-5f3c-4f72-8e1f-41eb276ee9c6" providerId="ADAL" clId="{479C3E90-275C-41EA-867C-22108A964542}" dt="2024-12-09T09:20:26.993" v="787" actId="20577"/>
        <pc:sldMkLst>
          <pc:docMk/>
          <pc:sldMk cId="4143340548" sldId="468"/>
        </pc:sldMkLst>
      </pc:sldChg>
      <pc:sldChg chg="modNotesTx">
        <pc:chgData name="Sudvarg, Marion" userId="2bb9b31b-5f3c-4f72-8e1f-41eb276ee9c6" providerId="ADAL" clId="{479C3E90-275C-41EA-867C-22108A964542}" dt="2024-12-06T16:00:21.499" v="306" actId="20577"/>
        <pc:sldMkLst>
          <pc:docMk/>
          <pc:sldMk cId="557369572" sldId="469"/>
        </pc:sldMkLst>
      </pc:sldChg>
      <pc:sldChg chg="modNotesTx">
        <pc:chgData name="Sudvarg, Marion" userId="2bb9b31b-5f3c-4f72-8e1f-41eb276ee9c6" providerId="ADAL" clId="{479C3E90-275C-41EA-867C-22108A964542}" dt="2024-12-11T01:32:19.569" v="1254" actId="20577"/>
        <pc:sldMkLst>
          <pc:docMk/>
          <pc:sldMk cId="950028835" sldId="470"/>
        </pc:sldMkLst>
      </pc:sldChg>
      <pc:sldChg chg="modNotesTx">
        <pc:chgData name="Sudvarg, Marion" userId="2bb9b31b-5f3c-4f72-8e1f-41eb276ee9c6" providerId="ADAL" clId="{479C3E90-275C-41EA-867C-22108A964542}" dt="2024-12-11T01:35:38.798" v="1351" actId="20577"/>
        <pc:sldMkLst>
          <pc:docMk/>
          <pc:sldMk cId="3385885178" sldId="471"/>
        </pc:sldMkLst>
      </pc:sldChg>
      <pc:sldChg chg="modNotesTx">
        <pc:chgData name="Sudvarg, Marion" userId="2bb9b31b-5f3c-4f72-8e1f-41eb276ee9c6" providerId="ADAL" clId="{479C3E90-275C-41EA-867C-22108A964542}" dt="2024-12-11T01:35:41.873" v="1352"/>
        <pc:sldMkLst>
          <pc:docMk/>
          <pc:sldMk cId="2772003757" sldId="472"/>
        </pc:sldMkLst>
      </pc:sldChg>
      <pc:sldChg chg="modNotesTx">
        <pc:chgData name="Sudvarg, Marion" userId="2bb9b31b-5f3c-4f72-8e1f-41eb276ee9c6" providerId="ADAL" clId="{479C3E90-275C-41EA-867C-22108A964542}" dt="2024-12-11T01:35:43.443" v="1353"/>
        <pc:sldMkLst>
          <pc:docMk/>
          <pc:sldMk cId="325327707" sldId="473"/>
        </pc:sldMkLst>
      </pc:sldChg>
      <pc:sldChg chg="modNotesTx">
        <pc:chgData name="Sudvarg, Marion" userId="2bb9b31b-5f3c-4f72-8e1f-41eb276ee9c6" providerId="ADAL" clId="{479C3E90-275C-41EA-867C-22108A964542}" dt="2024-12-11T01:36:23.606" v="1456" actId="20577"/>
        <pc:sldMkLst>
          <pc:docMk/>
          <pc:sldMk cId="1706683542" sldId="474"/>
        </pc:sldMkLst>
      </pc:sldChg>
      <pc:sldChg chg="addSp delSp modSp mod modNotesTx">
        <pc:chgData name="Sudvarg, Marion" userId="2bb9b31b-5f3c-4f72-8e1f-41eb276ee9c6" providerId="ADAL" clId="{479C3E90-275C-41EA-867C-22108A964542}" dt="2024-12-11T02:44:12.952" v="6771" actId="478"/>
        <pc:sldMkLst>
          <pc:docMk/>
          <pc:sldMk cId="3011406981" sldId="476"/>
        </pc:sldMkLst>
        <pc:picChg chg="add mod">
          <ac:chgData name="Sudvarg, Marion" userId="2bb9b31b-5f3c-4f72-8e1f-41eb276ee9c6" providerId="ADAL" clId="{479C3E90-275C-41EA-867C-22108A964542}" dt="2024-12-11T02:44:12.468" v="6770"/>
          <ac:picMkLst>
            <pc:docMk/>
            <pc:sldMk cId="3011406981" sldId="476"/>
            <ac:picMk id="3" creationId="{C6ED3D39-2B6B-057B-DA0F-C0DA905AF4EB}"/>
          </ac:picMkLst>
        </pc:picChg>
        <pc:picChg chg="add del">
          <ac:chgData name="Sudvarg, Marion" userId="2bb9b31b-5f3c-4f72-8e1f-41eb276ee9c6" providerId="ADAL" clId="{479C3E90-275C-41EA-867C-22108A964542}" dt="2024-12-11T02:44:12.952" v="6771" actId="478"/>
          <ac:picMkLst>
            <pc:docMk/>
            <pc:sldMk cId="3011406981" sldId="476"/>
            <ac:picMk id="34" creationId="{9D8DAE54-BED8-51B9-BAAA-B486A8C276E0}"/>
          </ac:picMkLst>
        </pc:picChg>
      </pc:sldChg>
      <pc:sldChg chg="addSp delSp modSp mod delAnim modNotesTx">
        <pc:chgData name="Sudvarg, Marion" userId="2bb9b31b-5f3c-4f72-8e1f-41eb276ee9c6" providerId="ADAL" clId="{479C3E90-275C-41EA-867C-22108A964542}" dt="2024-12-11T02:44:26.372" v="6779" actId="1076"/>
        <pc:sldMkLst>
          <pc:docMk/>
          <pc:sldMk cId="1388753431" sldId="477"/>
        </pc:sldMkLst>
        <pc:spChg chg="add mod">
          <ac:chgData name="Sudvarg, Marion" userId="2bb9b31b-5f3c-4f72-8e1f-41eb276ee9c6" providerId="ADAL" clId="{479C3E90-275C-41EA-867C-22108A964542}" dt="2024-12-11T01:58:16.941" v="2120" actId="164"/>
          <ac:spMkLst>
            <pc:docMk/>
            <pc:sldMk cId="1388753431" sldId="477"/>
            <ac:spMk id="2" creationId="{9F4F81F7-5B3B-D9F6-00BD-FD1AA5098E63}"/>
          </ac:spMkLst>
        </pc:spChg>
        <pc:spChg chg="del topLvl">
          <ac:chgData name="Sudvarg, Marion" userId="2bb9b31b-5f3c-4f72-8e1f-41eb276ee9c6" providerId="ADAL" clId="{479C3E90-275C-41EA-867C-22108A964542}" dt="2024-12-11T01:52:00.221" v="1971" actId="478"/>
          <ac:spMkLst>
            <pc:docMk/>
            <pc:sldMk cId="1388753431" sldId="477"/>
            <ac:spMk id="8" creationId="{13DED363-1028-F47B-1D79-C9E242EA1647}"/>
          </ac:spMkLst>
        </pc:spChg>
        <pc:grpChg chg="add del mod">
          <ac:chgData name="Sudvarg, Marion" userId="2bb9b31b-5f3c-4f72-8e1f-41eb276ee9c6" providerId="ADAL" clId="{479C3E90-275C-41EA-867C-22108A964542}" dt="2024-12-11T02:44:17.764" v="6772" actId="478"/>
          <ac:grpSpMkLst>
            <pc:docMk/>
            <pc:sldMk cId="1388753431" sldId="477"/>
            <ac:grpSpMk id="4" creationId="{CA4F6F01-3E2B-3000-C0F3-6146ED233D6C}"/>
          </ac:grpSpMkLst>
        </pc:grpChg>
        <pc:grpChg chg="del">
          <ac:chgData name="Sudvarg, Marion" userId="2bb9b31b-5f3c-4f72-8e1f-41eb276ee9c6" providerId="ADAL" clId="{479C3E90-275C-41EA-867C-22108A964542}" dt="2024-12-11T01:51:52.514" v="1968" actId="478"/>
          <ac:grpSpMkLst>
            <pc:docMk/>
            <pc:sldMk cId="1388753431" sldId="477"/>
            <ac:grpSpMk id="7" creationId="{B6E0B607-D83F-753D-AD5A-D051055B0256}"/>
          </ac:grpSpMkLst>
        </pc:grpChg>
        <pc:grpChg chg="del mod">
          <ac:chgData name="Sudvarg, Marion" userId="2bb9b31b-5f3c-4f72-8e1f-41eb276ee9c6" providerId="ADAL" clId="{479C3E90-275C-41EA-867C-22108A964542}" dt="2024-12-11T01:52:00.221" v="1971" actId="478"/>
          <ac:grpSpMkLst>
            <pc:docMk/>
            <pc:sldMk cId="1388753431" sldId="477"/>
            <ac:grpSpMk id="9" creationId="{32AC100F-D7B6-1EAE-BFB6-06F3CA75B688}"/>
          </ac:grpSpMkLst>
        </pc:grpChg>
        <pc:picChg chg="mod topLvl">
          <ac:chgData name="Sudvarg, Marion" userId="2bb9b31b-5f3c-4f72-8e1f-41eb276ee9c6" providerId="ADAL" clId="{479C3E90-275C-41EA-867C-22108A964542}" dt="2024-12-11T01:58:16.941" v="2120" actId="164"/>
          <ac:picMkLst>
            <pc:docMk/>
            <pc:sldMk cId="1388753431" sldId="477"/>
            <ac:picMk id="5" creationId="{3F50D826-9F02-BE97-F1C1-F0235E9C950A}"/>
          </ac:picMkLst>
        </pc:picChg>
        <pc:picChg chg="add mod">
          <ac:chgData name="Sudvarg, Marion" userId="2bb9b31b-5f3c-4f72-8e1f-41eb276ee9c6" providerId="ADAL" clId="{479C3E90-275C-41EA-867C-22108A964542}" dt="2024-12-11T02:44:26.372" v="6779" actId="1076"/>
          <ac:picMkLst>
            <pc:docMk/>
            <pc:sldMk cId="1388753431" sldId="477"/>
            <ac:picMk id="11" creationId="{4460547B-1CFF-BE06-A2A6-C0E93A62E2A9}"/>
          </ac:picMkLst>
        </pc:picChg>
      </pc:sldChg>
      <pc:sldChg chg="modNotesTx">
        <pc:chgData name="Sudvarg, Marion" userId="2bb9b31b-5f3c-4f72-8e1f-41eb276ee9c6" providerId="ADAL" clId="{479C3E90-275C-41EA-867C-22108A964542}" dt="2024-12-11T02:45:59.335" v="6950" actId="20577"/>
        <pc:sldMkLst>
          <pc:docMk/>
          <pc:sldMk cId="3683862463" sldId="479"/>
        </pc:sldMkLst>
      </pc:sldChg>
      <pc:sldChg chg="modNotesTx">
        <pc:chgData name="Sudvarg, Marion" userId="2bb9b31b-5f3c-4f72-8e1f-41eb276ee9c6" providerId="ADAL" clId="{479C3E90-275C-41EA-867C-22108A964542}" dt="2024-12-11T02:13:33.714" v="4170" actId="20577"/>
        <pc:sldMkLst>
          <pc:docMk/>
          <pc:sldMk cId="3945925910" sldId="480"/>
        </pc:sldMkLst>
      </pc:sldChg>
      <pc:sldChg chg="delSp mod delAnim modNotesTx">
        <pc:chgData name="Sudvarg, Marion" userId="2bb9b31b-5f3c-4f72-8e1f-41eb276ee9c6" providerId="ADAL" clId="{479C3E90-275C-41EA-867C-22108A964542}" dt="2024-12-12T01:02:26.645" v="6968" actId="478"/>
        <pc:sldMkLst>
          <pc:docMk/>
          <pc:sldMk cId="3361706466" sldId="484"/>
        </pc:sldMkLst>
        <pc:spChg chg="del">
          <ac:chgData name="Sudvarg, Marion" userId="2bb9b31b-5f3c-4f72-8e1f-41eb276ee9c6" providerId="ADAL" clId="{479C3E90-275C-41EA-867C-22108A964542}" dt="2024-12-12T01:02:26.645" v="6968" actId="478"/>
          <ac:spMkLst>
            <pc:docMk/>
            <pc:sldMk cId="3361706466" sldId="484"/>
            <ac:spMk id="3" creationId="{6D1436FF-A331-6E14-DEDA-3B839777E292}"/>
          </ac:spMkLst>
        </pc:spChg>
      </pc:sldChg>
      <pc:sldChg chg="modNotesTx">
        <pc:chgData name="Sudvarg, Marion" userId="2bb9b31b-5f3c-4f72-8e1f-41eb276ee9c6" providerId="ADAL" clId="{479C3E90-275C-41EA-867C-22108A964542}" dt="2024-12-11T02:21:40.383" v="5364" actId="20577"/>
        <pc:sldMkLst>
          <pc:docMk/>
          <pc:sldMk cId="264098215" sldId="485"/>
        </pc:sldMkLst>
      </pc:sldChg>
      <pc:sldChg chg="addSp delSp modSp mod modTransition addAnim delAnim modAnim modNotesTx">
        <pc:chgData name="Sudvarg, Marion" userId="2bb9b31b-5f3c-4f72-8e1f-41eb276ee9c6" providerId="ADAL" clId="{479C3E90-275C-41EA-867C-22108A964542}" dt="2024-12-12T01:03:15.898" v="6974"/>
        <pc:sldMkLst>
          <pc:docMk/>
          <pc:sldMk cId="3367115177" sldId="486"/>
        </pc:sldMkLst>
        <pc:spChg chg="del">
          <ac:chgData name="Sudvarg, Marion" userId="2bb9b31b-5f3c-4f72-8e1f-41eb276ee9c6" providerId="ADAL" clId="{479C3E90-275C-41EA-867C-22108A964542}" dt="2024-12-11T02:22:15.438" v="5365" actId="478"/>
          <ac:spMkLst>
            <pc:docMk/>
            <pc:sldMk cId="3367115177" sldId="486"/>
            <ac:spMk id="10" creationId="{DC6BEA0B-87AE-79CF-42F9-8041E3ECD7E9}"/>
          </ac:spMkLst>
        </pc:spChg>
        <pc:spChg chg="del">
          <ac:chgData name="Sudvarg, Marion" userId="2bb9b31b-5f3c-4f72-8e1f-41eb276ee9c6" providerId="ADAL" clId="{479C3E90-275C-41EA-867C-22108A964542}" dt="2024-12-11T02:22:15.438" v="5365" actId="478"/>
          <ac:spMkLst>
            <pc:docMk/>
            <pc:sldMk cId="3367115177" sldId="486"/>
            <ac:spMk id="11" creationId="{502A7AAE-4D5D-AD9A-F14B-FF4944D703C6}"/>
          </ac:spMkLst>
        </pc:spChg>
        <pc:spChg chg="del">
          <ac:chgData name="Sudvarg, Marion" userId="2bb9b31b-5f3c-4f72-8e1f-41eb276ee9c6" providerId="ADAL" clId="{479C3E90-275C-41EA-867C-22108A964542}" dt="2024-12-11T02:22:15.438" v="5365" actId="478"/>
          <ac:spMkLst>
            <pc:docMk/>
            <pc:sldMk cId="3367115177" sldId="486"/>
            <ac:spMk id="12" creationId="{29346D98-7180-3A6B-82EF-1288AC83759A}"/>
          </ac:spMkLst>
        </pc:spChg>
        <pc:spChg chg="del">
          <ac:chgData name="Sudvarg, Marion" userId="2bb9b31b-5f3c-4f72-8e1f-41eb276ee9c6" providerId="ADAL" clId="{479C3E90-275C-41EA-867C-22108A964542}" dt="2024-12-11T02:22:15.438" v="5365" actId="478"/>
          <ac:spMkLst>
            <pc:docMk/>
            <pc:sldMk cId="3367115177" sldId="486"/>
            <ac:spMk id="13" creationId="{ED22FB22-889C-1974-65C8-A4BDCC0F08E7}"/>
          </ac:spMkLst>
        </pc:spChg>
        <pc:picChg chg="add mod">
          <ac:chgData name="Sudvarg, Marion" userId="2bb9b31b-5f3c-4f72-8e1f-41eb276ee9c6" providerId="ADAL" clId="{479C3E90-275C-41EA-867C-22108A964542}" dt="2024-12-11T02:22:15.813" v="5366"/>
          <ac:picMkLst>
            <pc:docMk/>
            <pc:sldMk cId="3367115177" sldId="486"/>
            <ac:picMk id="3" creationId="{CE109D78-E027-E57A-EBD5-A6518C41E084}"/>
          </ac:picMkLst>
        </pc:picChg>
        <pc:picChg chg="add mod">
          <ac:chgData name="Sudvarg, Marion" userId="2bb9b31b-5f3c-4f72-8e1f-41eb276ee9c6" providerId="ADAL" clId="{479C3E90-275C-41EA-867C-22108A964542}" dt="2024-12-11T02:22:15.813" v="5366"/>
          <ac:picMkLst>
            <pc:docMk/>
            <pc:sldMk cId="3367115177" sldId="486"/>
            <ac:picMk id="4" creationId="{83164478-3A6A-31AA-2C71-D0B59FB73E81}"/>
          </ac:picMkLst>
        </pc:picChg>
        <pc:picChg chg="add mod">
          <ac:chgData name="Sudvarg, Marion" userId="2bb9b31b-5f3c-4f72-8e1f-41eb276ee9c6" providerId="ADAL" clId="{479C3E90-275C-41EA-867C-22108A964542}" dt="2024-12-11T02:22:15.813" v="5366"/>
          <ac:picMkLst>
            <pc:docMk/>
            <pc:sldMk cId="3367115177" sldId="486"/>
            <ac:picMk id="5" creationId="{AE222556-132B-0EDF-46C4-D14D0818BC24}"/>
          </ac:picMkLst>
        </pc:picChg>
        <pc:picChg chg="add mod">
          <ac:chgData name="Sudvarg, Marion" userId="2bb9b31b-5f3c-4f72-8e1f-41eb276ee9c6" providerId="ADAL" clId="{479C3E90-275C-41EA-867C-22108A964542}" dt="2024-12-11T02:22:15.813" v="5366"/>
          <ac:picMkLst>
            <pc:docMk/>
            <pc:sldMk cId="3367115177" sldId="486"/>
            <ac:picMk id="6" creationId="{4946B28B-CA96-083C-8ABF-8D693899F4A0}"/>
          </ac:picMkLst>
        </pc:picChg>
        <pc:picChg chg="add mod">
          <ac:chgData name="Sudvarg, Marion" userId="2bb9b31b-5f3c-4f72-8e1f-41eb276ee9c6" providerId="ADAL" clId="{479C3E90-275C-41EA-867C-22108A964542}" dt="2024-12-11T02:22:15.813" v="5366"/>
          <ac:picMkLst>
            <pc:docMk/>
            <pc:sldMk cId="3367115177" sldId="486"/>
            <ac:picMk id="7" creationId="{8DC7A2B8-234D-3217-9C4A-F13408465182}"/>
          </ac:picMkLst>
        </pc:picChg>
        <pc:picChg chg="add del mod">
          <ac:chgData name="Sudvarg, Marion" userId="2bb9b31b-5f3c-4f72-8e1f-41eb276ee9c6" providerId="ADAL" clId="{479C3E90-275C-41EA-867C-22108A964542}" dt="2024-12-12T01:02:59.098" v="6970" actId="478"/>
          <ac:picMkLst>
            <pc:docMk/>
            <pc:sldMk cId="3367115177" sldId="486"/>
            <ac:picMk id="8" creationId="{57A356D9-322B-D797-EE40-7CE73D0BBB3F}"/>
          </ac:picMkLst>
        </pc:picChg>
        <pc:cxnChg chg="add del mod">
          <ac:chgData name="Sudvarg, Marion" userId="2bb9b31b-5f3c-4f72-8e1f-41eb276ee9c6" providerId="ADAL" clId="{479C3E90-275C-41EA-867C-22108A964542}" dt="2024-12-12T01:03:11.461" v="6973" actId="11529"/>
          <ac:cxnSpMkLst>
            <pc:docMk/>
            <pc:sldMk cId="3367115177" sldId="486"/>
            <ac:cxnSpMk id="10" creationId="{AB7199CB-A14E-6F1B-CB01-4ECE7E4FEC94}"/>
          </ac:cxnSpMkLst>
        </pc:cxnChg>
      </pc:sldChg>
      <pc:sldChg chg="modTransition modNotesTx">
        <pc:chgData name="Sudvarg, Marion" userId="2bb9b31b-5f3c-4f72-8e1f-41eb276ee9c6" providerId="ADAL" clId="{479C3E90-275C-41EA-867C-22108A964542}" dt="2024-12-12T01:03:35.691" v="6976"/>
        <pc:sldMkLst>
          <pc:docMk/>
          <pc:sldMk cId="1321139186" sldId="487"/>
        </pc:sldMkLst>
      </pc:sldChg>
      <pc:sldChg chg="modSp mod ord modAnim">
        <pc:chgData name="Sudvarg, Marion" userId="2bb9b31b-5f3c-4f72-8e1f-41eb276ee9c6" providerId="ADAL" clId="{479C3E90-275C-41EA-867C-22108A964542}" dt="2024-12-13T11:38:12.213" v="7598"/>
        <pc:sldMkLst>
          <pc:docMk/>
          <pc:sldMk cId="3129352672" sldId="488"/>
        </pc:sldMkLst>
        <pc:spChg chg="mod">
          <ac:chgData name="Sudvarg, Marion" userId="2bb9b31b-5f3c-4f72-8e1f-41eb276ee9c6" providerId="ADAL" clId="{479C3E90-275C-41EA-867C-22108A964542}" dt="2024-12-12T01:05:22.819" v="7117" actId="20577"/>
          <ac:spMkLst>
            <pc:docMk/>
            <pc:sldMk cId="3129352672" sldId="488"/>
            <ac:spMk id="3" creationId="{8E72F3AE-DB0C-0A23-8E9A-BDDE45A1D9F7}"/>
          </ac:spMkLst>
        </pc:spChg>
      </pc:sldChg>
      <pc:sldChg chg="add">
        <pc:chgData name="Sudvarg, Marion" userId="2bb9b31b-5f3c-4f72-8e1f-41eb276ee9c6" providerId="ADAL" clId="{479C3E90-275C-41EA-867C-22108A964542}" dt="2024-12-13T13:29:08.458" v="7659"/>
        <pc:sldMkLst>
          <pc:docMk/>
          <pc:sldMk cId="2175249842" sldId="489"/>
        </pc:sldMkLst>
      </pc:sldChg>
      <pc:sldChg chg="modSp del mod">
        <pc:chgData name="Sudvarg, Marion" userId="2bb9b31b-5f3c-4f72-8e1f-41eb276ee9c6" providerId="ADAL" clId="{479C3E90-275C-41EA-867C-22108A964542}" dt="2024-12-13T13:29:05.576" v="7658" actId="2696"/>
        <pc:sldMkLst>
          <pc:docMk/>
          <pc:sldMk cId="4150936674" sldId="489"/>
        </pc:sldMkLst>
        <pc:spChg chg="mod">
          <ac:chgData name="Sudvarg, Marion" userId="2bb9b31b-5f3c-4f72-8e1f-41eb276ee9c6" providerId="ADAL" clId="{479C3E90-275C-41EA-867C-22108A964542}" dt="2024-12-13T11:38:48.255" v="7613" actId="20577"/>
          <ac:spMkLst>
            <pc:docMk/>
            <pc:sldMk cId="4150936674" sldId="489"/>
            <ac:spMk id="2" creationId="{3BD85CD6-5691-A6EE-DC28-EAD62A6744BF}"/>
          </ac:spMkLst>
        </pc:spChg>
      </pc:sldChg>
      <pc:sldChg chg="modNotesTx">
        <pc:chgData name="Sudvarg, Marion" userId="2bb9b31b-5f3c-4f72-8e1f-41eb276ee9c6" providerId="ADAL" clId="{479C3E90-275C-41EA-867C-22108A964542}" dt="2024-12-06T16:12:23.163" v="437" actId="20577"/>
        <pc:sldMkLst>
          <pc:docMk/>
          <pc:sldMk cId="279141236" sldId="490"/>
        </pc:sldMkLst>
      </pc:sldChg>
      <pc:sldChg chg="delSp modSp mod delAnim">
        <pc:chgData name="Sudvarg, Marion" userId="2bb9b31b-5f3c-4f72-8e1f-41eb276ee9c6" providerId="ADAL" clId="{479C3E90-275C-41EA-867C-22108A964542}" dt="2024-12-13T13:09:18.732" v="7649" actId="478"/>
        <pc:sldMkLst>
          <pc:docMk/>
          <pc:sldMk cId="2208891099" sldId="492"/>
        </pc:sldMkLst>
        <pc:picChg chg="mod ord">
          <ac:chgData name="Sudvarg, Marion" userId="2bb9b31b-5f3c-4f72-8e1f-41eb276ee9c6" providerId="ADAL" clId="{479C3E90-275C-41EA-867C-22108A964542}" dt="2024-12-13T13:09:14.319" v="7648" actId="167"/>
          <ac:picMkLst>
            <pc:docMk/>
            <pc:sldMk cId="2208891099" sldId="492"/>
            <ac:picMk id="2" creationId="{959B1A9B-7D52-48A3-F1D6-F4E806B8A240}"/>
          </ac:picMkLst>
        </pc:picChg>
        <pc:picChg chg="del ord">
          <ac:chgData name="Sudvarg, Marion" userId="2bb9b31b-5f3c-4f72-8e1f-41eb276ee9c6" providerId="ADAL" clId="{479C3E90-275C-41EA-867C-22108A964542}" dt="2024-12-13T13:09:18.732" v="7649" actId="478"/>
          <ac:picMkLst>
            <pc:docMk/>
            <pc:sldMk cId="2208891099" sldId="492"/>
            <ac:picMk id="3" creationId="{4243771F-54FA-09BF-61A2-82288958C28B}"/>
          </ac:picMkLst>
        </pc:picChg>
        <pc:picChg chg="mod">
          <ac:chgData name="Sudvarg, Marion" userId="2bb9b31b-5f3c-4f72-8e1f-41eb276ee9c6" providerId="ADAL" clId="{479C3E90-275C-41EA-867C-22108A964542}" dt="2024-12-13T13:08:00.545" v="7640" actId="962"/>
          <ac:picMkLst>
            <pc:docMk/>
            <pc:sldMk cId="2208891099" sldId="492"/>
            <ac:picMk id="4" creationId="{28821064-B4B2-4DCF-1800-FC89D268230B}"/>
          </ac:picMkLst>
        </pc:picChg>
        <pc:picChg chg="mod">
          <ac:chgData name="Sudvarg, Marion" userId="2bb9b31b-5f3c-4f72-8e1f-41eb276ee9c6" providerId="ADAL" clId="{479C3E90-275C-41EA-867C-22108A964542}" dt="2024-12-13T13:08:07.414" v="7641" actId="962"/>
          <ac:picMkLst>
            <pc:docMk/>
            <pc:sldMk cId="2208891099" sldId="492"/>
            <ac:picMk id="5" creationId="{D90AF1E0-1900-495B-1796-B6653D0B032B}"/>
          </ac:picMkLst>
        </pc:picChg>
        <pc:picChg chg="mod">
          <ac:chgData name="Sudvarg, Marion" userId="2bb9b31b-5f3c-4f72-8e1f-41eb276ee9c6" providerId="ADAL" clId="{479C3E90-275C-41EA-867C-22108A964542}" dt="2024-12-13T13:08:13.659" v="7642" actId="962"/>
          <ac:picMkLst>
            <pc:docMk/>
            <pc:sldMk cId="2208891099" sldId="492"/>
            <ac:picMk id="6" creationId="{0E624291-9ED7-F53D-9CC7-8262848C0823}"/>
          </ac:picMkLst>
        </pc:picChg>
      </pc:sldChg>
      <pc:sldChg chg="addSp delSp modSp mod">
        <pc:chgData name="Sudvarg, Marion" userId="2bb9b31b-5f3c-4f72-8e1f-41eb276ee9c6" providerId="ADAL" clId="{479C3E90-275C-41EA-867C-22108A964542}" dt="2024-12-13T13:08:44.999" v="7647" actId="478"/>
        <pc:sldMkLst>
          <pc:docMk/>
          <pc:sldMk cId="2409492252" sldId="493"/>
        </pc:sldMkLst>
        <pc:picChg chg="mod">
          <ac:chgData name="Sudvarg, Marion" userId="2bb9b31b-5f3c-4f72-8e1f-41eb276ee9c6" providerId="ADAL" clId="{479C3E90-275C-41EA-867C-22108A964542}" dt="2024-12-13T13:08:24.774" v="7643" actId="962"/>
          <ac:picMkLst>
            <pc:docMk/>
            <pc:sldMk cId="2409492252" sldId="493"/>
            <ac:picMk id="2" creationId="{959B1A9B-7D52-48A3-F1D6-F4E806B8A240}"/>
          </ac:picMkLst>
        </pc:picChg>
        <pc:picChg chg="add del">
          <ac:chgData name="Sudvarg, Marion" userId="2bb9b31b-5f3c-4f72-8e1f-41eb276ee9c6" providerId="ADAL" clId="{479C3E90-275C-41EA-867C-22108A964542}" dt="2024-12-13T13:08:44.999" v="7647" actId="478"/>
          <ac:picMkLst>
            <pc:docMk/>
            <pc:sldMk cId="2409492252" sldId="493"/>
            <ac:picMk id="3" creationId="{4243771F-54FA-09BF-61A2-82288958C28B}"/>
          </ac:picMkLst>
        </pc:picChg>
        <pc:picChg chg="mod">
          <ac:chgData name="Sudvarg, Marion" userId="2bb9b31b-5f3c-4f72-8e1f-41eb276ee9c6" providerId="ADAL" clId="{479C3E90-275C-41EA-867C-22108A964542}" dt="2024-12-13T13:08:30.414" v="7644" actId="962"/>
          <ac:picMkLst>
            <pc:docMk/>
            <pc:sldMk cId="2409492252" sldId="493"/>
            <ac:picMk id="4" creationId="{28821064-B4B2-4DCF-1800-FC89D268230B}"/>
          </ac:picMkLst>
        </pc:picChg>
        <pc:picChg chg="mod">
          <ac:chgData name="Sudvarg, Marion" userId="2bb9b31b-5f3c-4f72-8e1f-41eb276ee9c6" providerId="ADAL" clId="{479C3E90-275C-41EA-867C-22108A964542}" dt="2024-12-13T13:08:36.430" v="7645" actId="962"/>
          <ac:picMkLst>
            <pc:docMk/>
            <pc:sldMk cId="2409492252" sldId="493"/>
            <ac:picMk id="5" creationId="{D90AF1E0-1900-495B-1796-B6653D0B032B}"/>
          </ac:picMkLst>
        </pc:picChg>
        <pc:picChg chg="mod">
          <ac:chgData name="Sudvarg, Marion" userId="2bb9b31b-5f3c-4f72-8e1f-41eb276ee9c6" providerId="ADAL" clId="{479C3E90-275C-41EA-867C-22108A964542}" dt="2024-12-13T13:08:41.976" v="7646" actId="962"/>
          <ac:picMkLst>
            <pc:docMk/>
            <pc:sldMk cId="2409492252" sldId="493"/>
            <ac:picMk id="6" creationId="{0E624291-9ED7-F53D-9CC7-8262848C0823}"/>
          </ac:picMkLst>
        </pc:picChg>
      </pc:sldChg>
      <pc:sldChg chg="modAnim">
        <pc:chgData name="Sudvarg, Marion" userId="2bb9b31b-5f3c-4f72-8e1f-41eb276ee9c6" providerId="ADAL" clId="{479C3E90-275C-41EA-867C-22108A964542}" dt="2024-12-13T11:31:43.310" v="7206"/>
        <pc:sldMkLst>
          <pc:docMk/>
          <pc:sldMk cId="3134205828" sldId="494"/>
        </pc:sldMkLst>
      </pc:sldChg>
      <pc:sldChg chg="addSp delSp modSp add del mod">
        <pc:chgData name="Sudvarg, Marion" userId="2bb9b31b-5f3c-4f72-8e1f-41eb276ee9c6" providerId="ADAL" clId="{479C3E90-275C-41EA-867C-22108A964542}" dt="2024-12-09T08:59:23.718" v="588" actId="47"/>
        <pc:sldMkLst>
          <pc:docMk/>
          <pc:sldMk cId="3349647137" sldId="496"/>
        </pc:sldMkLst>
        <pc:spChg chg="mod">
          <ac:chgData name="Sudvarg, Marion" userId="2bb9b31b-5f3c-4f72-8e1f-41eb276ee9c6" providerId="ADAL" clId="{479C3E90-275C-41EA-867C-22108A964542}" dt="2024-12-09T08:54:51.862" v="460" actId="20577"/>
          <ac:spMkLst>
            <pc:docMk/>
            <pc:sldMk cId="3349647137" sldId="496"/>
            <ac:spMk id="29" creationId="{308B78FD-CCB5-395F-D5A3-4988C3A82651}"/>
          </ac:spMkLst>
        </pc:spChg>
        <pc:picChg chg="add del mod">
          <ac:chgData name="Sudvarg, Marion" userId="2bb9b31b-5f3c-4f72-8e1f-41eb276ee9c6" providerId="ADAL" clId="{479C3E90-275C-41EA-867C-22108A964542}" dt="2024-12-09T08:55:25.909" v="462" actId="478"/>
          <ac:picMkLst>
            <pc:docMk/>
            <pc:sldMk cId="3349647137" sldId="496"/>
            <ac:picMk id="3" creationId="{CE13E5B4-FD4A-368B-7BCB-EB8FCC133507}"/>
          </ac:picMkLst>
        </pc:picChg>
        <pc:picChg chg="add mod">
          <ac:chgData name="Sudvarg, Marion" userId="2bb9b31b-5f3c-4f72-8e1f-41eb276ee9c6" providerId="ADAL" clId="{479C3E90-275C-41EA-867C-22108A964542}" dt="2024-12-09T08:55:37.988" v="465" actId="1076"/>
          <ac:picMkLst>
            <pc:docMk/>
            <pc:sldMk cId="3349647137" sldId="496"/>
            <ac:picMk id="5" creationId="{706B1E4E-98EC-8D62-9A66-F662F31566C2}"/>
          </ac:picMkLst>
        </pc:picChg>
        <pc:picChg chg="del">
          <ac:chgData name="Sudvarg, Marion" userId="2bb9b31b-5f3c-4f72-8e1f-41eb276ee9c6" providerId="ADAL" clId="{479C3E90-275C-41EA-867C-22108A964542}" dt="2024-12-09T08:55:25.909" v="462" actId="478"/>
          <ac:picMkLst>
            <pc:docMk/>
            <pc:sldMk cId="3349647137" sldId="496"/>
            <ac:picMk id="34" creationId="{9D8DAE54-BED8-51B9-BAAA-B486A8C276E0}"/>
          </ac:picMkLst>
        </pc:picChg>
      </pc:sldChg>
      <pc:sldChg chg="addSp delSp modSp new mod">
        <pc:chgData name="Sudvarg, Marion" userId="2bb9b31b-5f3c-4f72-8e1f-41eb276ee9c6" providerId="ADAL" clId="{479C3E90-275C-41EA-867C-22108A964542}" dt="2024-12-09T08:59:05.571" v="587" actId="1076"/>
        <pc:sldMkLst>
          <pc:docMk/>
          <pc:sldMk cId="42111993" sldId="497"/>
        </pc:sldMkLst>
        <pc:spChg chg="mod">
          <ac:chgData name="Sudvarg, Marion" userId="2bb9b31b-5f3c-4f72-8e1f-41eb276ee9c6" providerId="ADAL" clId="{479C3E90-275C-41EA-867C-22108A964542}" dt="2024-12-09T08:56:01.305" v="486" actId="20577"/>
          <ac:spMkLst>
            <pc:docMk/>
            <pc:sldMk cId="42111993" sldId="497"/>
            <ac:spMk id="2" creationId="{537E4028-0920-9613-C4AF-DCE2762CFC4E}"/>
          </ac:spMkLst>
        </pc:spChg>
        <pc:spChg chg="del">
          <ac:chgData name="Sudvarg, Marion" userId="2bb9b31b-5f3c-4f72-8e1f-41eb276ee9c6" providerId="ADAL" clId="{479C3E90-275C-41EA-867C-22108A964542}" dt="2024-12-09T08:56:10.274" v="488"/>
          <ac:spMkLst>
            <pc:docMk/>
            <pc:sldMk cId="42111993" sldId="497"/>
            <ac:spMk id="3" creationId="{CCE327FB-E830-8D41-2AD8-BDD45C76FF98}"/>
          </ac:spMkLst>
        </pc:spChg>
        <pc:spChg chg="del">
          <ac:chgData name="Sudvarg, Marion" userId="2bb9b31b-5f3c-4f72-8e1f-41eb276ee9c6" providerId="ADAL" clId="{479C3E90-275C-41EA-867C-22108A964542}" dt="2024-12-09T08:56:15.288" v="489"/>
          <ac:spMkLst>
            <pc:docMk/>
            <pc:sldMk cId="42111993" sldId="497"/>
            <ac:spMk id="4" creationId="{89374031-AEC4-DC53-20A2-6CB462B76B9B}"/>
          </ac:spMkLst>
        </pc:spChg>
        <pc:spChg chg="del">
          <ac:chgData name="Sudvarg, Marion" userId="2bb9b31b-5f3c-4f72-8e1f-41eb276ee9c6" providerId="ADAL" clId="{479C3E90-275C-41EA-867C-22108A964542}" dt="2024-12-09T08:56:05.567" v="487" actId="478"/>
          <ac:spMkLst>
            <pc:docMk/>
            <pc:sldMk cId="42111993" sldId="497"/>
            <ac:spMk id="5" creationId="{788033D2-AE6E-5F38-5A97-66F866FA9337}"/>
          </ac:spMkLst>
        </pc:spChg>
        <pc:spChg chg="add mod">
          <ac:chgData name="Sudvarg, Marion" userId="2bb9b31b-5f3c-4f72-8e1f-41eb276ee9c6" providerId="ADAL" clId="{479C3E90-275C-41EA-867C-22108A964542}" dt="2024-12-09T08:59:05.571" v="587" actId="1076"/>
          <ac:spMkLst>
            <pc:docMk/>
            <pc:sldMk cId="42111993" sldId="497"/>
            <ac:spMk id="10" creationId="{A8A7EAA6-410E-2DB4-AE2A-EFD252DE358C}"/>
          </ac:spMkLst>
        </pc:spChg>
        <pc:spChg chg="add mod">
          <ac:chgData name="Sudvarg, Marion" userId="2bb9b31b-5f3c-4f72-8e1f-41eb276ee9c6" providerId="ADAL" clId="{479C3E90-275C-41EA-867C-22108A964542}" dt="2024-12-09T08:58:54.564" v="578" actId="14100"/>
          <ac:spMkLst>
            <pc:docMk/>
            <pc:sldMk cId="42111993" sldId="497"/>
            <ac:spMk id="11" creationId="{CDED43B9-367F-E328-5FB8-3192529AA046}"/>
          </ac:spMkLst>
        </pc:spChg>
        <pc:picChg chg="add mod">
          <ac:chgData name="Sudvarg, Marion" userId="2bb9b31b-5f3c-4f72-8e1f-41eb276ee9c6" providerId="ADAL" clId="{479C3E90-275C-41EA-867C-22108A964542}" dt="2024-12-09T08:59:05.571" v="587" actId="1076"/>
          <ac:picMkLst>
            <pc:docMk/>
            <pc:sldMk cId="42111993" sldId="497"/>
            <ac:picMk id="7" creationId="{AAB8A0AC-225E-7954-6965-819581BDF09B}"/>
          </ac:picMkLst>
        </pc:picChg>
        <pc:picChg chg="add mod">
          <ac:chgData name="Sudvarg, Marion" userId="2bb9b31b-5f3c-4f72-8e1f-41eb276ee9c6" providerId="ADAL" clId="{479C3E90-275C-41EA-867C-22108A964542}" dt="2024-12-09T08:58:38.266" v="575" actId="1036"/>
          <ac:picMkLst>
            <pc:docMk/>
            <pc:sldMk cId="42111993" sldId="497"/>
            <ac:picMk id="9" creationId="{F5ADFC3D-8948-DC55-1280-47BFCCA62558}"/>
          </ac:picMkLst>
        </pc:picChg>
      </pc:sldChg>
      <pc:sldChg chg="delSp modSp add mod delAnim modNotesTx">
        <pc:chgData name="Sudvarg, Marion" userId="2bb9b31b-5f3c-4f72-8e1f-41eb276ee9c6" providerId="ADAL" clId="{479C3E90-275C-41EA-867C-22108A964542}" dt="2024-12-09T09:04:24.378" v="653" actId="1076"/>
        <pc:sldMkLst>
          <pc:docMk/>
          <pc:sldMk cId="4045244888" sldId="498"/>
        </pc:sldMkLst>
        <pc:spChg chg="mod">
          <ac:chgData name="Sudvarg, Marion" userId="2bb9b31b-5f3c-4f72-8e1f-41eb276ee9c6" providerId="ADAL" clId="{479C3E90-275C-41EA-867C-22108A964542}" dt="2024-12-09T09:04:17.429" v="652" actId="1076"/>
          <ac:spMkLst>
            <pc:docMk/>
            <pc:sldMk cId="4045244888" sldId="498"/>
            <ac:spMk id="6" creationId="{86CBBCAA-4AB5-B2AE-BE3B-26E7296667A0}"/>
          </ac:spMkLst>
        </pc:spChg>
        <pc:spChg chg="mod">
          <ac:chgData name="Sudvarg, Marion" userId="2bb9b31b-5f3c-4f72-8e1f-41eb276ee9c6" providerId="ADAL" clId="{479C3E90-275C-41EA-867C-22108A964542}" dt="2024-12-09T09:04:24.378" v="653" actId="1076"/>
          <ac:spMkLst>
            <pc:docMk/>
            <pc:sldMk cId="4045244888" sldId="498"/>
            <ac:spMk id="8" creationId="{13DED363-1028-F47B-1D79-C9E242EA1647}"/>
          </ac:spMkLst>
        </pc:spChg>
        <pc:spChg chg="del">
          <ac:chgData name="Sudvarg, Marion" userId="2bb9b31b-5f3c-4f72-8e1f-41eb276ee9c6" providerId="ADAL" clId="{479C3E90-275C-41EA-867C-22108A964542}" dt="2024-12-09T09:01:02.873" v="590" actId="478"/>
          <ac:spMkLst>
            <pc:docMk/>
            <pc:sldMk cId="4045244888" sldId="498"/>
            <ac:spMk id="12" creationId="{543F62F6-58B1-15F9-10CE-09DB16176E90}"/>
          </ac:spMkLst>
        </pc:spChg>
        <pc:spChg chg="mod">
          <ac:chgData name="Sudvarg, Marion" userId="2bb9b31b-5f3c-4f72-8e1f-41eb276ee9c6" providerId="ADAL" clId="{479C3E90-275C-41EA-867C-22108A964542}" dt="2024-12-09T09:03:16.818" v="647" actId="20577"/>
          <ac:spMkLst>
            <pc:docMk/>
            <pc:sldMk cId="4045244888" sldId="498"/>
            <ac:spMk id="58" creationId="{E657A42C-F519-9D17-D753-51A55B8D8D75}"/>
          </ac:spMkLst>
        </pc:spChg>
        <pc:grpChg chg="mod">
          <ac:chgData name="Sudvarg, Marion" userId="2bb9b31b-5f3c-4f72-8e1f-41eb276ee9c6" providerId="ADAL" clId="{479C3E90-275C-41EA-867C-22108A964542}" dt="2024-12-09T09:03:56.180" v="650" actId="14826"/>
          <ac:grpSpMkLst>
            <pc:docMk/>
            <pc:sldMk cId="4045244888" sldId="498"/>
            <ac:grpSpMk id="7" creationId="{B6E0B607-D83F-753D-AD5A-D051055B0256}"/>
          </ac:grpSpMkLst>
        </pc:grpChg>
        <pc:grpChg chg="mod">
          <ac:chgData name="Sudvarg, Marion" userId="2bb9b31b-5f3c-4f72-8e1f-41eb276ee9c6" providerId="ADAL" clId="{479C3E90-275C-41EA-867C-22108A964542}" dt="2024-12-09T09:04:11.676" v="651" actId="14826"/>
          <ac:grpSpMkLst>
            <pc:docMk/>
            <pc:sldMk cId="4045244888" sldId="498"/>
            <ac:grpSpMk id="9" creationId="{32AC100F-D7B6-1EAE-BFB6-06F3CA75B688}"/>
          </ac:grpSpMkLst>
        </pc:grpChg>
        <pc:picChg chg="mod">
          <ac:chgData name="Sudvarg, Marion" userId="2bb9b31b-5f3c-4f72-8e1f-41eb276ee9c6" providerId="ADAL" clId="{479C3E90-275C-41EA-867C-22108A964542}" dt="2024-12-09T09:03:56.180" v="650" actId="14826"/>
          <ac:picMkLst>
            <pc:docMk/>
            <pc:sldMk cId="4045244888" sldId="498"/>
            <ac:picMk id="3" creationId="{0276A6DF-A356-9966-DB05-33827F841860}"/>
          </ac:picMkLst>
        </pc:picChg>
        <pc:picChg chg="mod">
          <ac:chgData name="Sudvarg, Marion" userId="2bb9b31b-5f3c-4f72-8e1f-41eb276ee9c6" providerId="ADAL" clId="{479C3E90-275C-41EA-867C-22108A964542}" dt="2024-12-09T09:04:11.676" v="651" actId="14826"/>
          <ac:picMkLst>
            <pc:docMk/>
            <pc:sldMk cId="4045244888" sldId="498"/>
            <ac:picMk id="5" creationId="{3F50D826-9F02-BE97-F1C1-F0235E9C950A}"/>
          </ac:picMkLst>
        </pc:picChg>
      </pc:sldChg>
      <pc:sldChg chg="add modNotesTx">
        <pc:chgData name="Sudvarg, Marion" userId="2bb9b31b-5f3c-4f72-8e1f-41eb276ee9c6" providerId="ADAL" clId="{479C3E90-275C-41EA-867C-22108A964542}" dt="2024-12-09T09:03:23.589" v="649" actId="20577"/>
        <pc:sldMkLst>
          <pc:docMk/>
          <pc:sldMk cId="2573599397" sldId="499"/>
        </pc:sldMkLst>
      </pc:sldChg>
      <pc:sldChg chg="addSp delSp modSp add mod ord">
        <pc:chgData name="Sudvarg, Marion" userId="2bb9b31b-5f3c-4f72-8e1f-41eb276ee9c6" providerId="ADAL" clId="{479C3E90-275C-41EA-867C-22108A964542}" dt="2024-12-09T09:08:05.872" v="711" actId="20577"/>
        <pc:sldMkLst>
          <pc:docMk/>
          <pc:sldMk cId="3798835053" sldId="500"/>
        </pc:sldMkLst>
        <pc:spChg chg="add mod">
          <ac:chgData name="Sudvarg, Marion" userId="2bb9b31b-5f3c-4f72-8e1f-41eb276ee9c6" providerId="ADAL" clId="{479C3E90-275C-41EA-867C-22108A964542}" dt="2024-12-09T09:08:05.872" v="711" actId="20577"/>
          <ac:spMkLst>
            <pc:docMk/>
            <pc:sldMk cId="3798835053" sldId="500"/>
            <ac:spMk id="2" creationId="{41A2A246-5D3F-1B21-3E8F-01B2AA8A9DA9}"/>
          </ac:spMkLst>
        </pc:spChg>
        <pc:spChg chg="mod">
          <ac:chgData name="Sudvarg, Marion" userId="2bb9b31b-5f3c-4f72-8e1f-41eb276ee9c6" providerId="ADAL" clId="{479C3E90-275C-41EA-867C-22108A964542}" dt="2024-12-09T09:07:32.404" v="699" actId="14826"/>
          <ac:spMkLst>
            <pc:docMk/>
            <pc:sldMk cId="3798835053" sldId="500"/>
            <ac:spMk id="6" creationId="{86CBBCAA-4AB5-B2AE-BE3B-26E7296667A0}"/>
          </ac:spMkLst>
        </pc:spChg>
        <pc:spChg chg="mod">
          <ac:chgData name="Sudvarg, Marion" userId="2bb9b31b-5f3c-4f72-8e1f-41eb276ee9c6" providerId="ADAL" clId="{479C3E90-275C-41EA-867C-22108A964542}" dt="2024-12-09T09:07:45.237" v="700" actId="14826"/>
          <ac:spMkLst>
            <pc:docMk/>
            <pc:sldMk cId="3798835053" sldId="500"/>
            <ac:spMk id="8" creationId="{13DED363-1028-F47B-1D79-C9E242EA1647}"/>
          </ac:spMkLst>
        </pc:spChg>
        <pc:spChg chg="del mod">
          <ac:chgData name="Sudvarg, Marion" userId="2bb9b31b-5f3c-4f72-8e1f-41eb276ee9c6" providerId="ADAL" clId="{479C3E90-275C-41EA-867C-22108A964542}" dt="2024-12-09T09:07:00.915" v="694" actId="478"/>
          <ac:spMkLst>
            <pc:docMk/>
            <pc:sldMk cId="3798835053" sldId="500"/>
            <ac:spMk id="58" creationId="{E657A42C-F519-9D17-D753-51A55B8D8D75}"/>
          </ac:spMkLst>
        </pc:spChg>
        <pc:grpChg chg="mod">
          <ac:chgData name="Sudvarg, Marion" userId="2bb9b31b-5f3c-4f72-8e1f-41eb276ee9c6" providerId="ADAL" clId="{479C3E90-275C-41EA-867C-22108A964542}" dt="2024-12-09T09:07:32.404" v="699" actId="14826"/>
          <ac:grpSpMkLst>
            <pc:docMk/>
            <pc:sldMk cId="3798835053" sldId="500"/>
            <ac:grpSpMk id="7" creationId="{B6E0B607-D83F-753D-AD5A-D051055B0256}"/>
          </ac:grpSpMkLst>
        </pc:grpChg>
        <pc:grpChg chg="mod">
          <ac:chgData name="Sudvarg, Marion" userId="2bb9b31b-5f3c-4f72-8e1f-41eb276ee9c6" providerId="ADAL" clId="{479C3E90-275C-41EA-867C-22108A964542}" dt="2024-12-09T09:07:45.237" v="700" actId="14826"/>
          <ac:grpSpMkLst>
            <pc:docMk/>
            <pc:sldMk cId="3798835053" sldId="500"/>
            <ac:grpSpMk id="9" creationId="{32AC100F-D7B6-1EAE-BFB6-06F3CA75B688}"/>
          </ac:grpSpMkLst>
        </pc:grpChg>
        <pc:picChg chg="mod">
          <ac:chgData name="Sudvarg, Marion" userId="2bb9b31b-5f3c-4f72-8e1f-41eb276ee9c6" providerId="ADAL" clId="{479C3E90-275C-41EA-867C-22108A964542}" dt="2024-12-09T09:07:32.404" v="699" actId="14826"/>
          <ac:picMkLst>
            <pc:docMk/>
            <pc:sldMk cId="3798835053" sldId="500"/>
            <ac:picMk id="3" creationId="{0276A6DF-A356-9966-DB05-33827F841860}"/>
          </ac:picMkLst>
        </pc:picChg>
        <pc:picChg chg="mod">
          <ac:chgData name="Sudvarg, Marion" userId="2bb9b31b-5f3c-4f72-8e1f-41eb276ee9c6" providerId="ADAL" clId="{479C3E90-275C-41EA-867C-22108A964542}" dt="2024-12-09T09:07:45.237" v="700" actId="14826"/>
          <ac:picMkLst>
            <pc:docMk/>
            <pc:sldMk cId="3798835053" sldId="500"/>
            <ac:picMk id="5" creationId="{3F50D826-9F02-BE97-F1C1-F0235E9C950A}"/>
          </ac:picMkLst>
        </pc:picChg>
      </pc:sldChg>
      <pc:sldChg chg="modSp add mod">
        <pc:chgData name="Sudvarg, Marion" userId="2bb9b31b-5f3c-4f72-8e1f-41eb276ee9c6" providerId="ADAL" clId="{479C3E90-275C-41EA-867C-22108A964542}" dt="2024-12-09T09:08:00.108" v="705" actId="20577"/>
        <pc:sldMkLst>
          <pc:docMk/>
          <pc:sldMk cId="2172041208" sldId="501"/>
        </pc:sldMkLst>
        <pc:spChg chg="mod">
          <ac:chgData name="Sudvarg, Marion" userId="2bb9b31b-5f3c-4f72-8e1f-41eb276ee9c6" providerId="ADAL" clId="{479C3E90-275C-41EA-867C-22108A964542}" dt="2024-12-09T09:08:00.108" v="705" actId="20577"/>
          <ac:spMkLst>
            <pc:docMk/>
            <pc:sldMk cId="2172041208" sldId="501"/>
            <ac:spMk id="58" creationId="{E657A42C-F519-9D17-D753-51A55B8D8D75}"/>
          </ac:spMkLst>
        </pc:spChg>
      </pc:sldChg>
      <pc:sldChg chg="modSp add mod">
        <pc:chgData name="Sudvarg, Marion" userId="2bb9b31b-5f3c-4f72-8e1f-41eb276ee9c6" providerId="ADAL" clId="{479C3E90-275C-41EA-867C-22108A964542}" dt="2024-12-09T09:10:43.485" v="755" actId="14826"/>
        <pc:sldMkLst>
          <pc:docMk/>
          <pc:sldMk cId="1332049060" sldId="502"/>
        </pc:sldMkLst>
        <pc:spChg chg="mod">
          <ac:chgData name="Sudvarg, Marion" userId="2bb9b31b-5f3c-4f72-8e1f-41eb276ee9c6" providerId="ADAL" clId="{479C3E90-275C-41EA-867C-22108A964542}" dt="2024-12-09T09:10:06.053" v="744" actId="20577"/>
          <ac:spMkLst>
            <pc:docMk/>
            <pc:sldMk cId="1332049060" sldId="502"/>
            <ac:spMk id="2" creationId="{41A2A246-5D3F-1B21-3E8F-01B2AA8A9DA9}"/>
          </ac:spMkLst>
        </pc:spChg>
        <pc:spChg chg="mod">
          <ac:chgData name="Sudvarg, Marion" userId="2bb9b31b-5f3c-4f72-8e1f-41eb276ee9c6" providerId="ADAL" clId="{479C3E90-275C-41EA-867C-22108A964542}" dt="2024-12-09T09:10:27.785" v="754" actId="14826"/>
          <ac:spMkLst>
            <pc:docMk/>
            <pc:sldMk cId="1332049060" sldId="502"/>
            <ac:spMk id="6" creationId="{86CBBCAA-4AB5-B2AE-BE3B-26E7296667A0}"/>
          </ac:spMkLst>
        </pc:spChg>
        <pc:spChg chg="mod">
          <ac:chgData name="Sudvarg, Marion" userId="2bb9b31b-5f3c-4f72-8e1f-41eb276ee9c6" providerId="ADAL" clId="{479C3E90-275C-41EA-867C-22108A964542}" dt="2024-12-09T09:10:43.485" v="755" actId="14826"/>
          <ac:spMkLst>
            <pc:docMk/>
            <pc:sldMk cId="1332049060" sldId="502"/>
            <ac:spMk id="8" creationId="{13DED363-1028-F47B-1D79-C9E242EA1647}"/>
          </ac:spMkLst>
        </pc:spChg>
        <pc:grpChg chg="mod">
          <ac:chgData name="Sudvarg, Marion" userId="2bb9b31b-5f3c-4f72-8e1f-41eb276ee9c6" providerId="ADAL" clId="{479C3E90-275C-41EA-867C-22108A964542}" dt="2024-12-09T09:10:27.785" v="754" actId="14826"/>
          <ac:grpSpMkLst>
            <pc:docMk/>
            <pc:sldMk cId="1332049060" sldId="502"/>
            <ac:grpSpMk id="7" creationId="{B6E0B607-D83F-753D-AD5A-D051055B0256}"/>
          </ac:grpSpMkLst>
        </pc:grpChg>
        <pc:grpChg chg="mod">
          <ac:chgData name="Sudvarg, Marion" userId="2bb9b31b-5f3c-4f72-8e1f-41eb276ee9c6" providerId="ADAL" clId="{479C3E90-275C-41EA-867C-22108A964542}" dt="2024-12-09T09:10:43.485" v="755" actId="14826"/>
          <ac:grpSpMkLst>
            <pc:docMk/>
            <pc:sldMk cId="1332049060" sldId="502"/>
            <ac:grpSpMk id="9" creationId="{32AC100F-D7B6-1EAE-BFB6-06F3CA75B688}"/>
          </ac:grpSpMkLst>
        </pc:grpChg>
        <pc:picChg chg="mod">
          <ac:chgData name="Sudvarg, Marion" userId="2bb9b31b-5f3c-4f72-8e1f-41eb276ee9c6" providerId="ADAL" clId="{479C3E90-275C-41EA-867C-22108A964542}" dt="2024-12-09T09:10:27.785" v="754" actId="14826"/>
          <ac:picMkLst>
            <pc:docMk/>
            <pc:sldMk cId="1332049060" sldId="502"/>
            <ac:picMk id="3" creationId="{0276A6DF-A356-9966-DB05-33827F841860}"/>
          </ac:picMkLst>
        </pc:picChg>
        <pc:picChg chg="mod">
          <ac:chgData name="Sudvarg, Marion" userId="2bb9b31b-5f3c-4f72-8e1f-41eb276ee9c6" providerId="ADAL" clId="{479C3E90-275C-41EA-867C-22108A964542}" dt="2024-12-09T09:10:43.485" v="755" actId="14826"/>
          <ac:picMkLst>
            <pc:docMk/>
            <pc:sldMk cId="1332049060" sldId="502"/>
            <ac:picMk id="5" creationId="{3F50D826-9F02-BE97-F1C1-F0235E9C950A}"/>
          </ac:picMkLst>
        </pc:picChg>
      </pc:sldChg>
      <pc:sldChg chg="del">
        <pc:chgData name="Sudvarg, Marion" userId="2bb9b31b-5f3c-4f72-8e1f-41eb276ee9c6" providerId="ADAL" clId="{479C3E90-275C-41EA-867C-22108A964542}" dt="2024-12-11T02:32:38.558" v="6760" actId="47"/>
        <pc:sldMkLst>
          <pc:docMk/>
          <pc:sldMk cId="2780733844" sldId="503"/>
        </pc:sldMkLst>
      </pc:sldChg>
      <pc:sldChg chg="del">
        <pc:chgData name="Sudvarg, Marion" userId="2bb9b31b-5f3c-4f72-8e1f-41eb276ee9c6" providerId="ADAL" clId="{479C3E90-275C-41EA-867C-22108A964542}" dt="2024-12-10T01:28:35.225" v="799" actId="47"/>
        <pc:sldMkLst>
          <pc:docMk/>
          <pc:sldMk cId="4111772857" sldId="504"/>
        </pc:sldMkLst>
      </pc:sldChg>
      <pc:sldChg chg="del">
        <pc:chgData name="Sudvarg, Marion" userId="2bb9b31b-5f3c-4f72-8e1f-41eb276ee9c6" providerId="ADAL" clId="{479C3E90-275C-41EA-867C-22108A964542}" dt="2024-12-10T01:28:30.875" v="798" actId="47"/>
        <pc:sldMkLst>
          <pc:docMk/>
          <pc:sldMk cId="2406668764" sldId="505"/>
        </pc:sldMkLst>
      </pc:sldChg>
      <pc:sldChg chg="del">
        <pc:chgData name="Sudvarg, Marion" userId="2bb9b31b-5f3c-4f72-8e1f-41eb276ee9c6" providerId="ADAL" clId="{479C3E90-275C-41EA-867C-22108A964542}" dt="2024-12-10T01:28:26.391" v="797" actId="47"/>
        <pc:sldMkLst>
          <pc:docMk/>
          <pc:sldMk cId="1625533139" sldId="506"/>
        </pc:sldMkLst>
      </pc:sldChg>
      <pc:sldChg chg="del">
        <pc:chgData name="Sudvarg, Marion" userId="2bb9b31b-5f3c-4f72-8e1f-41eb276ee9c6" providerId="ADAL" clId="{479C3E90-275C-41EA-867C-22108A964542}" dt="2024-12-10T01:28:14.070" v="796" actId="47"/>
        <pc:sldMkLst>
          <pc:docMk/>
          <pc:sldMk cId="1320397186" sldId="507"/>
        </pc:sldMkLst>
      </pc:sldChg>
      <pc:sldChg chg="del">
        <pc:chgData name="Sudvarg, Marion" userId="2bb9b31b-5f3c-4f72-8e1f-41eb276ee9c6" providerId="ADAL" clId="{479C3E90-275C-41EA-867C-22108A964542}" dt="2024-12-10T01:27:30.395" v="795" actId="47"/>
        <pc:sldMkLst>
          <pc:docMk/>
          <pc:sldMk cId="377756538" sldId="508"/>
        </pc:sldMkLst>
      </pc:sldChg>
      <pc:sldChg chg="del">
        <pc:chgData name="Sudvarg, Marion" userId="2bb9b31b-5f3c-4f72-8e1f-41eb276ee9c6" providerId="ADAL" clId="{479C3E90-275C-41EA-867C-22108A964542}" dt="2024-12-10T01:27:24.580" v="794" actId="47"/>
        <pc:sldMkLst>
          <pc:docMk/>
          <pc:sldMk cId="4069740427" sldId="509"/>
        </pc:sldMkLst>
      </pc:sldChg>
      <pc:sldChg chg="mod modShow modNotesTx">
        <pc:chgData name="Sudvarg, Marion" userId="2bb9b31b-5f3c-4f72-8e1f-41eb276ee9c6" providerId="ADAL" clId="{479C3E90-275C-41EA-867C-22108A964542}" dt="2024-12-13T11:44:34.463" v="7634" actId="20577"/>
        <pc:sldMkLst>
          <pc:docMk/>
          <pc:sldMk cId="1382381168" sldId="510"/>
        </pc:sldMkLst>
      </pc:sldChg>
      <pc:sldChg chg="modSp add del mod">
        <pc:chgData name="Sudvarg, Marion" userId="2bb9b31b-5f3c-4f72-8e1f-41eb276ee9c6" providerId="ADAL" clId="{479C3E90-275C-41EA-867C-22108A964542}" dt="2024-12-10T10:57:13.378" v="809" actId="47"/>
        <pc:sldMkLst>
          <pc:docMk/>
          <pc:sldMk cId="819444053" sldId="511"/>
        </pc:sldMkLst>
        <pc:picChg chg="mod ord">
          <ac:chgData name="Sudvarg, Marion" userId="2bb9b31b-5f3c-4f72-8e1f-41eb276ee9c6" providerId="ADAL" clId="{479C3E90-275C-41EA-867C-22108A964542}" dt="2024-12-10T10:57:03.013" v="807" actId="166"/>
          <ac:picMkLst>
            <pc:docMk/>
            <pc:sldMk cId="819444053" sldId="511"/>
            <ac:picMk id="4" creationId="{791B884A-9936-E086-9D5D-7AEF7529B709}"/>
          </ac:picMkLst>
        </pc:picChg>
        <pc:picChg chg="mod">
          <ac:chgData name="Sudvarg, Marion" userId="2bb9b31b-5f3c-4f72-8e1f-41eb276ee9c6" providerId="ADAL" clId="{479C3E90-275C-41EA-867C-22108A964542}" dt="2024-12-10T10:57:07.541" v="808" actId="14100"/>
          <ac:picMkLst>
            <pc:docMk/>
            <pc:sldMk cId="819444053" sldId="511"/>
            <ac:picMk id="7" creationId="{833502AB-29B3-8F90-3B49-5BCF6F478879}"/>
          </ac:picMkLst>
        </pc:picChg>
        <pc:picChg chg="mod ord">
          <ac:chgData name="Sudvarg, Marion" userId="2bb9b31b-5f3c-4f72-8e1f-41eb276ee9c6" providerId="ADAL" clId="{479C3E90-275C-41EA-867C-22108A964542}" dt="2024-12-10T09:59:31.917" v="804" actId="167"/>
          <ac:picMkLst>
            <pc:docMk/>
            <pc:sldMk cId="819444053" sldId="511"/>
            <ac:picMk id="8" creationId="{35C34D9D-7E1C-F93B-F967-BFEBE0744FD3}"/>
          </ac:picMkLst>
        </pc:picChg>
      </pc:sldChg>
      <pc:sldChg chg="addSp delSp modSp add mod modTransition delAnim modNotesTx">
        <pc:chgData name="Sudvarg, Marion" userId="2bb9b31b-5f3c-4f72-8e1f-41eb276ee9c6" providerId="ADAL" clId="{479C3E90-275C-41EA-867C-22108A964542}" dt="2024-12-12T01:03:32.816" v="6975"/>
        <pc:sldMkLst>
          <pc:docMk/>
          <pc:sldMk cId="4165623357" sldId="511"/>
        </pc:sldMkLst>
        <pc:picChg chg="del">
          <ac:chgData name="Sudvarg, Marion" userId="2bb9b31b-5f3c-4f72-8e1f-41eb276ee9c6" providerId="ADAL" clId="{479C3E90-275C-41EA-867C-22108A964542}" dt="2024-12-11T02:23:03.057" v="5494" actId="478"/>
          <ac:picMkLst>
            <pc:docMk/>
            <pc:sldMk cId="4165623357" sldId="511"/>
            <ac:picMk id="3" creationId="{CE109D78-E027-E57A-EBD5-A6518C41E084}"/>
          </ac:picMkLst>
        </pc:picChg>
        <pc:picChg chg="del">
          <ac:chgData name="Sudvarg, Marion" userId="2bb9b31b-5f3c-4f72-8e1f-41eb276ee9c6" providerId="ADAL" clId="{479C3E90-275C-41EA-867C-22108A964542}" dt="2024-12-11T02:23:03.057" v="5494" actId="478"/>
          <ac:picMkLst>
            <pc:docMk/>
            <pc:sldMk cId="4165623357" sldId="511"/>
            <ac:picMk id="4" creationId="{83164478-3A6A-31AA-2C71-D0B59FB73E81}"/>
          </ac:picMkLst>
        </pc:picChg>
        <pc:picChg chg="del">
          <ac:chgData name="Sudvarg, Marion" userId="2bb9b31b-5f3c-4f72-8e1f-41eb276ee9c6" providerId="ADAL" clId="{479C3E90-275C-41EA-867C-22108A964542}" dt="2024-12-11T02:23:03.057" v="5494" actId="478"/>
          <ac:picMkLst>
            <pc:docMk/>
            <pc:sldMk cId="4165623357" sldId="511"/>
            <ac:picMk id="5" creationId="{AE222556-132B-0EDF-46C4-D14D0818BC24}"/>
          </ac:picMkLst>
        </pc:picChg>
        <pc:picChg chg="del">
          <ac:chgData name="Sudvarg, Marion" userId="2bb9b31b-5f3c-4f72-8e1f-41eb276ee9c6" providerId="ADAL" clId="{479C3E90-275C-41EA-867C-22108A964542}" dt="2024-12-11T02:23:03.057" v="5494" actId="478"/>
          <ac:picMkLst>
            <pc:docMk/>
            <pc:sldMk cId="4165623357" sldId="511"/>
            <ac:picMk id="6" creationId="{4946B28B-CA96-083C-8ABF-8D693899F4A0}"/>
          </ac:picMkLst>
        </pc:picChg>
        <pc:picChg chg="del">
          <ac:chgData name="Sudvarg, Marion" userId="2bb9b31b-5f3c-4f72-8e1f-41eb276ee9c6" providerId="ADAL" clId="{479C3E90-275C-41EA-867C-22108A964542}" dt="2024-12-11T02:23:03.057" v="5494" actId="478"/>
          <ac:picMkLst>
            <pc:docMk/>
            <pc:sldMk cId="4165623357" sldId="511"/>
            <ac:picMk id="7" creationId="{8DC7A2B8-234D-3217-9C4A-F13408465182}"/>
          </ac:picMkLst>
        </pc:picChg>
        <pc:picChg chg="del">
          <ac:chgData name="Sudvarg, Marion" userId="2bb9b31b-5f3c-4f72-8e1f-41eb276ee9c6" providerId="ADAL" clId="{479C3E90-275C-41EA-867C-22108A964542}" dt="2024-12-11T02:23:03.057" v="5494" actId="478"/>
          <ac:picMkLst>
            <pc:docMk/>
            <pc:sldMk cId="4165623357" sldId="511"/>
            <ac:picMk id="8" creationId="{57A356D9-322B-D797-EE40-7CE73D0BBB3F}"/>
          </ac:picMkLst>
        </pc:picChg>
        <pc:picChg chg="add mod">
          <ac:chgData name="Sudvarg, Marion" userId="2bb9b31b-5f3c-4f72-8e1f-41eb276ee9c6" providerId="ADAL" clId="{479C3E90-275C-41EA-867C-22108A964542}" dt="2024-12-11T02:23:03.233" v="5495"/>
          <ac:picMkLst>
            <pc:docMk/>
            <pc:sldMk cId="4165623357" sldId="511"/>
            <ac:picMk id="9" creationId="{C00B9943-CE3C-219A-C257-9457508E7437}"/>
          </ac:picMkLst>
        </pc:picChg>
        <pc:picChg chg="add mod">
          <ac:chgData name="Sudvarg, Marion" userId="2bb9b31b-5f3c-4f72-8e1f-41eb276ee9c6" providerId="ADAL" clId="{479C3E90-275C-41EA-867C-22108A964542}" dt="2024-12-11T02:23:03.233" v="5495"/>
          <ac:picMkLst>
            <pc:docMk/>
            <pc:sldMk cId="4165623357" sldId="511"/>
            <ac:picMk id="10" creationId="{FBC209F8-3801-4FF6-AF68-FF1B6C79E528}"/>
          </ac:picMkLst>
        </pc:picChg>
        <pc:picChg chg="add mod">
          <ac:chgData name="Sudvarg, Marion" userId="2bb9b31b-5f3c-4f72-8e1f-41eb276ee9c6" providerId="ADAL" clId="{479C3E90-275C-41EA-867C-22108A964542}" dt="2024-12-11T02:23:03.233" v="5495"/>
          <ac:picMkLst>
            <pc:docMk/>
            <pc:sldMk cId="4165623357" sldId="511"/>
            <ac:picMk id="11" creationId="{95BA976A-8A1B-89F3-4192-F70D514C269C}"/>
          </ac:picMkLst>
        </pc:picChg>
        <pc:picChg chg="add mod">
          <ac:chgData name="Sudvarg, Marion" userId="2bb9b31b-5f3c-4f72-8e1f-41eb276ee9c6" providerId="ADAL" clId="{479C3E90-275C-41EA-867C-22108A964542}" dt="2024-12-11T02:23:03.233" v="5495"/>
          <ac:picMkLst>
            <pc:docMk/>
            <pc:sldMk cId="4165623357" sldId="511"/>
            <ac:picMk id="12" creationId="{2074F776-1C86-4354-8281-375A941C94D6}"/>
          </ac:picMkLst>
        </pc:picChg>
      </pc:sldChg>
      <pc:sldChg chg="add">
        <pc:chgData name="Sudvarg, Marion" userId="2bb9b31b-5f3c-4f72-8e1f-41eb276ee9c6" providerId="ADAL" clId="{479C3E90-275C-41EA-867C-22108A964542}" dt="2024-12-11T02:31:31.868" v="6611"/>
        <pc:sldMkLst>
          <pc:docMk/>
          <pc:sldMk cId="555709921" sldId="512"/>
        </pc:sldMkLst>
      </pc:sldChg>
      <pc:sldChg chg="addSp modSp mod modNotesTx">
        <pc:chgData name="Sudvarg, Marion" userId="2bb9b31b-5f3c-4f72-8e1f-41eb276ee9c6" providerId="ADAL" clId="{479C3E90-275C-41EA-867C-22108A964542}" dt="2024-12-13T11:29:13.809" v="7203" actId="1076"/>
        <pc:sldMkLst>
          <pc:docMk/>
          <pc:sldMk cId="902939289" sldId="513"/>
        </pc:sldMkLst>
        <pc:picChg chg="add mod">
          <ac:chgData name="Sudvarg, Marion" userId="2bb9b31b-5f3c-4f72-8e1f-41eb276ee9c6" providerId="ADAL" clId="{479C3E90-275C-41EA-867C-22108A964542}" dt="2024-12-13T11:29:13.809" v="7203" actId="1076"/>
          <ac:picMkLst>
            <pc:docMk/>
            <pc:sldMk cId="902939289" sldId="513"/>
            <ac:picMk id="2" creationId="{A15122AB-2B47-CD70-B4B4-0B5224EDD833}"/>
          </ac:picMkLst>
        </pc:picChg>
      </pc:sldChg>
      <pc:sldChg chg="delSp modSp add mod">
        <pc:chgData name="Sudvarg, Marion" userId="2bb9b31b-5f3c-4f72-8e1f-41eb276ee9c6" providerId="ADAL" clId="{479C3E90-275C-41EA-867C-22108A964542}" dt="2024-12-13T11:28:41.192" v="7200" actId="478"/>
        <pc:sldMkLst>
          <pc:docMk/>
          <pc:sldMk cId="2221043847" sldId="514"/>
        </pc:sldMkLst>
        <pc:spChg chg="mod">
          <ac:chgData name="Sudvarg, Marion" userId="2bb9b31b-5f3c-4f72-8e1f-41eb276ee9c6" providerId="ADAL" clId="{479C3E90-275C-41EA-867C-22108A964542}" dt="2024-12-13T11:27:01.997" v="7196" actId="20577"/>
          <ac:spMkLst>
            <pc:docMk/>
            <pc:sldMk cId="2221043847" sldId="514"/>
            <ac:spMk id="2" creationId="{537E4028-0920-9613-C4AF-DCE2762CFC4E}"/>
          </ac:spMkLst>
        </pc:spChg>
        <pc:spChg chg="del">
          <ac:chgData name="Sudvarg, Marion" userId="2bb9b31b-5f3c-4f72-8e1f-41eb276ee9c6" providerId="ADAL" clId="{479C3E90-275C-41EA-867C-22108A964542}" dt="2024-12-13T11:28:41.192" v="7200" actId="478"/>
          <ac:spMkLst>
            <pc:docMk/>
            <pc:sldMk cId="2221043847" sldId="514"/>
            <ac:spMk id="10" creationId="{A8A7EAA6-410E-2DB4-AE2A-EFD252DE358C}"/>
          </ac:spMkLst>
        </pc:spChg>
        <pc:spChg chg="del">
          <ac:chgData name="Sudvarg, Marion" userId="2bb9b31b-5f3c-4f72-8e1f-41eb276ee9c6" providerId="ADAL" clId="{479C3E90-275C-41EA-867C-22108A964542}" dt="2024-12-13T11:28:39.742" v="7199" actId="478"/>
          <ac:spMkLst>
            <pc:docMk/>
            <pc:sldMk cId="2221043847" sldId="514"/>
            <ac:spMk id="11" creationId="{CDED43B9-367F-E328-5FB8-3192529AA046}"/>
          </ac:spMkLst>
        </pc:spChg>
        <pc:picChg chg="mod">
          <ac:chgData name="Sudvarg, Marion" userId="2bb9b31b-5f3c-4f72-8e1f-41eb276ee9c6" providerId="ADAL" clId="{479C3E90-275C-41EA-867C-22108A964542}" dt="2024-12-13T11:28:29.719" v="7197" actId="14826"/>
          <ac:picMkLst>
            <pc:docMk/>
            <pc:sldMk cId="2221043847" sldId="514"/>
            <ac:picMk id="7" creationId="{AAB8A0AC-225E-7954-6965-819581BDF09B}"/>
          </ac:picMkLst>
        </pc:picChg>
        <pc:picChg chg="mod">
          <ac:chgData name="Sudvarg, Marion" userId="2bb9b31b-5f3c-4f72-8e1f-41eb276ee9c6" providerId="ADAL" clId="{479C3E90-275C-41EA-867C-22108A964542}" dt="2024-12-13T11:28:36.106" v="7198" actId="14826"/>
          <ac:picMkLst>
            <pc:docMk/>
            <pc:sldMk cId="2221043847" sldId="514"/>
            <ac:picMk id="9" creationId="{F5ADFC3D-8948-DC55-1280-47BFCCA62558}"/>
          </ac:picMkLst>
        </pc:picChg>
      </pc:sldChg>
      <pc:sldChg chg="modSp add del ord modAnim">
        <pc:chgData name="Sudvarg, Marion" userId="2bb9b31b-5f3c-4f72-8e1f-41eb276ee9c6" providerId="ADAL" clId="{479C3E90-275C-41EA-867C-22108A964542}" dt="2024-12-13T11:38:13.899" v="7599" actId="47"/>
        <pc:sldMkLst>
          <pc:docMk/>
          <pc:sldMk cId="3686270144" sldId="515"/>
        </pc:sldMkLst>
        <pc:spChg chg="mod">
          <ac:chgData name="Sudvarg, Marion" userId="2bb9b31b-5f3c-4f72-8e1f-41eb276ee9c6" providerId="ADAL" clId="{479C3E90-275C-41EA-867C-22108A964542}" dt="2024-12-13T11:37:15.450" v="7595" actId="20577"/>
          <ac:spMkLst>
            <pc:docMk/>
            <pc:sldMk cId="3686270144" sldId="515"/>
            <ac:spMk id="3" creationId="{8E72F3AE-DB0C-0A23-8E9A-BDDE45A1D9F7}"/>
          </ac:spMkLst>
        </pc:spChg>
      </pc:sldChg>
      <pc:sldChg chg="add">
        <pc:chgData name="Sudvarg, Marion" userId="2bb9b31b-5f3c-4f72-8e1f-41eb276ee9c6" providerId="ADAL" clId="{479C3E90-275C-41EA-867C-22108A964542}" dt="2024-12-13T11:38:07.648" v="7596"/>
        <pc:sldMkLst>
          <pc:docMk/>
          <pc:sldMk cId="166485719" sldId="516"/>
        </pc:sldMkLst>
      </pc:sldChg>
      <pc:sldChg chg="modSp add del mod ord modAnim">
        <pc:chgData name="Sudvarg, Marion" userId="2bb9b31b-5f3c-4f72-8e1f-41eb276ee9c6" providerId="ADAL" clId="{479C3E90-275C-41EA-867C-22108A964542}" dt="2024-12-13T13:28:58.435" v="7656" actId="2696"/>
        <pc:sldMkLst>
          <pc:docMk/>
          <pc:sldMk cId="2782518851" sldId="517"/>
        </pc:sldMkLst>
        <pc:spChg chg="mod">
          <ac:chgData name="Sudvarg, Marion" userId="2bb9b31b-5f3c-4f72-8e1f-41eb276ee9c6" providerId="ADAL" clId="{479C3E90-275C-41EA-867C-22108A964542}" dt="2024-12-13T13:28:51.923" v="7655" actId="14100"/>
          <ac:spMkLst>
            <pc:docMk/>
            <pc:sldMk cId="2782518851" sldId="517"/>
            <ac:spMk id="4" creationId="{53A58FB6-4EE0-0BC0-6C91-5C486C97EFD3}"/>
          </ac:spMkLst>
        </pc:spChg>
      </pc:sldChg>
      <pc:sldChg chg="add">
        <pc:chgData name="Sudvarg, Marion" userId="2bb9b31b-5f3c-4f72-8e1f-41eb276ee9c6" providerId="ADAL" clId="{479C3E90-275C-41EA-867C-22108A964542}" dt="2024-12-13T13:29:02.452" v="7657"/>
        <pc:sldMkLst>
          <pc:docMk/>
          <pc:sldMk cId="4265604991" sldId="517"/>
        </pc:sldMkLst>
      </pc:sldChg>
      <pc:sldMasterChg chg="delSldLayout">
        <pc:chgData name="Sudvarg, Marion" userId="2bb9b31b-5f3c-4f72-8e1f-41eb276ee9c6" providerId="ADAL" clId="{479C3E90-275C-41EA-867C-22108A964542}" dt="2024-12-13T11:26:05.426" v="7119" actId="47"/>
        <pc:sldMasterMkLst>
          <pc:docMk/>
          <pc:sldMasterMk cId="2071636928" sldId="2147483648"/>
        </pc:sldMasterMkLst>
        <pc:sldLayoutChg chg="del">
          <pc:chgData name="Sudvarg, Marion" userId="2bb9b31b-5f3c-4f72-8e1f-41eb276ee9c6" providerId="ADAL" clId="{479C3E90-275C-41EA-867C-22108A964542}" dt="2024-12-13T11:26:05.426" v="7119" actId="47"/>
          <pc:sldLayoutMkLst>
            <pc:docMk/>
            <pc:sldMasterMk cId="2071636928" sldId="2147483648"/>
            <pc:sldLayoutMk cId="3937989540" sldId="2147483668"/>
          </pc:sldLayoutMkLst>
        </pc:sldLayoutChg>
      </pc:sldMasterChg>
    </pc:docChg>
  </pc:docChgLst>
  <pc:docChgLst>
    <pc:chgData name="Sudvarg, Marion" userId="2bb9b31b-5f3c-4f72-8e1f-41eb276ee9c6" providerId="ADAL" clId="{D9CADBE6-7961-44B0-AEEE-7F5B4A4EBB0A}"/>
    <pc:docChg chg="undo redo custSel addSld delSld modSld sldOrd addSection modSection">
      <pc:chgData name="Sudvarg, Marion" userId="2bb9b31b-5f3c-4f72-8e1f-41eb276ee9c6" providerId="ADAL" clId="{D9CADBE6-7961-44B0-AEEE-7F5B4A4EBB0A}" dt="2024-12-08T18:37:26.749" v="12451" actId="20577"/>
      <pc:docMkLst>
        <pc:docMk/>
      </pc:docMkLst>
      <pc:sldChg chg="addSp delSp modSp mod modNotesTx">
        <pc:chgData name="Sudvarg, Marion" userId="2bb9b31b-5f3c-4f72-8e1f-41eb276ee9c6" providerId="ADAL" clId="{D9CADBE6-7961-44B0-AEEE-7F5B4A4EBB0A}" dt="2024-12-06T06:21:24.172" v="2430" actId="6549"/>
        <pc:sldMkLst>
          <pc:docMk/>
          <pc:sldMk cId="192496054" sldId="265"/>
        </pc:sldMkLst>
        <pc:spChg chg="mod">
          <ac:chgData name="Sudvarg, Marion" userId="2bb9b31b-5f3c-4f72-8e1f-41eb276ee9c6" providerId="ADAL" clId="{D9CADBE6-7961-44B0-AEEE-7F5B4A4EBB0A}" dt="2024-12-02T02:13:11.408" v="52" actId="20577"/>
          <ac:spMkLst>
            <pc:docMk/>
            <pc:sldMk cId="192496054" sldId="265"/>
            <ac:spMk id="3" creationId="{54C2FA84-2034-C507-B511-4C44DDCB687A}"/>
          </ac:spMkLst>
        </pc:spChg>
        <pc:spChg chg="mod">
          <ac:chgData name="Sudvarg, Marion" userId="2bb9b31b-5f3c-4f72-8e1f-41eb276ee9c6" providerId="ADAL" clId="{D9CADBE6-7961-44B0-AEEE-7F5B4A4EBB0A}" dt="2024-12-02T02:13:39.669" v="107" actId="20577"/>
          <ac:spMkLst>
            <pc:docMk/>
            <pc:sldMk cId="192496054" sldId="265"/>
            <ac:spMk id="4" creationId="{F5AD93A1-F978-1170-4AD0-74BFF79AE5EC}"/>
          </ac:spMkLst>
        </pc:spChg>
        <pc:spChg chg="mod">
          <ac:chgData name="Sudvarg, Marion" userId="2bb9b31b-5f3c-4f72-8e1f-41eb276ee9c6" providerId="ADAL" clId="{D9CADBE6-7961-44B0-AEEE-7F5B4A4EBB0A}" dt="2024-12-02T02:13:35.499" v="106" actId="6549"/>
          <ac:spMkLst>
            <pc:docMk/>
            <pc:sldMk cId="192496054" sldId="265"/>
            <ac:spMk id="5" creationId="{A7D11AFA-1E03-C5C4-2875-3C86F2E355D2}"/>
          </ac:spMkLst>
        </pc:spChg>
        <pc:spChg chg="add del mod">
          <ac:chgData name="Sudvarg, Marion" userId="2bb9b31b-5f3c-4f72-8e1f-41eb276ee9c6" providerId="ADAL" clId="{D9CADBE6-7961-44B0-AEEE-7F5B4A4EBB0A}" dt="2024-12-02T02:16:23.375" v="119" actId="478"/>
          <ac:spMkLst>
            <pc:docMk/>
            <pc:sldMk cId="192496054" sldId="265"/>
            <ac:spMk id="6" creationId="{434E3F2A-C7DC-E707-C339-9A5565F93552}"/>
          </ac:spMkLst>
        </pc:spChg>
        <pc:spChg chg="add del mod">
          <ac:chgData name="Sudvarg, Marion" userId="2bb9b31b-5f3c-4f72-8e1f-41eb276ee9c6" providerId="ADAL" clId="{D9CADBE6-7961-44B0-AEEE-7F5B4A4EBB0A}" dt="2024-12-02T02:16:23.375" v="119" actId="478"/>
          <ac:spMkLst>
            <pc:docMk/>
            <pc:sldMk cId="192496054" sldId="265"/>
            <ac:spMk id="8" creationId="{E21439E4-CB05-02FF-2C9C-A55C488101D4}"/>
          </ac:spMkLst>
        </pc:spChg>
        <pc:spChg chg="mod">
          <ac:chgData name="Sudvarg, Marion" userId="2bb9b31b-5f3c-4f72-8e1f-41eb276ee9c6" providerId="ADAL" clId="{D9CADBE6-7961-44B0-AEEE-7F5B4A4EBB0A}" dt="2024-12-02T02:19:53.677" v="158" actId="1076"/>
          <ac:spMkLst>
            <pc:docMk/>
            <pc:sldMk cId="192496054" sldId="265"/>
            <ac:spMk id="14" creationId="{E782F523-63B0-6080-7D59-C60CC16EE71D}"/>
          </ac:spMkLst>
        </pc:spChg>
        <pc:spChg chg="add del mod">
          <ac:chgData name="Sudvarg, Marion" userId="2bb9b31b-5f3c-4f72-8e1f-41eb276ee9c6" providerId="ADAL" clId="{D9CADBE6-7961-44B0-AEEE-7F5B4A4EBB0A}" dt="2024-12-02T02:16:23.375" v="119" actId="478"/>
          <ac:spMkLst>
            <pc:docMk/>
            <pc:sldMk cId="192496054" sldId="265"/>
            <ac:spMk id="16" creationId="{1FB3FC3E-C31D-6969-603E-29719D515481}"/>
          </ac:spMkLst>
        </pc:spChg>
        <pc:spChg chg="add del mod">
          <ac:chgData name="Sudvarg, Marion" userId="2bb9b31b-5f3c-4f72-8e1f-41eb276ee9c6" providerId="ADAL" clId="{D9CADBE6-7961-44B0-AEEE-7F5B4A4EBB0A}" dt="2024-12-02T02:16:23.375" v="119" actId="478"/>
          <ac:spMkLst>
            <pc:docMk/>
            <pc:sldMk cId="192496054" sldId="265"/>
            <ac:spMk id="17" creationId="{96A943CF-5614-A73C-B83A-A3D319C2A405}"/>
          </ac:spMkLst>
        </pc:spChg>
        <pc:spChg chg="add del mod">
          <ac:chgData name="Sudvarg, Marion" userId="2bb9b31b-5f3c-4f72-8e1f-41eb276ee9c6" providerId="ADAL" clId="{D9CADBE6-7961-44B0-AEEE-7F5B4A4EBB0A}" dt="2024-12-02T02:16:23.375" v="119" actId="478"/>
          <ac:spMkLst>
            <pc:docMk/>
            <pc:sldMk cId="192496054" sldId="265"/>
            <ac:spMk id="18" creationId="{314A2FB5-8DDC-866D-83D9-E7CCA10EA1EC}"/>
          </ac:spMkLst>
        </pc:spChg>
        <pc:spChg chg="add del mod">
          <ac:chgData name="Sudvarg, Marion" userId="2bb9b31b-5f3c-4f72-8e1f-41eb276ee9c6" providerId="ADAL" clId="{D9CADBE6-7961-44B0-AEEE-7F5B4A4EBB0A}" dt="2024-12-02T02:16:23.375" v="119" actId="478"/>
          <ac:spMkLst>
            <pc:docMk/>
            <pc:sldMk cId="192496054" sldId="265"/>
            <ac:spMk id="19" creationId="{221F4BE4-965F-A66D-A5C6-6F7CCE71864B}"/>
          </ac:spMkLst>
        </pc:spChg>
        <pc:spChg chg="add del mod">
          <ac:chgData name="Sudvarg, Marion" userId="2bb9b31b-5f3c-4f72-8e1f-41eb276ee9c6" providerId="ADAL" clId="{D9CADBE6-7961-44B0-AEEE-7F5B4A4EBB0A}" dt="2024-12-02T02:16:23.375" v="119" actId="478"/>
          <ac:spMkLst>
            <pc:docMk/>
            <pc:sldMk cId="192496054" sldId="265"/>
            <ac:spMk id="20" creationId="{FAD99081-F7DD-8745-B25C-D25BD67E9E5F}"/>
          </ac:spMkLst>
        </pc:spChg>
        <pc:spChg chg="add mod">
          <ac:chgData name="Sudvarg, Marion" userId="2bb9b31b-5f3c-4f72-8e1f-41eb276ee9c6" providerId="ADAL" clId="{D9CADBE6-7961-44B0-AEEE-7F5B4A4EBB0A}" dt="2024-12-02T02:16:42.940" v="120"/>
          <ac:spMkLst>
            <pc:docMk/>
            <pc:sldMk cId="192496054" sldId="265"/>
            <ac:spMk id="27" creationId="{08254E9C-05FA-7B37-A376-270A632FE6BE}"/>
          </ac:spMkLst>
        </pc:spChg>
        <pc:spChg chg="add mod">
          <ac:chgData name="Sudvarg, Marion" userId="2bb9b31b-5f3c-4f72-8e1f-41eb276ee9c6" providerId="ADAL" clId="{D9CADBE6-7961-44B0-AEEE-7F5B4A4EBB0A}" dt="2024-12-02T02:16:42.940" v="120"/>
          <ac:spMkLst>
            <pc:docMk/>
            <pc:sldMk cId="192496054" sldId="265"/>
            <ac:spMk id="28" creationId="{0C492A25-9B3F-020C-F41D-7BA75790F827}"/>
          </ac:spMkLst>
        </pc:spChg>
        <pc:spChg chg="add mod">
          <ac:chgData name="Sudvarg, Marion" userId="2bb9b31b-5f3c-4f72-8e1f-41eb276ee9c6" providerId="ADAL" clId="{D9CADBE6-7961-44B0-AEEE-7F5B4A4EBB0A}" dt="2024-12-02T02:16:42.940" v="120"/>
          <ac:spMkLst>
            <pc:docMk/>
            <pc:sldMk cId="192496054" sldId="265"/>
            <ac:spMk id="32" creationId="{FF5CEBD0-DF0A-C417-3ACD-7CD37DB3AB53}"/>
          </ac:spMkLst>
        </pc:spChg>
        <pc:spChg chg="add mod">
          <ac:chgData name="Sudvarg, Marion" userId="2bb9b31b-5f3c-4f72-8e1f-41eb276ee9c6" providerId="ADAL" clId="{D9CADBE6-7961-44B0-AEEE-7F5B4A4EBB0A}" dt="2024-12-02T02:16:42.940" v="120"/>
          <ac:spMkLst>
            <pc:docMk/>
            <pc:sldMk cId="192496054" sldId="265"/>
            <ac:spMk id="33" creationId="{A8617030-C6EE-EFA1-0970-740B80F3AA6C}"/>
          </ac:spMkLst>
        </pc:spChg>
        <pc:spChg chg="add mod">
          <ac:chgData name="Sudvarg, Marion" userId="2bb9b31b-5f3c-4f72-8e1f-41eb276ee9c6" providerId="ADAL" clId="{D9CADBE6-7961-44B0-AEEE-7F5B4A4EBB0A}" dt="2024-12-02T02:16:42.940" v="120"/>
          <ac:spMkLst>
            <pc:docMk/>
            <pc:sldMk cId="192496054" sldId="265"/>
            <ac:spMk id="34" creationId="{254D1B98-5843-6296-B623-45884D0CB863}"/>
          </ac:spMkLst>
        </pc:spChg>
        <pc:spChg chg="add mod">
          <ac:chgData name="Sudvarg, Marion" userId="2bb9b31b-5f3c-4f72-8e1f-41eb276ee9c6" providerId="ADAL" clId="{D9CADBE6-7961-44B0-AEEE-7F5B4A4EBB0A}" dt="2024-12-02T02:16:42.940" v="120"/>
          <ac:spMkLst>
            <pc:docMk/>
            <pc:sldMk cId="192496054" sldId="265"/>
            <ac:spMk id="35" creationId="{C8820DDA-0B88-AA14-90C9-990FF4CA8D95}"/>
          </ac:spMkLst>
        </pc:spChg>
        <pc:spChg chg="add mod">
          <ac:chgData name="Sudvarg, Marion" userId="2bb9b31b-5f3c-4f72-8e1f-41eb276ee9c6" providerId="ADAL" clId="{D9CADBE6-7961-44B0-AEEE-7F5B4A4EBB0A}" dt="2024-12-02T02:16:42.940" v="120"/>
          <ac:spMkLst>
            <pc:docMk/>
            <pc:sldMk cId="192496054" sldId="265"/>
            <ac:spMk id="36" creationId="{B1FB2524-B6B6-338D-CDD0-86A0F3784AE5}"/>
          </ac:spMkLst>
        </pc:spChg>
        <pc:spChg chg="add del mod">
          <ac:chgData name="Sudvarg, Marion" userId="2bb9b31b-5f3c-4f72-8e1f-41eb276ee9c6" providerId="ADAL" clId="{D9CADBE6-7961-44B0-AEEE-7F5B4A4EBB0A}" dt="2024-12-02T02:17:39.462" v="132" actId="478"/>
          <ac:spMkLst>
            <pc:docMk/>
            <pc:sldMk cId="192496054" sldId="265"/>
            <ac:spMk id="44" creationId="{9F934481-E1CC-590B-D388-9596D302FA46}"/>
          </ac:spMkLst>
        </pc:spChg>
        <pc:spChg chg="add del mod">
          <ac:chgData name="Sudvarg, Marion" userId="2bb9b31b-5f3c-4f72-8e1f-41eb276ee9c6" providerId="ADAL" clId="{D9CADBE6-7961-44B0-AEEE-7F5B4A4EBB0A}" dt="2024-12-02T02:17:39.462" v="132" actId="478"/>
          <ac:spMkLst>
            <pc:docMk/>
            <pc:sldMk cId="192496054" sldId="265"/>
            <ac:spMk id="45" creationId="{717E19D6-B24D-E7F1-C498-2477E6F051E3}"/>
          </ac:spMkLst>
        </pc:spChg>
        <pc:spChg chg="add del mod">
          <ac:chgData name="Sudvarg, Marion" userId="2bb9b31b-5f3c-4f72-8e1f-41eb276ee9c6" providerId="ADAL" clId="{D9CADBE6-7961-44B0-AEEE-7F5B4A4EBB0A}" dt="2024-12-02T02:17:39.462" v="132" actId="478"/>
          <ac:spMkLst>
            <pc:docMk/>
            <pc:sldMk cId="192496054" sldId="265"/>
            <ac:spMk id="49" creationId="{792F79F1-E9F0-69C5-B234-1DD6745BA138}"/>
          </ac:spMkLst>
        </pc:spChg>
        <pc:spChg chg="add del mod">
          <ac:chgData name="Sudvarg, Marion" userId="2bb9b31b-5f3c-4f72-8e1f-41eb276ee9c6" providerId="ADAL" clId="{D9CADBE6-7961-44B0-AEEE-7F5B4A4EBB0A}" dt="2024-12-02T02:17:39.462" v="132" actId="478"/>
          <ac:spMkLst>
            <pc:docMk/>
            <pc:sldMk cId="192496054" sldId="265"/>
            <ac:spMk id="50" creationId="{F557DB9E-1741-E3D4-D564-02F9E783D366}"/>
          </ac:spMkLst>
        </pc:spChg>
        <pc:spChg chg="add del mod">
          <ac:chgData name="Sudvarg, Marion" userId="2bb9b31b-5f3c-4f72-8e1f-41eb276ee9c6" providerId="ADAL" clId="{D9CADBE6-7961-44B0-AEEE-7F5B4A4EBB0A}" dt="2024-12-02T02:17:39.462" v="132" actId="478"/>
          <ac:spMkLst>
            <pc:docMk/>
            <pc:sldMk cId="192496054" sldId="265"/>
            <ac:spMk id="51" creationId="{1979FE6E-816D-94C1-4412-07864CE6A022}"/>
          </ac:spMkLst>
        </pc:spChg>
        <pc:spChg chg="add del mod">
          <ac:chgData name="Sudvarg, Marion" userId="2bb9b31b-5f3c-4f72-8e1f-41eb276ee9c6" providerId="ADAL" clId="{D9CADBE6-7961-44B0-AEEE-7F5B4A4EBB0A}" dt="2024-12-02T02:17:39.462" v="132" actId="478"/>
          <ac:spMkLst>
            <pc:docMk/>
            <pc:sldMk cId="192496054" sldId="265"/>
            <ac:spMk id="52" creationId="{2F114574-9202-F00C-4300-31AA67B23374}"/>
          </ac:spMkLst>
        </pc:spChg>
        <pc:spChg chg="add del mod">
          <ac:chgData name="Sudvarg, Marion" userId="2bb9b31b-5f3c-4f72-8e1f-41eb276ee9c6" providerId="ADAL" clId="{D9CADBE6-7961-44B0-AEEE-7F5B4A4EBB0A}" dt="2024-12-02T02:17:39.462" v="132" actId="478"/>
          <ac:spMkLst>
            <pc:docMk/>
            <pc:sldMk cId="192496054" sldId="265"/>
            <ac:spMk id="53" creationId="{BA9B681E-A247-8197-4811-3F30E27B3BB7}"/>
          </ac:spMkLst>
        </pc:spChg>
        <pc:spChg chg="add mod">
          <ac:chgData name="Sudvarg, Marion" userId="2bb9b31b-5f3c-4f72-8e1f-41eb276ee9c6" providerId="ADAL" clId="{D9CADBE6-7961-44B0-AEEE-7F5B4A4EBB0A}" dt="2024-12-02T02:18:47.673" v="143" actId="1076"/>
          <ac:spMkLst>
            <pc:docMk/>
            <pc:sldMk cId="192496054" sldId="265"/>
            <ac:spMk id="61" creationId="{6C509CA8-2608-FFD6-CF7B-83A252398427}"/>
          </ac:spMkLst>
        </pc:spChg>
        <pc:spChg chg="add mod">
          <ac:chgData name="Sudvarg, Marion" userId="2bb9b31b-5f3c-4f72-8e1f-41eb276ee9c6" providerId="ADAL" clId="{D9CADBE6-7961-44B0-AEEE-7F5B4A4EBB0A}" dt="2024-12-02T02:18:47.673" v="143" actId="1076"/>
          <ac:spMkLst>
            <pc:docMk/>
            <pc:sldMk cId="192496054" sldId="265"/>
            <ac:spMk id="62" creationId="{1FE4F4B5-7B7E-C811-B585-ED6F1861D6CF}"/>
          </ac:spMkLst>
        </pc:spChg>
        <pc:spChg chg="add mod">
          <ac:chgData name="Sudvarg, Marion" userId="2bb9b31b-5f3c-4f72-8e1f-41eb276ee9c6" providerId="ADAL" clId="{D9CADBE6-7961-44B0-AEEE-7F5B4A4EBB0A}" dt="2024-12-02T02:18:47.673" v="143" actId="1076"/>
          <ac:spMkLst>
            <pc:docMk/>
            <pc:sldMk cId="192496054" sldId="265"/>
            <ac:spMk id="66" creationId="{E073D51E-DA88-7BCC-A220-F48101CA13D5}"/>
          </ac:spMkLst>
        </pc:spChg>
        <pc:spChg chg="add mod">
          <ac:chgData name="Sudvarg, Marion" userId="2bb9b31b-5f3c-4f72-8e1f-41eb276ee9c6" providerId="ADAL" clId="{D9CADBE6-7961-44B0-AEEE-7F5B4A4EBB0A}" dt="2024-12-02T02:18:47.673" v="143" actId="1076"/>
          <ac:spMkLst>
            <pc:docMk/>
            <pc:sldMk cId="192496054" sldId="265"/>
            <ac:spMk id="67" creationId="{70019EC9-3B5A-6E9B-99AE-674C38E9B06E}"/>
          </ac:spMkLst>
        </pc:spChg>
        <pc:spChg chg="add mod">
          <ac:chgData name="Sudvarg, Marion" userId="2bb9b31b-5f3c-4f72-8e1f-41eb276ee9c6" providerId="ADAL" clId="{D9CADBE6-7961-44B0-AEEE-7F5B4A4EBB0A}" dt="2024-12-02T02:18:47.673" v="143" actId="1076"/>
          <ac:spMkLst>
            <pc:docMk/>
            <pc:sldMk cId="192496054" sldId="265"/>
            <ac:spMk id="68" creationId="{8BBC5DE5-BCC7-B760-705C-9BFC211D7DF8}"/>
          </ac:spMkLst>
        </pc:spChg>
        <pc:spChg chg="add mod">
          <ac:chgData name="Sudvarg, Marion" userId="2bb9b31b-5f3c-4f72-8e1f-41eb276ee9c6" providerId="ADAL" clId="{D9CADBE6-7961-44B0-AEEE-7F5B4A4EBB0A}" dt="2024-12-02T02:18:47.673" v="143" actId="1076"/>
          <ac:spMkLst>
            <pc:docMk/>
            <pc:sldMk cId="192496054" sldId="265"/>
            <ac:spMk id="69" creationId="{B1ACA6CD-719F-1AA9-D4F7-25A477BB6240}"/>
          </ac:spMkLst>
        </pc:spChg>
        <pc:spChg chg="add mod">
          <ac:chgData name="Sudvarg, Marion" userId="2bb9b31b-5f3c-4f72-8e1f-41eb276ee9c6" providerId="ADAL" clId="{D9CADBE6-7961-44B0-AEEE-7F5B4A4EBB0A}" dt="2024-12-02T02:18:47.673" v="143" actId="1076"/>
          <ac:spMkLst>
            <pc:docMk/>
            <pc:sldMk cId="192496054" sldId="265"/>
            <ac:spMk id="70" creationId="{30E8B6B0-FA8C-AF5C-D10D-62F600ED99BC}"/>
          </ac:spMkLst>
        </pc:spChg>
        <pc:picChg chg="add del mod">
          <ac:chgData name="Sudvarg, Marion" userId="2bb9b31b-5f3c-4f72-8e1f-41eb276ee9c6" providerId="ADAL" clId="{D9CADBE6-7961-44B0-AEEE-7F5B4A4EBB0A}" dt="2024-12-02T02:16:13.054" v="116" actId="478"/>
          <ac:picMkLst>
            <pc:docMk/>
            <pc:sldMk cId="192496054" sldId="265"/>
            <ac:picMk id="2" creationId="{314EC9A6-940C-379F-54DF-16C2FF51E7A2}"/>
          </ac:picMkLst>
        </pc:picChg>
        <pc:picChg chg="del">
          <ac:chgData name="Sudvarg, Marion" userId="2bb9b31b-5f3c-4f72-8e1f-41eb276ee9c6" providerId="ADAL" clId="{D9CADBE6-7961-44B0-AEEE-7F5B4A4EBB0A}" dt="2024-12-02T02:14:43.556" v="109" actId="478"/>
          <ac:picMkLst>
            <pc:docMk/>
            <pc:sldMk cId="192496054" sldId="265"/>
            <ac:picMk id="7" creationId="{2D77A6BB-50F8-9844-E649-956FDFC9F142}"/>
          </ac:picMkLst>
        </pc:picChg>
        <pc:picChg chg="del">
          <ac:chgData name="Sudvarg, Marion" userId="2bb9b31b-5f3c-4f72-8e1f-41eb276ee9c6" providerId="ADAL" clId="{D9CADBE6-7961-44B0-AEEE-7F5B4A4EBB0A}" dt="2024-12-02T02:14:42.937" v="108" actId="478"/>
          <ac:picMkLst>
            <pc:docMk/>
            <pc:sldMk cId="192496054" sldId="265"/>
            <ac:picMk id="9" creationId="{822D3063-47E4-C73B-FA4B-7B23B491B314}"/>
          </ac:picMkLst>
        </pc:picChg>
        <pc:picChg chg="del">
          <ac:chgData name="Sudvarg, Marion" userId="2bb9b31b-5f3c-4f72-8e1f-41eb276ee9c6" providerId="ADAL" clId="{D9CADBE6-7961-44B0-AEEE-7F5B4A4EBB0A}" dt="2024-12-02T02:14:44.156" v="110" actId="478"/>
          <ac:picMkLst>
            <pc:docMk/>
            <pc:sldMk cId="192496054" sldId="265"/>
            <ac:picMk id="11" creationId="{717F68CC-FC0C-E311-03DF-B1E2D4882C80}"/>
          </ac:picMkLst>
        </pc:picChg>
        <pc:picChg chg="del">
          <ac:chgData name="Sudvarg, Marion" userId="2bb9b31b-5f3c-4f72-8e1f-41eb276ee9c6" providerId="ADAL" clId="{D9CADBE6-7961-44B0-AEEE-7F5B4A4EBB0A}" dt="2024-12-02T02:14:44.706" v="111" actId="478"/>
          <ac:picMkLst>
            <pc:docMk/>
            <pc:sldMk cId="192496054" sldId="265"/>
            <ac:picMk id="13" creationId="{F578F504-C039-256E-4068-7183A6174CDD}"/>
          </ac:picMkLst>
        </pc:picChg>
        <pc:picChg chg="add">
          <ac:chgData name="Sudvarg, Marion" userId="2bb9b31b-5f3c-4f72-8e1f-41eb276ee9c6" providerId="ADAL" clId="{D9CADBE6-7961-44B0-AEEE-7F5B4A4EBB0A}" dt="2024-12-02T02:16:48.192" v="121"/>
          <ac:picMkLst>
            <pc:docMk/>
            <pc:sldMk cId="192496054" sldId="265"/>
            <ac:picMk id="43" creationId="{A336BE3A-0712-FAD9-62A7-F248D368E026}"/>
          </ac:picMkLst>
        </pc:picChg>
        <pc:picChg chg="add del mod">
          <ac:chgData name="Sudvarg, Marion" userId="2bb9b31b-5f3c-4f72-8e1f-41eb276ee9c6" providerId="ADAL" clId="{D9CADBE6-7961-44B0-AEEE-7F5B4A4EBB0A}" dt="2024-12-02T02:18:05.351" v="138" actId="478"/>
          <ac:picMkLst>
            <pc:docMk/>
            <pc:sldMk cId="192496054" sldId="265"/>
            <ac:picMk id="60" creationId="{340E0689-A755-551A-135C-87C60778D9BA}"/>
          </ac:picMkLst>
        </pc:picChg>
        <pc:picChg chg="add mod">
          <ac:chgData name="Sudvarg, Marion" userId="2bb9b31b-5f3c-4f72-8e1f-41eb276ee9c6" providerId="ADAL" clId="{D9CADBE6-7961-44B0-AEEE-7F5B4A4EBB0A}" dt="2024-12-02T02:19:39.382" v="153" actId="1076"/>
          <ac:picMkLst>
            <pc:docMk/>
            <pc:sldMk cId="192496054" sldId="265"/>
            <ac:picMk id="77" creationId="{558955D1-5C91-6807-9C72-A5EF00DA4165}"/>
          </ac:picMkLst>
        </pc:picChg>
        <pc:picChg chg="add del mod">
          <ac:chgData name="Sudvarg, Marion" userId="2bb9b31b-5f3c-4f72-8e1f-41eb276ee9c6" providerId="ADAL" clId="{D9CADBE6-7961-44B0-AEEE-7F5B4A4EBB0A}" dt="2024-12-02T02:34:42.107" v="163" actId="478"/>
          <ac:picMkLst>
            <pc:docMk/>
            <pc:sldMk cId="192496054" sldId="265"/>
            <ac:picMk id="78" creationId="{9A9F21C1-0017-EF23-81E0-99783FD7A5E1}"/>
          </ac:picMkLst>
        </pc:pic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10" creationId="{E615E3F0-82DE-8852-F33A-58709412EC02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12" creationId="{D98EB790-77AF-470F-D770-A1386C6FDB1B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15" creationId="{54E598D1-FA34-1DD3-BD82-ECFEEB964155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21" creationId="{11A69728-2617-6396-3A45-DAA400DC281F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22" creationId="{9CFB8209-6B36-0D6D-971D-45FB2E9BFD89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23" creationId="{1891EEC4-44D5-F921-ECA2-4EBEAB840FD5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24" creationId="{886DD3DC-BE7E-DA6B-E52E-AFBD06939F75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25" creationId="{958B1DB9-247B-5401-09CC-0FF242790AF9}"/>
          </ac:cxnSpMkLst>
        </pc:cxnChg>
        <pc:cxnChg chg="add del mod">
          <ac:chgData name="Sudvarg, Marion" userId="2bb9b31b-5f3c-4f72-8e1f-41eb276ee9c6" providerId="ADAL" clId="{D9CADBE6-7961-44B0-AEEE-7F5B4A4EBB0A}" dt="2024-12-02T02:16:23.375" v="119" actId="478"/>
          <ac:cxnSpMkLst>
            <pc:docMk/>
            <pc:sldMk cId="192496054" sldId="265"/>
            <ac:cxnSpMk id="26" creationId="{B7A4E4F7-2D43-2502-C645-4BE452B6ABB7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29" creationId="{30BB4917-681A-8F1C-5F3A-71D4730D5CFF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30" creationId="{B4ABE661-3659-EE3F-C517-3245F23D9F10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31" creationId="{4A8CB951-8F79-18C2-8D0E-9517536E34B1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37" creationId="{6DB00AFE-ED18-5C96-AAC4-91B85D053B18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38" creationId="{051F4F8F-B842-373A-3940-E7E8A6F4B976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39" creationId="{D8BE0869-28BC-B939-5B9A-389E28168620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40" creationId="{D8798CD8-1413-19A5-54A1-BE46A5DDF650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41" creationId="{3791D6D0-7745-5B88-3FA1-E9D57BB0F708}"/>
          </ac:cxnSpMkLst>
        </pc:cxnChg>
        <pc:cxnChg chg="add mod">
          <ac:chgData name="Sudvarg, Marion" userId="2bb9b31b-5f3c-4f72-8e1f-41eb276ee9c6" providerId="ADAL" clId="{D9CADBE6-7961-44B0-AEEE-7F5B4A4EBB0A}" dt="2024-12-02T02:16:42.940" v="120"/>
          <ac:cxnSpMkLst>
            <pc:docMk/>
            <pc:sldMk cId="192496054" sldId="265"/>
            <ac:cxnSpMk id="42" creationId="{A5BF8792-9C99-EE4E-9A1F-6D90688462D2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46" creationId="{CB0C8E53-EE38-257C-6E1F-734E9FA46332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47" creationId="{04D1993E-1B62-0523-C615-34D1EF2A38E5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48" creationId="{6EE8B238-96DA-56F1-E9D7-10AB3159F6E3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54" creationId="{CF15FF2E-7D1E-8857-FABA-C6737A70E3E9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55" creationId="{5161882F-B65E-31C4-C8D5-AC14D4E32D34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56" creationId="{E1473716-1305-6183-3C7E-421BD063E7D0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57" creationId="{933E3A7A-DD57-799B-6CD5-267A4164AB92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58" creationId="{88E01CE9-FCE9-B0EE-DC65-201BBA253244}"/>
          </ac:cxnSpMkLst>
        </pc:cxnChg>
        <pc:cxnChg chg="add del mod">
          <ac:chgData name="Sudvarg, Marion" userId="2bb9b31b-5f3c-4f72-8e1f-41eb276ee9c6" providerId="ADAL" clId="{D9CADBE6-7961-44B0-AEEE-7F5B4A4EBB0A}" dt="2024-12-02T02:17:39.462" v="132" actId="478"/>
          <ac:cxnSpMkLst>
            <pc:docMk/>
            <pc:sldMk cId="192496054" sldId="265"/>
            <ac:cxnSpMk id="59" creationId="{44AE237B-EA3C-CEA0-D5D9-6D0B54F2A907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63" creationId="{7826F41D-BABC-6D5B-1B4A-26C8BB3E9263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64" creationId="{AE27D228-A5AB-6817-4A0C-F6317D277077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65" creationId="{0EEE64E2-C2A0-446F-CA96-488DD0E0BB4A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71" creationId="{39FAABF6-ED15-5802-B39F-1F253E020409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72" creationId="{C64E01CA-9040-9491-48DF-C7C7087615EC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73" creationId="{83BDC738-DCDC-E594-B08E-218F59A86A24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74" creationId="{7671B468-2BB2-46F3-C46D-49BDB4BFEA2D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75" creationId="{AC0E9A1B-31DE-ABC5-E97A-C8184CA0D5A2}"/>
          </ac:cxnSpMkLst>
        </pc:cxnChg>
        <pc:cxnChg chg="add mod">
          <ac:chgData name="Sudvarg, Marion" userId="2bb9b31b-5f3c-4f72-8e1f-41eb276ee9c6" providerId="ADAL" clId="{D9CADBE6-7961-44B0-AEEE-7F5B4A4EBB0A}" dt="2024-12-02T02:18:47.673" v="143" actId="1076"/>
          <ac:cxnSpMkLst>
            <pc:docMk/>
            <pc:sldMk cId="192496054" sldId="265"/>
            <ac:cxnSpMk id="76" creationId="{2A82AA86-0845-9A4A-65B9-B1C7CC882A9D}"/>
          </ac:cxnSpMkLst>
        </pc:cxnChg>
      </pc:sldChg>
      <pc:sldChg chg="addSp delSp modSp new del mod delAnim modAnim">
        <pc:chgData name="Sudvarg, Marion" userId="2bb9b31b-5f3c-4f72-8e1f-41eb276ee9c6" providerId="ADAL" clId="{D9CADBE6-7961-44B0-AEEE-7F5B4A4EBB0A}" dt="2024-12-02T02:40:59.476" v="345" actId="47"/>
        <pc:sldMkLst>
          <pc:docMk/>
          <pc:sldMk cId="203886017" sldId="439"/>
        </pc:sldMkLst>
        <pc:spChg chg="mod">
          <ac:chgData name="Sudvarg, Marion" userId="2bb9b31b-5f3c-4f72-8e1f-41eb276ee9c6" providerId="ADAL" clId="{D9CADBE6-7961-44B0-AEEE-7F5B4A4EBB0A}" dt="2024-12-02T02:35:14.056" v="194" actId="20577"/>
          <ac:spMkLst>
            <pc:docMk/>
            <pc:sldMk cId="203886017" sldId="439"/>
            <ac:spMk id="2" creationId="{C09D650C-09CB-863D-E7C3-7B95C6415F29}"/>
          </ac:spMkLst>
        </pc:spChg>
        <pc:spChg chg="del">
          <ac:chgData name="Sudvarg, Marion" userId="2bb9b31b-5f3c-4f72-8e1f-41eb276ee9c6" providerId="ADAL" clId="{D9CADBE6-7961-44B0-AEEE-7F5B4A4EBB0A}" dt="2024-12-02T02:35:17.686" v="196" actId="478"/>
          <ac:spMkLst>
            <pc:docMk/>
            <pc:sldMk cId="203886017" sldId="439"/>
            <ac:spMk id="3" creationId="{2A28F331-2AD3-B743-51AD-35E332B97A53}"/>
          </ac:spMkLst>
        </pc:spChg>
        <pc:spChg chg="del">
          <ac:chgData name="Sudvarg, Marion" userId="2bb9b31b-5f3c-4f72-8e1f-41eb276ee9c6" providerId="ADAL" clId="{D9CADBE6-7961-44B0-AEEE-7F5B4A4EBB0A}" dt="2024-12-02T02:35:16.416" v="195" actId="478"/>
          <ac:spMkLst>
            <pc:docMk/>
            <pc:sldMk cId="203886017" sldId="439"/>
            <ac:spMk id="4" creationId="{199C69B4-6279-81A0-B74B-49420D8ED6B1}"/>
          </ac:spMkLst>
        </pc:spChg>
        <pc:spChg chg="del">
          <ac:chgData name="Sudvarg, Marion" userId="2bb9b31b-5f3c-4f72-8e1f-41eb276ee9c6" providerId="ADAL" clId="{D9CADBE6-7961-44B0-AEEE-7F5B4A4EBB0A}" dt="2024-12-02T02:35:18.685" v="197" actId="478"/>
          <ac:spMkLst>
            <pc:docMk/>
            <pc:sldMk cId="203886017" sldId="439"/>
            <ac:spMk id="5" creationId="{9B7660F8-3AE9-71BF-9D8F-CCFE92D23FE1}"/>
          </ac:spMkLst>
        </pc:spChg>
        <pc:spChg chg="add del mod">
          <ac:chgData name="Sudvarg, Marion" userId="2bb9b31b-5f3c-4f72-8e1f-41eb276ee9c6" providerId="ADAL" clId="{D9CADBE6-7961-44B0-AEEE-7F5B4A4EBB0A}" dt="2024-12-02T02:36:04.072" v="219" actId="478"/>
          <ac:spMkLst>
            <pc:docMk/>
            <pc:sldMk cId="203886017" sldId="439"/>
            <ac:spMk id="6" creationId="{35589B9B-70C8-3036-FAF9-43292C86AFE0}"/>
          </ac:spMkLst>
        </pc:spChg>
        <pc:spChg chg="add del mod">
          <ac:chgData name="Sudvarg, Marion" userId="2bb9b31b-5f3c-4f72-8e1f-41eb276ee9c6" providerId="ADAL" clId="{D9CADBE6-7961-44B0-AEEE-7F5B4A4EBB0A}" dt="2024-12-02T02:36:04.072" v="219" actId="478"/>
          <ac:spMkLst>
            <pc:docMk/>
            <pc:sldMk cId="203886017" sldId="439"/>
            <ac:spMk id="7" creationId="{2621CFE5-77D9-6E61-C722-F74C194BEAFD}"/>
          </ac:spMkLst>
        </pc:spChg>
        <pc:spChg chg="add del mod">
          <ac:chgData name="Sudvarg, Marion" userId="2bb9b31b-5f3c-4f72-8e1f-41eb276ee9c6" providerId="ADAL" clId="{D9CADBE6-7961-44B0-AEEE-7F5B4A4EBB0A}" dt="2024-12-02T02:36:04.072" v="219" actId="478"/>
          <ac:spMkLst>
            <pc:docMk/>
            <pc:sldMk cId="203886017" sldId="439"/>
            <ac:spMk id="8" creationId="{730BF063-BCAE-C55F-444E-D9E38E47CE3C}"/>
          </ac:spMkLst>
        </pc:spChg>
        <pc:spChg chg="add del mod">
          <ac:chgData name="Sudvarg, Marion" userId="2bb9b31b-5f3c-4f72-8e1f-41eb276ee9c6" providerId="ADAL" clId="{D9CADBE6-7961-44B0-AEEE-7F5B4A4EBB0A}" dt="2024-12-02T02:36:04.072" v="219" actId="478"/>
          <ac:spMkLst>
            <pc:docMk/>
            <pc:sldMk cId="203886017" sldId="439"/>
            <ac:spMk id="9" creationId="{97F742DD-0C13-E013-E054-DC8D36FAED21}"/>
          </ac:spMkLst>
        </pc:spChg>
        <pc:spChg chg="add del mod">
          <ac:chgData name="Sudvarg, Marion" userId="2bb9b31b-5f3c-4f72-8e1f-41eb276ee9c6" providerId="ADAL" clId="{D9CADBE6-7961-44B0-AEEE-7F5B4A4EBB0A}" dt="2024-12-02T02:36:04.072" v="219" actId="478"/>
          <ac:spMkLst>
            <pc:docMk/>
            <pc:sldMk cId="203886017" sldId="439"/>
            <ac:spMk id="14" creationId="{7E12D17D-2863-E65E-0769-B54132CF55E2}"/>
          </ac:spMkLst>
        </pc:spChg>
        <pc:spChg chg="add mod">
          <ac:chgData name="Sudvarg, Marion" userId="2bb9b31b-5f3c-4f72-8e1f-41eb276ee9c6" providerId="ADAL" clId="{D9CADBE6-7961-44B0-AEEE-7F5B4A4EBB0A}" dt="2024-12-02T02:36:54.364" v="248" actId="1036"/>
          <ac:spMkLst>
            <pc:docMk/>
            <pc:sldMk cId="203886017" sldId="439"/>
            <ac:spMk id="15" creationId="{CF09A7A7-2C5B-694F-FC69-A1B207EDD766}"/>
          </ac:spMkLst>
        </pc:spChg>
        <pc:spChg chg="add mod">
          <ac:chgData name="Sudvarg, Marion" userId="2bb9b31b-5f3c-4f72-8e1f-41eb276ee9c6" providerId="ADAL" clId="{D9CADBE6-7961-44B0-AEEE-7F5B4A4EBB0A}" dt="2024-12-02T02:36:54.364" v="248" actId="1036"/>
          <ac:spMkLst>
            <pc:docMk/>
            <pc:sldMk cId="203886017" sldId="439"/>
            <ac:spMk id="16" creationId="{3C048CED-3619-330E-8B7D-040E3D241F3D}"/>
          </ac:spMkLst>
        </pc:spChg>
        <pc:spChg chg="add mod">
          <ac:chgData name="Sudvarg, Marion" userId="2bb9b31b-5f3c-4f72-8e1f-41eb276ee9c6" providerId="ADAL" clId="{D9CADBE6-7961-44B0-AEEE-7F5B4A4EBB0A}" dt="2024-12-02T02:36:54.364" v="248" actId="1036"/>
          <ac:spMkLst>
            <pc:docMk/>
            <pc:sldMk cId="203886017" sldId="439"/>
            <ac:spMk id="17" creationId="{C5294D49-357B-0F10-95B4-71A64E2A74F6}"/>
          </ac:spMkLst>
        </pc:spChg>
        <pc:spChg chg="add mod">
          <ac:chgData name="Sudvarg, Marion" userId="2bb9b31b-5f3c-4f72-8e1f-41eb276ee9c6" providerId="ADAL" clId="{D9CADBE6-7961-44B0-AEEE-7F5B4A4EBB0A}" dt="2024-12-02T02:36:54.364" v="248" actId="1036"/>
          <ac:spMkLst>
            <pc:docMk/>
            <pc:sldMk cId="203886017" sldId="439"/>
            <ac:spMk id="18" creationId="{B0AABBBC-ABBC-3713-768B-1E789BD271B7}"/>
          </ac:spMkLst>
        </pc:spChg>
        <pc:spChg chg="add mod">
          <ac:chgData name="Sudvarg, Marion" userId="2bb9b31b-5f3c-4f72-8e1f-41eb276ee9c6" providerId="ADAL" clId="{D9CADBE6-7961-44B0-AEEE-7F5B4A4EBB0A}" dt="2024-12-02T02:36:54.364" v="248" actId="1036"/>
          <ac:spMkLst>
            <pc:docMk/>
            <pc:sldMk cId="203886017" sldId="439"/>
            <ac:spMk id="23" creationId="{7D8DDCEF-AE7D-1561-C786-36990E278993}"/>
          </ac:spMkLst>
        </pc:spChg>
        <pc:spChg chg="add mod">
          <ac:chgData name="Sudvarg, Marion" userId="2bb9b31b-5f3c-4f72-8e1f-41eb276ee9c6" providerId="ADAL" clId="{D9CADBE6-7961-44B0-AEEE-7F5B4A4EBB0A}" dt="2024-12-02T02:36:21.775" v="222"/>
          <ac:spMkLst>
            <pc:docMk/>
            <pc:sldMk cId="203886017" sldId="439"/>
            <ac:spMk id="24" creationId="{854C71FD-1D2B-2F4C-FA4D-9EFE52A6A32B}"/>
          </ac:spMkLst>
        </pc:spChg>
        <pc:spChg chg="add mod">
          <ac:chgData name="Sudvarg, Marion" userId="2bb9b31b-5f3c-4f72-8e1f-41eb276ee9c6" providerId="ADAL" clId="{D9CADBE6-7961-44B0-AEEE-7F5B4A4EBB0A}" dt="2024-12-02T02:36:21.775" v="222"/>
          <ac:spMkLst>
            <pc:docMk/>
            <pc:sldMk cId="203886017" sldId="439"/>
            <ac:spMk id="25" creationId="{D499F3BD-5535-CCD1-3394-5726C39C6ECB}"/>
          </ac:spMkLst>
        </pc:spChg>
        <pc:spChg chg="add mod">
          <ac:chgData name="Sudvarg, Marion" userId="2bb9b31b-5f3c-4f72-8e1f-41eb276ee9c6" providerId="ADAL" clId="{D9CADBE6-7961-44B0-AEEE-7F5B4A4EBB0A}" dt="2024-12-02T02:36:21.775" v="222"/>
          <ac:spMkLst>
            <pc:docMk/>
            <pc:sldMk cId="203886017" sldId="439"/>
            <ac:spMk id="26" creationId="{2A329EE2-6E15-714A-F3F3-BCB9F032F31D}"/>
          </ac:spMkLst>
        </pc:spChg>
        <pc:spChg chg="add mod">
          <ac:chgData name="Sudvarg, Marion" userId="2bb9b31b-5f3c-4f72-8e1f-41eb276ee9c6" providerId="ADAL" clId="{D9CADBE6-7961-44B0-AEEE-7F5B4A4EBB0A}" dt="2024-12-02T02:36:21.775" v="222"/>
          <ac:spMkLst>
            <pc:docMk/>
            <pc:sldMk cId="203886017" sldId="439"/>
            <ac:spMk id="27" creationId="{493CE899-A755-9414-A480-173B71CA1148}"/>
          </ac:spMkLst>
        </pc:spChg>
        <pc:spChg chg="add mod">
          <ac:chgData name="Sudvarg, Marion" userId="2bb9b31b-5f3c-4f72-8e1f-41eb276ee9c6" providerId="ADAL" clId="{D9CADBE6-7961-44B0-AEEE-7F5B4A4EBB0A}" dt="2024-12-02T02:36:21.775" v="222"/>
          <ac:spMkLst>
            <pc:docMk/>
            <pc:sldMk cId="203886017" sldId="439"/>
            <ac:spMk id="32" creationId="{4D64EF3A-48E2-FB30-305D-B9F595119F20}"/>
          </ac:spMkLst>
        </pc:spChg>
        <pc:cxnChg chg="add del mod">
          <ac:chgData name="Sudvarg, Marion" userId="2bb9b31b-5f3c-4f72-8e1f-41eb276ee9c6" providerId="ADAL" clId="{D9CADBE6-7961-44B0-AEEE-7F5B4A4EBB0A}" dt="2024-12-02T02:36:04.072" v="219" actId="478"/>
          <ac:cxnSpMkLst>
            <pc:docMk/>
            <pc:sldMk cId="203886017" sldId="439"/>
            <ac:cxnSpMk id="10" creationId="{292F62F9-FBA4-9F99-4F8C-BD9D1016F9E3}"/>
          </ac:cxnSpMkLst>
        </pc:cxnChg>
        <pc:cxnChg chg="add del mod">
          <ac:chgData name="Sudvarg, Marion" userId="2bb9b31b-5f3c-4f72-8e1f-41eb276ee9c6" providerId="ADAL" clId="{D9CADBE6-7961-44B0-AEEE-7F5B4A4EBB0A}" dt="2024-12-02T02:36:04.072" v="219" actId="478"/>
          <ac:cxnSpMkLst>
            <pc:docMk/>
            <pc:sldMk cId="203886017" sldId="439"/>
            <ac:cxnSpMk id="11" creationId="{57AD65D3-6D4E-3B3C-B1F1-1BA94E01DB41}"/>
          </ac:cxnSpMkLst>
        </pc:cxnChg>
        <pc:cxnChg chg="add del mod">
          <ac:chgData name="Sudvarg, Marion" userId="2bb9b31b-5f3c-4f72-8e1f-41eb276ee9c6" providerId="ADAL" clId="{D9CADBE6-7961-44B0-AEEE-7F5B4A4EBB0A}" dt="2024-12-02T02:36:04.072" v="219" actId="478"/>
          <ac:cxnSpMkLst>
            <pc:docMk/>
            <pc:sldMk cId="203886017" sldId="439"/>
            <ac:cxnSpMk id="12" creationId="{6AE210EC-F068-FD14-78D9-B15A24093ABF}"/>
          </ac:cxnSpMkLst>
        </pc:cxnChg>
        <pc:cxnChg chg="add del mod">
          <ac:chgData name="Sudvarg, Marion" userId="2bb9b31b-5f3c-4f72-8e1f-41eb276ee9c6" providerId="ADAL" clId="{D9CADBE6-7961-44B0-AEEE-7F5B4A4EBB0A}" dt="2024-12-02T02:36:04.072" v="219" actId="478"/>
          <ac:cxnSpMkLst>
            <pc:docMk/>
            <pc:sldMk cId="203886017" sldId="439"/>
            <ac:cxnSpMk id="13" creationId="{DABA021F-F4AF-8225-0792-CB7F2ED69D83}"/>
          </ac:cxnSpMkLst>
        </pc:cxnChg>
        <pc:cxnChg chg="add mod">
          <ac:chgData name="Sudvarg, Marion" userId="2bb9b31b-5f3c-4f72-8e1f-41eb276ee9c6" providerId="ADAL" clId="{D9CADBE6-7961-44B0-AEEE-7F5B4A4EBB0A}" dt="2024-12-02T02:36:54.364" v="248" actId="1036"/>
          <ac:cxnSpMkLst>
            <pc:docMk/>
            <pc:sldMk cId="203886017" sldId="439"/>
            <ac:cxnSpMk id="19" creationId="{E5D15FA8-23A9-31CA-06CC-BFD6120AC051}"/>
          </ac:cxnSpMkLst>
        </pc:cxnChg>
        <pc:cxnChg chg="add mod">
          <ac:chgData name="Sudvarg, Marion" userId="2bb9b31b-5f3c-4f72-8e1f-41eb276ee9c6" providerId="ADAL" clId="{D9CADBE6-7961-44B0-AEEE-7F5B4A4EBB0A}" dt="2024-12-02T02:36:54.364" v="248" actId="1036"/>
          <ac:cxnSpMkLst>
            <pc:docMk/>
            <pc:sldMk cId="203886017" sldId="439"/>
            <ac:cxnSpMk id="20" creationId="{BFC99541-3DEE-0CFE-DA2A-5B88650EFEE1}"/>
          </ac:cxnSpMkLst>
        </pc:cxnChg>
        <pc:cxnChg chg="add mod">
          <ac:chgData name="Sudvarg, Marion" userId="2bb9b31b-5f3c-4f72-8e1f-41eb276ee9c6" providerId="ADAL" clId="{D9CADBE6-7961-44B0-AEEE-7F5B4A4EBB0A}" dt="2024-12-02T02:36:54.364" v="248" actId="1036"/>
          <ac:cxnSpMkLst>
            <pc:docMk/>
            <pc:sldMk cId="203886017" sldId="439"/>
            <ac:cxnSpMk id="21" creationId="{DE123B83-69D2-FAE5-7ECB-C4B6C22F1DE9}"/>
          </ac:cxnSpMkLst>
        </pc:cxnChg>
        <pc:cxnChg chg="add mod">
          <ac:chgData name="Sudvarg, Marion" userId="2bb9b31b-5f3c-4f72-8e1f-41eb276ee9c6" providerId="ADAL" clId="{D9CADBE6-7961-44B0-AEEE-7F5B4A4EBB0A}" dt="2024-12-02T02:36:54.364" v="248" actId="1036"/>
          <ac:cxnSpMkLst>
            <pc:docMk/>
            <pc:sldMk cId="203886017" sldId="439"/>
            <ac:cxnSpMk id="22" creationId="{5D24941C-C50B-2F3D-14E0-79A6C70B43B2}"/>
          </ac:cxnSpMkLst>
        </pc:cxnChg>
        <pc:cxnChg chg="add mod">
          <ac:chgData name="Sudvarg, Marion" userId="2bb9b31b-5f3c-4f72-8e1f-41eb276ee9c6" providerId="ADAL" clId="{D9CADBE6-7961-44B0-AEEE-7F5B4A4EBB0A}" dt="2024-12-02T02:36:21.775" v="222"/>
          <ac:cxnSpMkLst>
            <pc:docMk/>
            <pc:sldMk cId="203886017" sldId="439"/>
            <ac:cxnSpMk id="28" creationId="{F309FDD2-5D8C-D0B1-FC47-AE0A1A80EEFB}"/>
          </ac:cxnSpMkLst>
        </pc:cxnChg>
        <pc:cxnChg chg="add mod">
          <ac:chgData name="Sudvarg, Marion" userId="2bb9b31b-5f3c-4f72-8e1f-41eb276ee9c6" providerId="ADAL" clId="{D9CADBE6-7961-44B0-AEEE-7F5B4A4EBB0A}" dt="2024-12-02T02:36:21.775" v="222"/>
          <ac:cxnSpMkLst>
            <pc:docMk/>
            <pc:sldMk cId="203886017" sldId="439"/>
            <ac:cxnSpMk id="29" creationId="{D3222272-9675-7E1C-31D9-632301EFC19E}"/>
          </ac:cxnSpMkLst>
        </pc:cxnChg>
        <pc:cxnChg chg="add mod">
          <ac:chgData name="Sudvarg, Marion" userId="2bb9b31b-5f3c-4f72-8e1f-41eb276ee9c6" providerId="ADAL" clId="{D9CADBE6-7961-44B0-AEEE-7F5B4A4EBB0A}" dt="2024-12-02T02:36:21.775" v="222"/>
          <ac:cxnSpMkLst>
            <pc:docMk/>
            <pc:sldMk cId="203886017" sldId="439"/>
            <ac:cxnSpMk id="30" creationId="{F1022D44-CBBC-BF13-AB65-D7882EE40E7B}"/>
          </ac:cxnSpMkLst>
        </pc:cxnChg>
        <pc:cxnChg chg="add mod">
          <ac:chgData name="Sudvarg, Marion" userId="2bb9b31b-5f3c-4f72-8e1f-41eb276ee9c6" providerId="ADAL" clId="{D9CADBE6-7961-44B0-AEEE-7F5B4A4EBB0A}" dt="2024-12-02T02:36:21.775" v="222"/>
          <ac:cxnSpMkLst>
            <pc:docMk/>
            <pc:sldMk cId="203886017" sldId="439"/>
            <ac:cxnSpMk id="31" creationId="{77F79C4A-DE61-AD85-E639-1D0A10A34310}"/>
          </ac:cxnSpMkLst>
        </pc:cxnChg>
      </pc:sldChg>
      <pc:sldChg chg="new del">
        <pc:chgData name="Sudvarg, Marion" userId="2bb9b31b-5f3c-4f72-8e1f-41eb276ee9c6" providerId="ADAL" clId="{D9CADBE6-7961-44B0-AEEE-7F5B4A4EBB0A}" dt="2024-12-02T02:22:07.613" v="160" actId="47"/>
        <pc:sldMkLst>
          <pc:docMk/>
          <pc:sldMk cId="3177511075" sldId="439"/>
        </pc:sldMkLst>
      </pc:sldChg>
      <pc:sldChg chg="addSp delSp modSp add del mod delAnim modAnim">
        <pc:chgData name="Sudvarg, Marion" userId="2bb9b31b-5f3c-4f72-8e1f-41eb276ee9c6" providerId="ADAL" clId="{D9CADBE6-7961-44B0-AEEE-7F5B4A4EBB0A}" dt="2024-12-02T02:40:59.476" v="345" actId="47"/>
        <pc:sldMkLst>
          <pc:docMk/>
          <pc:sldMk cId="6627661" sldId="440"/>
        </pc:sldMkLst>
        <pc:spChg chg="add mod">
          <ac:chgData name="Sudvarg, Marion" userId="2bb9b31b-5f3c-4f72-8e1f-41eb276ee9c6" providerId="ADAL" clId="{D9CADBE6-7961-44B0-AEEE-7F5B4A4EBB0A}" dt="2024-12-02T02:37:03.174" v="268" actId="1036"/>
          <ac:spMkLst>
            <pc:docMk/>
            <pc:sldMk cId="6627661" sldId="440"/>
            <ac:spMk id="3" creationId="{7B3D9BAE-2C63-7592-8423-5EFDAD8174B3}"/>
          </ac:spMkLst>
        </pc:spChg>
        <pc:spChg chg="add mod">
          <ac:chgData name="Sudvarg, Marion" userId="2bb9b31b-5f3c-4f72-8e1f-41eb276ee9c6" providerId="ADAL" clId="{D9CADBE6-7961-44B0-AEEE-7F5B4A4EBB0A}" dt="2024-12-02T02:37:03.174" v="268" actId="1036"/>
          <ac:spMkLst>
            <pc:docMk/>
            <pc:sldMk cId="6627661" sldId="440"/>
            <ac:spMk id="4" creationId="{76A71471-9A7A-23CD-803F-9BBBAEB06FF9}"/>
          </ac:spMkLst>
        </pc:spChg>
        <pc:spChg chg="add mod">
          <ac:chgData name="Sudvarg, Marion" userId="2bb9b31b-5f3c-4f72-8e1f-41eb276ee9c6" providerId="ADAL" clId="{D9CADBE6-7961-44B0-AEEE-7F5B4A4EBB0A}" dt="2024-12-02T02:37:03.174" v="268" actId="1036"/>
          <ac:spMkLst>
            <pc:docMk/>
            <pc:sldMk cId="6627661" sldId="440"/>
            <ac:spMk id="5" creationId="{3FE65D50-7CA3-FABB-EE6F-83A6CC16F24A}"/>
          </ac:spMkLst>
        </pc:spChg>
        <pc:spChg chg="add mod">
          <ac:chgData name="Sudvarg, Marion" userId="2bb9b31b-5f3c-4f72-8e1f-41eb276ee9c6" providerId="ADAL" clId="{D9CADBE6-7961-44B0-AEEE-7F5B4A4EBB0A}" dt="2024-12-02T02:37:03.174" v="268" actId="1036"/>
          <ac:spMkLst>
            <pc:docMk/>
            <pc:sldMk cId="6627661" sldId="440"/>
            <ac:spMk id="6" creationId="{2DCB3A74-3775-3B9D-AC27-07465C44D5AD}"/>
          </ac:spMkLst>
        </pc:spChg>
        <pc:spChg chg="add mod">
          <ac:chgData name="Sudvarg, Marion" userId="2bb9b31b-5f3c-4f72-8e1f-41eb276ee9c6" providerId="ADAL" clId="{D9CADBE6-7961-44B0-AEEE-7F5B4A4EBB0A}" dt="2024-12-02T02:37:03.174" v="268" actId="1036"/>
          <ac:spMkLst>
            <pc:docMk/>
            <pc:sldMk cId="6627661" sldId="440"/>
            <ac:spMk id="11" creationId="{EC206749-95CD-091B-68DF-7AD382F624A8}"/>
          </ac:spMkLst>
        </pc:spChg>
        <pc:spChg chg="add mod">
          <ac:chgData name="Sudvarg, Marion" userId="2bb9b31b-5f3c-4f72-8e1f-41eb276ee9c6" providerId="ADAL" clId="{D9CADBE6-7961-44B0-AEEE-7F5B4A4EBB0A}" dt="2024-12-02T02:37:03.174" v="268" actId="1036"/>
          <ac:spMkLst>
            <pc:docMk/>
            <pc:sldMk cId="6627661" sldId="440"/>
            <ac:spMk id="12" creationId="{705568BE-F680-AFE4-D726-F81801E3C19D}"/>
          </ac:spMkLst>
        </pc:spChg>
        <pc:spChg chg="del">
          <ac:chgData name="Sudvarg, Marion" userId="2bb9b31b-5f3c-4f72-8e1f-41eb276ee9c6" providerId="ADAL" clId="{D9CADBE6-7961-44B0-AEEE-7F5B4A4EBB0A}" dt="2024-12-02T02:36:26.342" v="224" actId="478"/>
          <ac:spMkLst>
            <pc:docMk/>
            <pc:sldMk cId="6627661" sldId="440"/>
            <ac:spMk id="15" creationId="{CF09A7A7-2C5B-694F-FC69-A1B207EDD766}"/>
          </ac:spMkLst>
        </pc:spChg>
        <pc:spChg chg="del">
          <ac:chgData name="Sudvarg, Marion" userId="2bb9b31b-5f3c-4f72-8e1f-41eb276ee9c6" providerId="ADAL" clId="{D9CADBE6-7961-44B0-AEEE-7F5B4A4EBB0A}" dt="2024-12-02T02:36:26.342" v="224" actId="478"/>
          <ac:spMkLst>
            <pc:docMk/>
            <pc:sldMk cId="6627661" sldId="440"/>
            <ac:spMk id="16" creationId="{3C048CED-3619-330E-8B7D-040E3D241F3D}"/>
          </ac:spMkLst>
        </pc:spChg>
        <pc:spChg chg="del">
          <ac:chgData name="Sudvarg, Marion" userId="2bb9b31b-5f3c-4f72-8e1f-41eb276ee9c6" providerId="ADAL" clId="{D9CADBE6-7961-44B0-AEEE-7F5B4A4EBB0A}" dt="2024-12-02T02:36:26.342" v="224" actId="478"/>
          <ac:spMkLst>
            <pc:docMk/>
            <pc:sldMk cId="6627661" sldId="440"/>
            <ac:spMk id="17" creationId="{C5294D49-357B-0F10-95B4-71A64E2A74F6}"/>
          </ac:spMkLst>
        </pc:spChg>
        <pc:spChg chg="del">
          <ac:chgData name="Sudvarg, Marion" userId="2bb9b31b-5f3c-4f72-8e1f-41eb276ee9c6" providerId="ADAL" clId="{D9CADBE6-7961-44B0-AEEE-7F5B4A4EBB0A}" dt="2024-12-02T02:36:26.342" v="224" actId="478"/>
          <ac:spMkLst>
            <pc:docMk/>
            <pc:sldMk cId="6627661" sldId="440"/>
            <ac:spMk id="18" creationId="{B0AABBBC-ABBC-3713-768B-1E789BD271B7}"/>
          </ac:spMkLst>
        </pc:spChg>
        <pc:spChg chg="del">
          <ac:chgData name="Sudvarg, Marion" userId="2bb9b31b-5f3c-4f72-8e1f-41eb276ee9c6" providerId="ADAL" clId="{D9CADBE6-7961-44B0-AEEE-7F5B4A4EBB0A}" dt="2024-12-02T02:36:26.342" v="224" actId="478"/>
          <ac:spMkLst>
            <pc:docMk/>
            <pc:sldMk cId="6627661" sldId="440"/>
            <ac:spMk id="23" creationId="{7D8DDCEF-AE7D-1561-C786-36990E278993}"/>
          </ac:spMkLst>
        </pc:spChg>
        <pc:cxnChg chg="add mod">
          <ac:chgData name="Sudvarg, Marion" userId="2bb9b31b-5f3c-4f72-8e1f-41eb276ee9c6" providerId="ADAL" clId="{D9CADBE6-7961-44B0-AEEE-7F5B4A4EBB0A}" dt="2024-12-02T02:37:03.174" v="268" actId="1036"/>
          <ac:cxnSpMkLst>
            <pc:docMk/>
            <pc:sldMk cId="6627661" sldId="440"/>
            <ac:cxnSpMk id="7" creationId="{AE0698BF-3EEF-6365-23A2-80B963E683A3}"/>
          </ac:cxnSpMkLst>
        </pc:cxnChg>
        <pc:cxnChg chg="add mod">
          <ac:chgData name="Sudvarg, Marion" userId="2bb9b31b-5f3c-4f72-8e1f-41eb276ee9c6" providerId="ADAL" clId="{D9CADBE6-7961-44B0-AEEE-7F5B4A4EBB0A}" dt="2024-12-02T02:37:03.174" v="268" actId="1036"/>
          <ac:cxnSpMkLst>
            <pc:docMk/>
            <pc:sldMk cId="6627661" sldId="440"/>
            <ac:cxnSpMk id="8" creationId="{0D8884BA-6000-933F-C84F-3B3915C88B11}"/>
          </ac:cxnSpMkLst>
        </pc:cxnChg>
        <pc:cxnChg chg="add mod">
          <ac:chgData name="Sudvarg, Marion" userId="2bb9b31b-5f3c-4f72-8e1f-41eb276ee9c6" providerId="ADAL" clId="{D9CADBE6-7961-44B0-AEEE-7F5B4A4EBB0A}" dt="2024-12-02T02:37:03.174" v="268" actId="1036"/>
          <ac:cxnSpMkLst>
            <pc:docMk/>
            <pc:sldMk cId="6627661" sldId="440"/>
            <ac:cxnSpMk id="9" creationId="{0AE59FF4-622E-BAC5-1588-DD812D077510}"/>
          </ac:cxnSpMkLst>
        </pc:cxnChg>
        <pc:cxnChg chg="add mod">
          <ac:chgData name="Sudvarg, Marion" userId="2bb9b31b-5f3c-4f72-8e1f-41eb276ee9c6" providerId="ADAL" clId="{D9CADBE6-7961-44B0-AEEE-7F5B4A4EBB0A}" dt="2024-12-02T02:37:03.174" v="268" actId="1036"/>
          <ac:cxnSpMkLst>
            <pc:docMk/>
            <pc:sldMk cId="6627661" sldId="440"/>
            <ac:cxnSpMk id="10" creationId="{EE9B15D8-B790-A409-62E5-913B9B0715D7}"/>
          </ac:cxnSpMkLst>
        </pc:cxnChg>
        <pc:cxnChg chg="del mod">
          <ac:chgData name="Sudvarg, Marion" userId="2bb9b31b-5f3c-4f72-8e1f-41eb276ee9c6" providerId="ADAL" clId="{D9CADBE6-7961-44B0-AEEE-7F5B4A4EBB0A}" dt="2024-12-02T02:36:26.342" v="224" actId="478"/>
          <ac:cxnSpMkLst>
            <pc:docMk/>
            <pc:sldMk cId="6627661" sldId="440"/>
            <ac:cxnSpMk id="19" creationId="{E5D15FA8-23A9-31CA-06CC-BFD6120AC051}"/>
          </ac:cxnSpMkLst>
        </pc:cxnChg>
        <pc:cxnChg chg="del mod">
          <ac:chgData name="Sudvarg, Marion" userId="2bb9b31b-5f3c-4f72-8e1f-41eb276ee9c6" providerId="ADAL" clId="{D9CADBE6-7961-44B0-AEEE-7F5B4A4EBB0A}" dt="2024-12-02T02:36:26.342" v="224" actId="478"/>
          <ac:cxnSpMkLst>
            <pc:docMk/>
            <pc:sldMk cId="6627661" sldId="440"/>
            <ac:cxnSpMk id="20" creationId="{BFC99541-3DEE-0CFE-DA2A-5B88650EFEE1}"/>
          </ac:cxnSpMkLst>
        </pc:cxnChg>
        <pc:cxnChg chg="del mod">
          <ac:chgData name="Sudvarg, Marion" userId="2bb9b31b-5f3c-4f72-8e1f-41eb276ee9c6" providerId="ADAL" clId="{D9CADBE6-7961-44B0-AEEE-7F5B4A4EBB0A}" dt="2024-12-02T02:36:26.342" v="224" actId="478"/>
          <ac:cxnSpMkLst>
            <pc:docMk/>
            <pc:sldMk cId="6627661" sldId="440"/>
            <ac:cxnSpMk id="21" creationId="{DE123B83-69D2-FAE5-7ECB-C4B6C22F1DE9}"/>
          </ac:cxnSpMkLst>
        </pc:cxnChg>
        <pc:cxnChg chg="del mod">
          <ac:chgData name="Sudvarg, Marion" userId="2bb9b31b-5f3c-4f72-8e1f-41eb276ee9c6" providerId="ADAL" clId="{D9CADBE6-7961-44B0-AEEE-7F5B4A4EBB0A}" dt="2024-12-02T02:36:26.342" v="224" actId="478"/>
          <ac:cxnSpMkLst>
            <pc:docMk/>
            <pc:sldMk cId="6627661" sldId="440"/>
            <ac:cxnSpMk id="22" creationId="{5D24941C-C50B-2F3D-14E0-79A6C70B43B2}"/>
          </ac:cxnSpMkLst>
        </pc:cxnChg>
      </pc:sldChg>
      <pc:sldChg chg="addSp delSp modSp add del mod delAnim modAnim">
        <pc:chgData name="Sudvarg, Marion" userId="2bb9b31b-5f3c-4f72-8e1f-41eb276ee9c6" providerId="ADAL" clId="{D9CADBE6-7961-44B0-AEEE-7F5B4A4EBB0A}" dt="2024-12-02T02:40:59.476" v="345" actId="47"/>
        <pc:sldMkLst>
          <pc:docMk/>
          <pc:sldMk cId="3775697368" sldId="441"/>
        </pc:sldMkLst>
        <pc:spChg chg="del">
          <ac:chgData name="Sudvarg, Marion" userId="2bb9b31b-5f3c-4f72-8e1f-41eb276ee9c6" providerId="ADAL" clId="{D9CADBE6-7961-44B0-AEEE-7F5B4A4EBB0A}" dt="2024-12-02T02:37:36.583" v="270" actId="478"/>
          <ac:spMkLst>
            <pc:docMk/>
            <pc:sldMk cId="3775697368" sldId="441"/>
            <ac:spMk id="3" creationId="{7B3D9BAE-2C63-7592-8423-5EFDAD8174B3}"/>
          </ac:spMkLst>
        </pc:spChg>
        <pc:spChg chg="del">
          <ac:chgData name="Sudvarg, Marion" userId="2bb9b31b-5f3c-4f72-8e1f-41eb276ee9c6" providerId="ADAL" clId="{D9CADBE6-7961-44B0-AEEE-7F5B4A4EBB0A}" dt="2024-12-02T02:37:36.583" v="270" actId="478"/>
          <ac:spMkLst>
            <pc:docMk/>
            <pc:sldMk cId="3775697368" sldId="441"/>
            <ac:spMk id="4" creationId="{76A71471-9A7A-23CD-803F-9BBBAEB06FF9}"/>
          </ac:spMkLst>
        </pc:spChg>
        <pc:spChg chg="del">
          <ac:chgData name="Sudvarg, Marion" userId="2bb9b31b-5f3c-4f72-8e1f-41eb276ee9c6" providerId="ADAL" clId="{D9CADBE6-7961-44B0-AEEE-7F5B4A4EBB0A}" dt="2024-12-02T02:37:36.583" v="270" actId="478"/>
          <ac:spMkLst>
            <pc:docMk/>
            <pc:sldMk cId="3775697368" sldId="441"/>
            <ac:spMk id="5" creationId="{3FE65D50-7CA3-FABB-EE6F-83A6CC16F24A}"/>
          </ac:spMkLst>
        </pc:spChg>
        <pc:spChg chg="del">
          <ac:chgData name="Sudvarg, Marion" userId="2bb9b31b-5f3c-4f72-8e1f-41eb276ee9c6" providerId="ADAL" clId="{D9CADBE6-7961-44B0-AEEE-7F5B4A4EBB0A}" dt="2024-12-02T02:37:36.583" v="270" actId="478"/>
          <ac:spMkLst>
            <pc:docMk/>
            <pc:sldMk cId="3775697368" sldId="441"/>
            <ac:spMk id="6" creationId="{2DCB3A74-3775-3B9D-AC27-07465C44D5AD}"/>
          </ac:spMkLst>
        </pc:spChg>
        <pc:spChg chg="del">
          <ac:chgData name="Sudvarg, Marion" userId="2bb9b31b-5f3c-4f72-8e1f-41eb276ee9c6" providerId="ADAL" clId="{D9CADBE6-7961-44B0-AEEE-7F5B4A4EBB0A}" dt="2024-12-02T02:37:36.583" v="270" actId="478"/>
          <ac:spMkLst>
            <pc:docMk/>
            <pc:sldMk cId="3775697368" sldId="441"/>
            <ac:spMk id="11" creationId="{EC206749-95CD-091B-68DF-7AD382F624A8}"/>
          </ac:spMkLst>
        </pc:spChg>
        <pc:spChg chg="del">
          <ac:chgData name="Sudvarg, Marion" userId="2bb9b31b-5f3c-4f72-8e1f-41eb276ee9c6" providerId="ADAL" clId="{D9CADBE6-7961-44B0-AEEE-7F5B4A4EBB0A}" dt="2024-12-02T02:37:36.583" v="270" actId="478"/>
          <ac:spMkLst>
            <pc:docMk/>
            <pc:sldMk cId="3775697368" sldId="441"/>
            <ac:spMk id="12" creationId="{705568BE-F680-AFE4-D726-F81801E3C19D}"/>
          </ac:spMkLst>
        </pc:spChg>
        <pc:spChg chg="add mod">
          <ac:chgData name="Sudvarg, Marion" userId="2bb9b31b-5f3c-4f72-8e1f-41eb276ee9c6" providerId="ADAL" clId="{D9CADBE6-7961-44B0-AEEE-7F5B4A4EBB0A}" dt="2024-12-02T02:37:42.923" v="291" actId="1036"/>
          <ac:spMkLst>
            <pc:docMk/>
            <pc:sldMk cId="3775697368" sldId="441"/>
            <ac:spMk id="13" creationId="{D6E2C14F-54CF-3120-77AF-7CA47674A9C6}"/>
          </ac:spMkLst>
        </pc:spChg>
        <pc:spChg chg="add mod">
          <ac:chgData name="Sudvarg, Marion" userId="2bb9b31b-5f3c-4f72-8e1f-41eb276ee9c6" providerId="ADAL" clId="{D9CADBE6-7961-44B0-AEEE-7F5B4A4EBB0A}" dt="2024-12-02T02:37:42.923" v="291" actId="1036"/>
          <ac:spMkLst>
            <pc:docMk/>
            <pc:sldMk cId="3775697368" sldId="441"/>
            <ac:spMk id="14" creationId="{ABBC93B1-5FFF-3FCC-BDBB-320C3264B0AD}"/>
          </ac:spMkLst>
        </pc:spChg>
        <pc:spChg chg="add mod">
          <ac:chgData name="Sudvarg, Marion" userId="2bb9b31b-5f3c-4f72-8e1f-41eb276ee9c6" providerId="ADAL" clId="{D9CADBE6-7961-44B0-AEEE-7F5B4A4EBB0A}" dt="2024-12-02T02:37:42.923" v="291" actId="1036"/>
          <ac:spMkLst>
            <pc:docMk/>
            <pc:sldMk cId="3775697368" sldId="441"/>
            <ac:spMk id="15" creationId="{DA46B393-210B-1F76-2875-0A0836CF48EC}"/>
          </ac:spMkLst>
        </pc:spChg>
        <pc:spChg chg="add mod">
          <ac:chgData name="Sudvarg, Marion" userId="2bb9b31b-5f3c-4f72-8e1f-41eb276ee9c6" providerId="ADAL" clId="{D9CADBE6-7961-44B0-AEEE-7F5B4A4EBB0A}" dt="2024-12-02T02:37:42.923" v="291" actId="1036"/>
          <ac:spMkLst>
            <pc:docMk/>
            <pc:sldMk cId="3775697368" sldId="441"/>
            <ac:spMk id="16" creationId="{3E23C7EC-B5CC-F854-0D2E-4EBC01ED6598}"/>
          </ac:spMkLst>
        </pc:spChg>
        <pc:spChg chg="add del mod">
          <ac:chgData name="Sudvarg, Marion" userId="2bb9b31b-5f3c-4f72-8e1f-41eb276ee9c6" providerId="ADAL" clId="{D9CADBE6-7961-44B0-AEEE-7F5B4A4EBB0A}" dt="2024-12-02T02:38:02.393" v="295" actId="478"/>
          <ac:spMkLst>
            <pc:docMk/>
            <pc:sldMk cId="3775697368" sldId="441"/>
            <ac:spMk id="21" creationId="{2B55D650-C342-0CC4-4B6D-03EED74C6EE1}"/>
          </ac:spMkLst>
        </pc:spChg>
        <pc:spChg chg="add mod">
          <ac:chgData name="Sudvarg, Marion" userId="2bb9b31b-5f3c-4f72-8e1f-41eb276ee9c6" providerId="ADAL" clId="{D9CADBE6-7961-44B0-AEEE-7F5B4A4EBB0A}" dt="2024-12-02T02:37:42.923" v="291" actId="1036"/>
          <ac:spMkLst>
            <pc:docMk/>
            <pc:sldMk cId="3775697368" sldId="441"/>
            <ac:spMk id="22" creationId="{E8334FD3-EC07-5F02-29BB-B8A7E78C9820}"/>
          </ac:spMkLst>
        </pc:spChg>
        <pc:spChg chg="add mod">
          <ac:chgData name="Sudvarg, Marion" userId="2bb9b31b-5f3c-4f72-8e1f-41eb276ee9c6" providerId="ADAL" clId="{D9CADBE6-7961-44B0-AEEE-7F5B4A4EBB0A}" dt="2024-12-02T02:37:42.923" v="291" actId="1036"/>
          <ac:spMkLst>
            <pc:docMk/>
            <pc:sldMk cId="3775697368" sldId="441"/>
            <ac:spMk id="23" creationId="{2E89415B-3633-D2BB-38ED-FC77196CA268}"/>
          </ac:spMkLst>
        </pc:spChg>
        <pc:spChg chg="add mod">
          <ac:chgData name="Sudvarg, Marion" userId="2bb9b31b-5f3c-4f72-8e1f-41eb276ee9c6" providerId="ADAL" clId="{D9CADBE6-7961-44B0-AEEE-7F5B4A4EBB0A}" dt="2024-12-02T02:37:42.923" v="291" actId="1036"/>
          <ac:spMkLst>
            <pc:docMk/>
            <pc:sldMk cId="3775697368" sldId="441"/>
            <ac:spMk id="24" creationId="{FA98238C-C80F-A22E-EF00-3916C0994108}"/>
          </ac:spMkLst>
        </pc:spChg>
        <pc:spChg chg="add mod">
          <ac:chgData name="Sudvarg, Marion" userId="2bb9b31b-5f3c-4f72-8e1f-41eb276ee9c6" providerId="ADAL" clId="{D9CADBE6-7961-44B0-AEEE-7F5B4A4EBB0A}" dt="2024-12-02T02:37:55.799" v="294"/>
          <ac:spMkLst>
            <pc:docMk/>
            <pc:sldMk cId="3775697368" sldId="441"/>
            <ac:spMk id="27" creationId="{92A18EB5-C161-6AAC-6009-D6CED037D137}"/>
          </ac:spMkLst>
        </pc:spChg>
        <pc:spChg chg="add mod">
          <ac:chgData name="Sudvarg, Marion" userId="2bb9b31b-5f3c-4f72-8e1f-41eb276ee9c6" providerId="ADAL" clId="{D9CADBE6-7961-44B0-AEEE-7F5B4A4EBB0A}" dt="2024-12-02T02:37:55.799" v="294"/>
          <ac:spMkLst>
            <pc:docMk/>
            <pc:sldMk cId="3775697368" sldId="441"/>
            <ac:spMk id="28" creationId="{31B0C0BB-06CC-457F-0118-63A9072D9935}"/>
          </ac:spMkLst>
        </pc:spChg>
        <pc:spChg chg="add mod">
          <ac:chgData name="Sudvarg, Marion" userId="2bb9b31b-5f3c-4f72-8e1f-41eb276ee9c6" providerId="ADAL" clId="{D9CADBE6-7961-44B0-AEEE-7F5B4A4EBB0A}" dt="2024-12-02T02:38:31.092" v="307" actId="1036"/>
          <ac:spMkLst>
            <pc:docMk/>
            <pc:sldMk cId="3775697368" sldId="441"/>
            <ac:spMk id="29" creationId="{26701CDB-E4E2-8D58-1BF4-D8DCB1DB78CF}"/>
          </ac:spMkLst>
        </pc:spChg>
        <pc:picChg chg="add mod">
          <ac:chgData name="Sudvarg, Marion" userId="2bb9b31b-5f3c-4f72-8e1f-41eb276ee9c6" providerId="ADAL" clId="{D9CADBE6-7961-44B0-AEEE-7F5B4A4EBB0A}" dt="2024-12-02T02:37:42.923" v="291" actId="1036"/>
          <ac:picMkLst>
            <pc:docMk/>
            <pc:sldMk cId="3775697368" sldId="441"/>
            <ac:picMk id="25" creationId="{B70B2A6E-C77E-CECC-1E2A-6823C5AA9206}"/>
          </ac:picMkLst>
        </pc:picChg>
        <pc:picChg chg="add mod">
          <ac:chgData name="Sudvarg, Marion" userId="2bb9b31b-5f3c-4f72-8e1f-41eb276ee9c6" providerId="ADAL" clId="{D9CADBE6-7961-44B0-AEEE-7F5B4A4EBB0A}" dt="2024-12-02T02:37:42.923" v="291" actId="1036"/>
          <ac:picMkLst>
            <pc:docMk/>
            <pc:sldMk cId="3775697368" sldId="441"/>
            <ac:picMk id="26" creationId="{60A47693-8899-5EA4-1731-FDD6272B0737}"/>
          </ac:picMkLst>
        </pc:picChg>
        <pc:cxnChg chg="del mod">
          <ac:chgData name="Sudvarg, Marion" userId="2bb9b31b-5f3c-4f72-8e1f-41eb276ee9c6" providerId="ADAL" clId="{D9CADBE6-7961-44B0-AEEE-7F5B4A4EBB0A}" dt="2024-12-02T02:37:36.583" v="270" actId="478"/>
          <ac:cxnSpMkLst>
            <pc:docMk/>
            <pc:sldMk cId="3775697368" sldId="441"/>
            <ac:cxnSpMk id="7" creationId="{AE0698BF-3EEF-6365-23A2-80B963E683A3}"/>
          </ac:cxnSpMkLst>
        </pc:cxnChg>
        <pc:cxnChg chg="del mod">
          <ac:chgData name="Sudvarg, Marion" userId="2bb9b31b-5f3c-4f72-8e1f-41eb276ee9c6" providerId="ADAL" clId="{D9CADBE6-7961-44B0-AEEE-7F5B4A4EBB0A}" dt="2024-12-02T02:37:36.583" v="270" actId="478"/>
          <ac:cxnSpMkLst>
            <pc:docMk/>
            <pc:sldMk cId="3775697368" sldId="441"/>
            <ac:cxnSpMk id="8" creationId="{0D8884BA-6000-933F-C84F-3B3915C88B11}"/>
          </ac:cxnSpMkLst>
        </pc:cxnChg>
        <pc:cxnChg chg="del mod">
          <ac:chgData name="Sudvarg, Marion" userId="2bb9b31b-5f3c-4f72-8e1f-41eb276ee9c6" providerId="ADAL" clId="{D9CADBE6-7961-44B0-AEEE-7F5B4A4EBB0A}" dt="2024-12-02T02:37:36.583" v="270" actId="478"/>
          <ac:cxnSpMkLst>
            <pc:docMk/>
            <pc:sldMk cId="3775697368" sldId="441"/>
            <ac:cxnSpMk id="9" creationId="{0AE59FF4-622E-BAC5-1588-DD812D077510}"/>
          </ac:cxnSpMkLst>
        </pc:cxnChg>
        <pc:cxnChg chg="del mod">
          <ac:chgData name="Sudvarg, Marion" userId="2bb9b31b-5f3c-4f72-8e1f-41eb276ee9c6" providerId="ADAL" clId="{D9CADBE6-7961-44B0-AEEE-7F5B4A4EBB0A}" dt="2024-12-02T02:37:36.583" v="270" actId="478"/>
          <ac:cxnSpMkLst>
            <pc:docMk/>
            <pc:sldMk cId="3775697368" sldId="441"/>
            <ac:cxnSpMk id="10" creationId="{EE9B15D8-B790-A409-62E5-913B9B0715D7}"/>
          </ac:cxnSpMkLst>
        </pc:cxnChg>
        <pc:cxnChg chg="add mod">
          <ac:chgData name="Sudvarg, Marion" userId="2bb9b31b-5f3c-4f72-8e1f-41eb276ee9c6" providerId="ADAL" clId="{D9CADBE6-7961-44B0-AEEE-7F5B4A4EBB0A}" dt="2024-12-02T02:37:42.923" v="291" actId="1036"/>
          <ac:cxnSpMkLst>
            <pc:docMk/>
            <pc:sldMk cId="3775697368" sldId="441"/>
            <ac:cxnSpMk id="17" creationId="{248CC46E-8936-33D7-54DB-4796F9C3AB19}"/>
          </ac:cxnSpMkLst>
        </pc:cxnChg>
        <pc:cxnChg chg="add mod">
          <ac:chgData name="Sudvarg, Marion" userId="2bb9b31b-5f3c-4f72-8e1f-41eb276ee9c6" providerId="ADAL" clId="{D9CADBE6-7961-44B0-AEEE-7F5B4A4EBB0A}" dt="2024-12-02T02:37:42.923" v="291" actId="1036"/>
          <ac:cxnSpMkLst>
            <pc:docMk/>
            <pc:sldMk cId="3775697368" sldId="441"/>
            <ac:cxnSpMk id="18" creationId="{85158814-4D88-3D85-8F99-BA3C3E4011CE}"/>
          </ac:cxnSpMkLst>
        </pc:cxnChg>
        <pc:cxnChg chg="add mod">
          <ac:chgData name="Sudvarg, Marion" userId="2bb9b31b-5f3c-4f72-8e1f-41eb276ee9c6" providerId="ADAL" clId="{D9CADBE6-7961-44B0-AEEE-7F5B4A4EBB0A}" dt="2024-12-02T02:37:42.923" v="291" actId="1036"/>
          <ac:cxnSpMkLst>
            <pc:docMk/>
            <pc:sldMk cId="3775697368" sldId="441"/>
            <ac:cxnSpMk id="19" creationId="{D9DF3416-9EE5-B947-4B33-814FD5139268}"/>
          </ac:cxnSpMkLst>
        </pc:cxnChg>
        <pc:cxnChg chg="add mod">
          <ac:chgData name="Sudvarg, Marion" userId="2bb9b31b-5f3c-4f72-8e1f-41eb276ee9c6" providerId="ADAL" clId="{D9CADBE6-7961-44B0-AEEE-7F5B4A4EBB0A}" dt="2024-12-02T02:37:42.923" v="291" actId="1036"/>
          <ac:cxnSpMkLst>
            <pc:docMk/>
            <pc:sldMk cId="3775697368" sldId="441"/>
            <ac:cxnSpMk id="20" creationId="{50088E2D-861E-FCF7-C73A-FA9DB15BEC8E}"/>
          </ac:cxnSpMkLst>
        </pc:cxnChg>
      </pc:sldChg>
      <pc:sldChg chg="delSp modSp add del mod delAnim">
        <pc:chgData name="Sudvarg, Marion" userId="2bb9b31b-5f3c-4f72-8e1f-41eb276ee9c6" providerId="ADAL" clId="{D9CADBE6-7961-44B0-AEEE-7F5B4A4EBB0A}" dt="2024-12-02T02:40:59.476" v="345" actId="47"/>
        <pc:sldMkLst>
          <pc:docMk/>
          <pc:sldMk cId="2204589168" sldId="442"/>
        </pc:sldMkLst>
        <pc:spChg chg="mod">
          <ac:chgData name="Sudvarg, Marion" userId="2bb9b31b-5f3c-4f72-8e1f-41eb276ee9c6" providerId="ADAL" clId="{D9CADBE6-7961-44B0-AEEE-7F5B4A4EBB0A}" dt="2024-12-02T02:39:59.899" v="333" actId="20577"/>
          <ac:spMkLst>
            <pc:docMk/>
            <pc:sldMk cId="2204589168" sldId="442"/>
            <ac:spMk id="2" creationId="{C09D650C-09CB-863D-E7C3-7B95C6415F29}"/>
          </ac:spMkLst>
        </pc:spChg>
        <pc:spChg chg="del">
          <ac:chgData name="Sudvarg, Marion" userId="2bb9b31b-5f3c-4f72-8e1f-41eb276ee9c6" providerId="ADAL" clId="{D9CADBE6-7961-44B0-AEEE-7F5B4A4EBB0A}" dt="2024-12-02T02:39:25.576" v="312" actId="478"/>
          <ac:spMkLst>
            <pc:docMk/>
            <pc:sldMk cId="2204589168" sldId="442"/>
            <ac:spMk id="13" creationId="{D6E2C14F-54CF-3120-77AF-7CA47674A9C6}"/>
          </ac:spMkLst>
        </pc:spChg>
        <pc:spChg chg="del">
          <ac:chgData name="Sudvarg, Marion" userId="2bb9b31b-5f3c-4f72-8e1f-41eb276ee9c6" providerId="ADAL" clId="{D9CADBE6-7961-44B0-AEEE-7F5B4A4EBB0A}" dt="2024-12-02T02:39:25.576" v="312" actId="478"/>
          <ac:spMkLst>
            <pc:docMk/>
            <pc:sldMk cId="2204589168" sldId="442"/>
            <ac:spMk id="14" creationId="{ABBC93B1-5FFF-3FCC-BDBB-320C3264B0AD}"/>
          </ac:spMkLst>
        </pc:spChg>
        <pc:spChg chg="del">
          <ac:chgData name="Sudvarg, Marion" userId="2bb9b31b-5f3c-4f72-8e1f-41eb276ee9c6" providerId="ADAL" clId="{D9CADBE6-7961-44B0-AEEE-7F5B4A4EBB0A}" dt="2024-12-02T02:39:25.576" v="312" actId="478"/>
          <ac:spMkLst>
            <pc:docMk/>
            <pc:sldMk cId="2204589168" sldId="442"/>
            <ac:spMk id="15" creationId="{DA46B393-210B-1F76-2875-0A0836CF48EC}"/>
          </ac:spMkLst>
        </pc:spChg>
        <pc:spChg chg="del">
          <ac:chgData name="Sudvarg, Marion" userId="2bb9b31b-5f3c-4f72-8e1f-41eb276ee9c6" providerId="ADAL" clId="{D9CADBE6-7961-44B0-AEEE-7F5B4A4EBB0A}" dt="2024-12-02T02:39:25.576" v="312" actId="478"/>
          <ac:spMkLst>
            <pc:docMk/>
            <pc:sldMk cId="2204589168" sldId="442"/>
            <ac:spMk id="16" creationId="{3E23C7EC-B5CC-F854-0D2E-4EBC01ED6598}"/>
          </ac:spMkLst>
        </pc:spChg>
        <pc:spChg chg="del">
          <ac:chgData name="Sudvarg, Marion" userId="2bb9b31b-5f3c-4f72-8e1f-41eb276ee9c6" providerId="ADAL" clId="{D9CADBE6-7961-44B0-AEEE-7F5B4A4EBB0A}" dt="2024-12-02T02:39:55.875" v="313" actId="478"/>
          <ac:spMkLst>
            <pc:docMk/>
            <pc:sldMk cId="2204589168" sldId="442"/>
            <ac:spMk id="22" creationId="{E8334FD3-EC07-5F02-29BB-B8A7E78C9820}"/>
          </ac:spMkLst>
        </pc:spChg>
        <pc:spChg chg="del">
          <ac:chgData name="Sudvarg, Marion" userId="2bb9b31b-5f3c-4f72-8e1f-41eb276ee9c6" providerId="ADAL" clId="{D9CADBE6-7961-44B0-AEEE-7F5B4A4EBB0A}" dt="2024-12-02T02:39:55.875" v="313" actId="478"/>
          <ac:spMkLst>
            <pc:docMk/>
            <pc:sldMk cId="2204589168" sldId="442"/>
            <ac:spMk id="23" creationId="{2E89415B-3633-D2BB-38ED-FC77196CA268}"/>
          </ac:spMkLst>
        </pc:spChg>
        <pc:spChg chg="del">
          <ac:chgData name="Sudvarg, Marion" userId="2bb9b31b-5f3c-4f72-8e1f-41eb276ee9c6" providerId="ADAL" clId="{D9CADBE6-7961-44B0-AEEE-7F5B4A4EBB0A}" dt="2024-12-02T02:39:25.576" v="312" actId="478"/>
          <ac:spMkLst>
            <pc:docMk/>
            <pc:sldMk cId="2204589168" sldId="442"/>
            <ac:spMk id="24" creationId="{FA98238C-C80F-A22E-EF00-3916C0994108}"/>
          </ac:spMkLst>
        </pc:spChg>
        <pc:spChg chg="del">
          <ac:chgData name="Sudvarg, Marion" userId="2bb9b31b-5f3c-4f72-8e1f-41eb276ee9c6" providerId="ADAL" clId="{D9CADBE6-7961-44B0-AEEE-7F5B4A4EBB0A}" dt="2024-12-02T02:39:55.875" v="313" actId="478"/>
          <ac:spMkLst>
            <pc:docMk/>
            <pc:sldMk cId="2204589168" sldId="442"/>
            <ac:spMk id="27" creationId="{92A18EB5-C161-6AAC-6009-D6CED037D137}"/>
          </ac:spMkLst>
        </pc:spChg>
        <pc:spChg chg="del">
          <ac:chgData name="Sudvarg, Marion" userId="2bb9b31b-5f3c-4f72-8e1f-41eb276ee9c6" providerId="ADAL" clId="{D9CADBE6-7961-44B0-AEEE-7F5B4A4EBB0A}" dt="2024-12-02T02:39:25.576" v="312" actId="478"/>
          <ac:spMkLst>
            <pc:docMk/>
            <pc:sldMk cId="2204589168" sldId="442"/>
            <ac:spMk id="28" creationId="{31B0C0BB-06CC-457F-0118-63A9072D9935}"/>
          </ac:spMkLst>
        </pc:spChg>
        <pc:spChg chg="del">
          <ac:chgData name="Sudvarg, Marion" userId="2bb9b31b-5f3c-4f72-8e1f-41eb276ee9c6" providerId="ADAL" clId="{D9CADBE6-7961-44B0-AEEE-7F5B4A4EBB0A}" dt="2024-12-02T02:39:25.576" v="312" actId="478"/>
          <ac:spMkLst>
            <pc:docMk/>
            <pc:sldMk cId="2204589168" sldId="442"/>
            <ac:spMk id="29" creationId="{26701CDB-E4E2-8D58-1BF4-D8DCB1DB78CF}"/>
          </ac:spMkLst>
        </pc:spChg>
        <pc:picChg chg="del">
          <ac:chgData name="Sudvarg, Marion" userId="2bb9b31b-5f3c-4f72-8e1f-41eb276ee9c6" providerId="ADAL" clId="{D9CADBE6-7961-44B0-AEEE-7F5B4A4EBB0A}" dt="2024-12-02T02:39:25.576" v="312" actId="478"/>
          <ac:picMkLst>
            <pc:docMk/>
            <pc:sldMk cId="2204589168" sldId="442"/>
            <ac:picMk id="25" creationId="{B70B2A6E-C77E-CECC-1E2A-6823C5AA9206}"/>
          </ac:picMkLst>
        </pc:picChg>
        <pc:picChg chg="del">
          <ac:chgData name="Sudvarg, Marion" userId="2bb9b31b-5f3c-4f72-8e1f-41eb276ee9c6" providerId="ADAL" clId="{D9CADBE6-7961-44B0-AEEE-7F5B4A4EBB0A}" dt="2024-12-02T02:39:25.576" v="312" actId="478"/>
          <ac:picMkLst>
            <pc:docMk/>
            <pc:sldMk cId="2204589168" sldId="442"/>
            <ac:picMk id="26" creationId="{60A47693-8899-5EA4-1731-FDD6272B0737}"/>
          </ac:picMkLst>
        </pc:picChg>
        <pc:cxnChg chg="del mod">
          <ac:chgData name="Sudvarg, Marion" userId="2bb9b31b-5f3c-4f72-8e1f-41eb276ee9c6" providerId="ADAL" clId="{D9CADBE6-7961-44B0-AEEE-7F5B4A4EBB0A}" dt="2024-12-02T02:39:25.576" v="312" actId="478"/>
          <ac:cxnSpMkLst>
            <pc:docMk/>
            <pc:sldMk cId="2204589168" sldId="442"/>
            <ac:cxnSpMk id="17" creationId="{248CC46E-8936-33D7-54DB-4796F9C3AB19}"/>
          </ac:cxnSpMkLst>
        </pc:cxnChg>
        <pc:cxnChg chg="del mod">
          <ac:chgData name="Sudvarg, Marion" userId="2bb9b31b-5f3c-4f72-8e1f-41eb276ee9c6" providerId="ADAL" clId="{D9CADBE6-7961-44B0-AEEE-7F5B4A4EBB0A}" dt="2024-12-02T02:39:25.576" v="312" actId="478"/>
          <ac:cxnSpMkLst>
            <pc:docMk/>
            <pc:sldMk cId="2204589168" sldId="442"/>
            <ac:cxnSpMk id="18" creationId="{85158814-4D88-3D85-8F99-BA3C3E4011CE}"/>
          </ac:cxnSpMkLst>
        </pc:cxnChg>
        <pc:cxnChg chg="del mod">
          <ac:chgData name="Sudvarg, Marion" userId="2bb9b31b-5f3c-4f72-8e1f-41eb276ee9c6" providerId="ADAL" clId="{D9CADBE6-7961-44B0-AEEE-7F5B4A4EBB0A}" dt="2024-12-02T02:39:25.576" v="312" actId="478"/>
          <ac:cxnSpMkLst>
            <pc:docMk/>
            <pc:sldMk cId="2204589168" sldId="442"/>
            <ac:cxnSpMk id="19" creationId="{D9DF3416-9EE5-B947-4B33-814FD5139268}"/>
          </ac:cxnSpMkLst>
        </pc:cxnChg>
        <pc:cxnChg chg="del mod">
          <ac:chgData name="Sudvarg, Marion" userId="2bb9b31b-5f3c-4f72-8e1f-41eb276ee9c6" providerId="ADAL" clId="{D9CADBE6-7961-44B0-AEEE-7F5B4A4EBB0A}" dt="2024-12-02T02:39:25.576" v="312" actId="478"/>
          <ac:cxnSpMkLst>
            <pc:docMk/>
            <pc:sldMk cId="2204589168" sldId="442"/>
            <ac:cxnSpMk id="20" creationId="{50088E2D-861E-FCF7-C73A-FA9DB15BEC8E}"/>
          </ac:cxnSpMkLst>
        </pc:cxnChg>
      </pc:sldChg>
      <pc:sldChg chg="addSp delSp modSp new mod ord modAnim modNotesTx">
        <pc:chgData name="Sudvarg, Marion" userId="2bb9b31b-5f3c-4f72-8e1f-41eb276ee9c6" providerId="ADAL" clId="{D9CADBE6-7961-44B0-AEEE-7F5B4A4EBB0A}" dt="2024-12-06T05:13:16.360" v="1677"/>
        <pc:sldMkLst>
          <pc:docMk/>
          <pc:sldMk cId="3068153985" sldId="443"/>
        </pc:sldMkLst>
        <pc:spChg chg="add del mod">
          <ac:chgData name="Sudvarg, Marion" userId="2bb9b31b-5f3c-4f72-8e1f-41eb276ee9c6" providerId="ADAL" clId="{D9CADBE6-7961-44B0-AEEE-7F5B4A4EBB0A}" dt="2024-12-02T02:42:19.248" v="374" actId="478"/>
          <ac:spMkLst>
            <pc:docMk/>
            <pc:sldMk cId="3068153985" sldId="443"/>
            <ac:spMk id="2" creationId="{B71D5D16-0907-F5AC-BAD6-2FEF93A62D02}"/>
          </ac:spMkLst>
        </pc:spChg>
        <pc:spChg chg="add mod">
          <ac:chgData name="Sudvarg, Marion" userId="2bb9b31b-5f3c-4f72-8e1f-41eb276ee9c6" providerId="ADAL" clId="{D9CADBE6-7961-44B0-AEEE-7F5B4A4EBB0A}" dt="2024-12-02T02:40:20.024" v="335"/>
          <ac:spMkLst>
            <pc:docMk/>
            <pc:sldMk cId="3068153985" sldId="443"/>
            <ac:spMk id="3" creationId="{3EA9D67E-4DFB-5699-9673-CE0CEBAF3C1E}"/>
          </ac:spMkLst>
        </pc:spChg>
        <pc:spChg chg="add mod">
          <ac:chgData name="Sudvarg, Marion" userId="2bb9b31b-5f3c-4f72-8e1f-41eb276ee9c6" providerId="ADAL" clId="{D9CADBE6-7961-44B0-AEEE-7F5B4A4EBB0A}" dt="2024-12-02T02:40:20.024" v="335"/>
          <ac:spMkLst>
            <pc:docMk/>
            <pc:sldMk cId="3068153985" sldId="443"/>
            <ac:spMk id="4" creationId="{C1ADD812-7503-7AD2-1BB3-26ACBD381A7D}"/>
          </ac:spMkLst>
        </pc:spChg>
        <pc:spChg chg="add mod">
          <ac:chgData name="Sudvarg, Marion" userId="2bb9b31b-5f3c-4f72-8e1f-41eb276ee9c6" providerId="ADAL" clId="{D9CADBE6-7961-44B0-AEEE-7F5B4A4EBB0A}" dt="2024-12-02T02:40:20.024" v="335"/>
          <ac:spMkLst>
            <pc:docMk/>
            <pc:sldMk cId="3068153985" sldId="443"/>
            <ac:spMk id="5" creationId="{18FE63B3-4C86-779F-14D3-3741EC0E0C32}"/>
          </ac:spMkLst>
        </pc:spChg>
        <pc:spChg chg="add mod">
          <ac:chgData name="Sudvarg, Marion" userId="2bb9b31b-5f3c-4f72-8e1f-41eb276ee9c6" providerId="ADAL" clId="{D9CADBE6-7961-44B0-AEEE-7F5B4A4EBB0A}" dt="2024-12-02T02:40:20.024" v="335"/>
          <ac:spMkLst>
            <pc:docMk/>
            <pc:sldMk cId="3068153985" sldId="443"/>
            <ac:spMk id="6" creationId="{914618B5-8B43-BF8B-C018-CE4BE315D647}"/>
          </ac:spMkLst>
        </pc:spChg>
        <pc:spChg chg="add mod">
          <ac:chgData name="Sudvarg, Marion" userId="2bb9b31b-5f3c-4f72-8e1f-41eb276ee9c6" providerId="ADAL" clId="{D9CADBE6-7961-44B0-AEEE-7F5B4A4EBB0A}" dt="2024-12-02T02:40:20.024" v="335"/>
          <ac:spMkLst>
            <pc:docMk/>
            <pc:sldMk cId="3068153985" sldId="443"/>
            <ac:spMk id="11" creationId="{2237F183-8D26-9738-3094-ED0E652941C7}"/>
          </ac:spMkLst>
        </pc:spChg>
        <pc:spChg chg="add mod">
          <ac:chgData name="Sudvarg, Marion" userId="2bb9b31b-5f3c-4f72-8e1f-41eb276ee9c6" providerId="ADAL" clId="{D9CADBE6-7961-44B0-AEEE-7F5B4A4EBB0A}" dt="2024-12-02T02:42:42.705" v="379"/>
          <ac:spMkLst>
            <pc:docMk/>
            <pc:sldMk cId="3068153985" sldId="443"/>
            <ac:spMk id="12" creationId="{C05A5910-C85A-8E49-974C-8286618E2799}"/>
          </ac:spMkLst>
        </pc:spChg>
        <pc:spChg chg="add mod">
          <ac:chgData name="Sudvarg, Marion" userId="2bb9b31b-5f3c-4f72-8e1f-41eb276ee9c6" providerId="ADAL" clId="{D9CADBE6-7961-44B0-AEEE-7F5B4A4EBB0A}" dt="2024-12-02T02:43:13" v="404" actId="20577"/>
          <ac:spMkLst>
            <pc:docMk/>
            <pc:sldMk cId="3068153985" sldId="443"/>
            <ac:spMk id="13" creationId="{08182774-9D7B-B442-508C-B116412A1407}"/>
          </ac:spMkLst>
        </pc:spChg>
        <pc:cxnChg chg="add mod">
          <ac:chgData name="Sudvarg, Marion" userId="2bb9b31b-5f3c-4f72-8e1f-41eb276ee9c6" providerId="ADAL" clId="{D9CADBE6-7961-44B0-AEEE-7F5B4A4EBB0A}" dt="2024-12-02T02:40:20.024" v="335"/>
          <ac:cxnSpMkLst>
            <pc:docMk/>
            <pc:sldMk cId="3068153985" sldId="443"/>
            <ac:cxnSpMk id="7" creationId="{592A2EE6-7225-7B4F-B625-7DC1AD4971C1}"/>
          </ac:cxnSpMkLst>
        </pc:cxnChg>
        <pc:cxnChg chg="add mod">
          <ac:chgData name="Sudvarg, Marion" userId="2bb9b31b-5f3c-4f72-8e1f-41eb276ee9c6" providerId="ADAL" clId="{D9CADBE6-7961-44B0-AEEE-7F5B4A4EBB0A}" dt="2024-12-02T02:40:20.024" v="335"/>
          <ac:cxnSpMkLst>
            <pc:docMk/>
            <pc:sldMk cId="3068153985" sldId="443"/>
            <ac:cxnSpMk id="8" creationId="{4D877A43-85B3-E133-F056-0535F4FD9C47}"/>
          </ac:cxnSpMkLst>
        </pc:cxnChg>
        <pc:cxnChg chg="add mod">
          <ac:chgData name="Sudvarg, Marion" userId="2bb9b31b-5f3c-4f72-8e1f-41eb276ee9c6" providerId="ADAL" clId="{D9CADBE6-7961-44B0-AEEE-7F5B4A4EBB0A}" dt="2024-12-02T02:40:20.024" v="335"/>
          <ac:cxnSpMkLst>
            <pc:docMk/>
            <pc:sldMk cId="3068153985" sldId="443"/>
            <ac:cxnSpMk id="9" creationId="{70AF4111-F02A-22CD-87E9-FCFD6240AFB6}"/>
          </ac:cxnSpMkLst>
        </pc:cxnChg>
        <pc:cxnChg chg="add mod">
          <ac:chgData name="Sudvarg, Marion" userId="2bb9b31b-5f3c-4f72-8e1f-41eb276ee9c6" providerId="ADAL" clId="{D9CADBE6-7961-44B0-AEEE-7F5B4A4EBB0A}" dt="2024-12-02T02:40:20.024" v="335"/>
          <ac:cxnSpMkLst>
            <pc:docMk/>
            <pc:sldMk cId="3068153985" sldId="443"/>
            <ac:cxnSpMk id="10" creationId="{9DC2C2D6-8C19-2FF3-2533-E74DD11C104C}"/>
          </ac:cxnSpMkLst>
        </pc:cxnChg>
      </pc:sldChg>
      <pc:sldChg chg="addSp delSp modSp add mod ord delAnim modAnim">
        <pc:chgData name="Sudvarg, Marion" userId="2bb9b31b-5f3c-4f72-8e1f-41eb276ee9c6" providerId="ADAL" clId="{D9CADBE6-7961-44B0-AEEE-7F5B4A4EBB0A}" dt="2024-12-06T05:13:16.360" v="1677"/>
        <pc:sldMkLst>
          <pc:docMk/>
          <pc:sldMk cId="2862967588" sldId="444"/>
        </pc:sldMkLst>
        <pc:spChg chg="del">
          <ac:chgData name="Sudvarg, Marion" userId="2bb9b31b-5f3c-4f72-8e1f-41eb276ee9c6" providerId="ADAL" clId="{D9CADBE6-7961-44B0-AEEE-7F5B4A4EBB0A}" dt="2024-12-02T02:40:28.627" v="338" actId="478"/>
          <ac:spMkLst>
            <pc:docMk/>
            <pc:sldMk cId="2862967588" sldId="444"/>
            <ac:spMk id="2" creationId="{B71D5D16-0907-F5AC-BAD6-2FEF93A62D02}"/>
          </ac:spMkLst>
        </pc:spChg>
        <pc:spChg chg="del">
          <ac:chgData name="Sudvarg, Marion" userId="2bb9b31b-5f3c-4f72-8e1f-41eb276ee9c6" providerId="ADAL" clId="{D9CADBE6-7961-44B0-AEEE-7F5B4A4EBB0A}" dt="2024-12-02T02:40:28.627" v="338" actId="478"/>
          <ac:spMkLst>
            <pc:docMk/>
            <pc:sldMk cId="2862967588" sldId="444"/>
            <ac:spMk id="3" creationId="{3EA9D67E-4DFB-5699-9673-CE0CEBAF3C1E}"/>
          </ac:spMkLst>
        </pc:spChg>
        <pc:spChg chg="del">
          <ac:chgData name="Sudvarg, Marion" userId="2bb9b31b-5f3c-4f72-8e1f-41eb276ee9c6" providerId="ADAL" clId="{D9CADBE6-7961-44B0-AEEE-7F5B4A4EBB0A}" dt="2024-12-02T02:40:28.627" v="338" actId="478"/>
          <ac:spMkLst>
            <pc:docMk/>
            <pc:sldMk cId="2862967588" sldId="444"/>
            <ac:spMk id="4" creationId="{C1ADD812-7503-7AD2-1BB3-26ACBD381A7D}"/>
          </ac:spMkLst>
        </pc:spChg>
        <pc:spChg chg="del">
          <ac:chgData name="Sudvarg, Marion" userId="2bb9b31b-5f3c-4f72-8e1f-41eb276ee9c6" providerId="ADAL" clId="{D9CADBE6-7961-44B0-AEEE-7F5B4A4EBB0A}" dt="2024-12-02T02:40:28.627" v="338" actId="478"/>
          <ac:spMkLst>
            <pc:docMk/>
            <pc:sldMk cId="2862967588" sldId="444"/>
            <ac:spMk id="5" creationId="{18FE63B3-4C86-779F-14D3-3741EC0E0C32}"/>
          </ac:spMkLst>
        </pc:spChg>
        <pc:spChg chg="del">
          <ac:chgData name="Sudvarg, Marion" userId="2bb9b31b-5f3c-4f72-8e1f-41eb276ee9c6" providerId="ADAL" clId="{D9CADBE6-7961-44B0-AEEE-7F5B4A4EBB0A}" dt="2024-12-02T02:40:28.627" v="338" actId="478"/>
          <ac:spMkLst>
            <pc:docMk/>
            <pc:sldMk cId="2862967588" sldId="444"/>
            <ac:spMk id="6" creationId="{914618B5-8B43-BF8B-C018-CE4BE315D647}"/>
          </ac:spMkLst>
        </pc:spChg>
        <pc:spChg chg="del">
          <ac:chgData name="Sudvarg, Marion" userId="2bb9b31b-5f3c-4f72-8e1f-41eb276ee9c6" providerId="ADAL" clId="{D9CADBE6-7961-44B0-AEEE-7F5B4A4EBB0A}" dt="2024-12-02T02:40:28.627" v="338" actId="478"/>
          <ac:spMkLst>
            <pc:docMk/>
            <pc:sldMk cId="2862967588" sldId="444"/>
            <ac:spMk id="11" creationId="{2237F183-8D26-9738-3094-ED0E652941C7}"/>
          </ac:spMkLst>
        </pc:spChg>
        <pc:spChg chg="add del mod">
          <ac:chgData name="Sudvarg, Marion" userId="2bb9b31b-5f3c-4f72-8e1f-41eb276ee9c6" providerId="ADAL" clId="{D9CADBE6-7961-44B0-AEEE-7F5B4A4EBB0A}" dt="2024-12-02T02:42:23.215" v="375" actId="478"/>
          <ac:spMkLst>
            <pc:docMk/>
            <pc:sldMk cId="2862967588" sldId="444"/>
            <ac:spMk id="12" creationId="{8F1FFD18-061A-B59F-7977-64D399023102}"/>
          </ac:spMkLst>
        </pc:spChg>
        <pc:spChg chg="add mod">
          <ac:chgData name="Sudvarg, Marion" userId="2bb9b31b-5f3c-4f72-8e1f-41eb276ee9c6" providerId="ADAL" clId="{D9CADBE6-7961-44B0-AEEE-7F5B4A4EBB0A}" dt="2024-12-02T02:40:38.475" v="340"/>
          <ac:spMkLst>
            <pc:docMk/>
            <pc:sldMk cId="2862967588" sldId="444"/>
            <ac:spMk id="13" creationId="{FF54139B-8BD3-0D84-B601-9BBD81F00BF7}"/>
          </ac:spMkLst>
        </pc:spChg>
        <pc:spChg chg="add mod">
          <ac:chgData name="Sudvarg, Marion" userId="2bb9b31b-5f3c-4f72-8e1f-41eb276ee9c6" providerId="ADAL" clId="{D9CADBE6-7961-44B0-AEEE-7F5B4A4EBB0A}" dt="2024-12-02T02:40:38.475" v="340"/>
          <ac:spMkLst>
            <pc:docMk/>
            <pc:sldMk cId="2862967588" sldId="444"/>
            <ac:spMk id="14" creationId="{B5F81B15-388B-5ECD-B84C-459E3283BB68}"/>
          </ac:spMkLst>
        </pc:spChg>
        <pc:spChg chg="add mod">
          <ac:chgData name="Sudvarg, Marion" userId="2bb9b31b-5f3c-4f72-8e1f-41eb276ee9c6" providerId="ADAL" clId="{D9CADBE6-7961-44B0-AEEE-7F5B4A4EBB0A}" dt="2024-12-02T02:40:38.475" v="340"/>
          <ac:spMkLst>
            <pc:docMk/>
            <pc:sldMk cId="2862967588" sldId="444"/>
            <ac:spMk id="15" creationId="{D64D5014-A170-7424-C461-630580C8C493}"/>
          </ac:spMkLst>
        </pc:spChg>
        <pc:spChg chg="add mod">
          <ac:chgData name="Sudvarg, Marion" userId="2bb9b31b-5f3c-4f72-8e1f-41eb276ee9c6" providerId="ADAL" clId="{D9CADBE6-7961-44B0-AEEE-7F5B4A4EBB0A}" dt="2024-12-02T02:40:38.475" v="340"/>
          <ac:spMkLst>
            <pc:docMk/>
            <pc:sldMk cId="2862967588" sldId="444"/>
            <ac:spMk id="16" creationId="{32B7DE62-5FEF-582F-817D-244B07BDDF9B}"/>
          </ac:spMkLst>
        </pc:spChg>
        <pc:spChg chg="add mod">
          <ac:chgData name="Sudvarg, Marion" userId="2bb9b31b-5f3c-4f72-8e1f-41eb276ee9c6" providerId="ADAL" clId="{D9CADBE6-7961-44B0-AEEE-7F5B4A4EBB0A}" dt="2024-12-02T02:40:38.475" v="340"/>
          <ac:spMkLst>
            <pc:docMk/>
            <pc:sldMk cId="2862967588" sldId="444"/>
            <ac:spMk id="21" creationId="{8AC07384-AA40-A668-7A24-F53CE7AC16F0}"/>
          </ac:spMkLst>
        </pc:spChg>
        <pc:spChg chg="add mod">
          <ac:chgData name="Sudvarg, Marion" userId="2bb9b31b-5f3c-4f72-8e1f-41eb276ee9c6" providerId="ADAL" clId="{D9CADBE6-7961-44B0-AEEE-7F5B4A4EBB0A}" dt="2024-12-02T02:40:38.475" v="340"/>
          <ac:spMkLst>
            <pc:docMk/>
            <pc:sldMk cId="2862967588" sldId="444"/>
            <ac:spMk id="22" creationId="{58700059-F3C8-8FD7-E511-8E0687CB2BA0}"/>
          </ac:spMkLst>
        </pc:spChg>
        <pc:spChg chg="add del mod">
          <ac:chgData name="Sudvarg, Marion" userId="2bb9b31b-5f3c-4f72-8e1f-41eb276ee9c6" providerId="ADAL" clId="{D9CADBE6-7961-44B0-AEEE-7F5B4A4EBB0A}" dt="2024-12-02T02:43:22.205" v="406" actId="478"/>
          <ac:spMkLst>
            <pc:docMk/>
            <pc:sldMk cId="2862967588" sldId="444"/>
            <ac:spMk id="23" creationId="{178FD908-5783-1F2A-768F-8BC8CDC5696D}"/>
          </ac:spMkLst>
        </pc:spChg>
        <pc:spChg chg="add mod">
          <ac:chgData name="Sudvarg, Marion" userId="2bb9b31b-5f3c-4f72-8e1f-41eb276ee9c6" providerId="ADAL" clId="{D9CADBE6-7961-44B0-AEEE-7F5B4A4EBB0A}" dt="2024-12-02T02:43:19.474" v="405"/>
          <ac:spMkLst>
            <pc:docMk/>
            <pc:sldMk cId="2862967588" sldId="444"/>
            <ac:spMk id="24" creationId="{ECBCBB11-4B33-572C-1E6D-CBDFBA5B37C3}"/>
          </ac:spMkLst>
        </pc:spChg>
        <pc:spChg chg="add mod">
          <ac:chgData name="Sudvarg, Marion" userId="2bb9b31b-5f3c-4f72-8e1f-41eb276ee9c6" providerId="ADAL" clId="{D9CADBE6-7961-44B0-AEEE-7F5B4A4EBB0A}" dt="2024-12-02T02:43:22.614" v="407"/>
          <ac:spMkLst>
            <pc:docMk/>
            <pc:sldMk cId="2862967588" sldId="444"/>
            <ac:spMk id="25" creationId="{05A9D996-0394-1C85-A494-3F72228BFE54}"/>
          </ac:spMkLst>
        </pc:spChg>
        <pc:cxnChg chg="del mod">
          <ac:chgData name="Sudvarg, Marion" userId="2bb9b31b-5f3c-4f72-8e1f-41eb276ee9c6" providerId="ADAL" clId="{D9CADBE6-7961-44B0-AEEE-7F5B4A4EBB0A}" dt="2024-12-02T02:40:28.627" v="338" actId="478"/>
          <ac:cxnSpMkLst>
            <pc:docMk/>
            <pc:sldMk cId="2862967588" sldId="444"/>
            <ac:cxnSpMk id="7" creationId="{592A2EE6-7225-7B4F-B625-7DC1AD4971C1}"/>
          </ac:cxnSpMkLst>
        </pc:cxnChg>
        <pc:cxnChg chg="del mod">
          <ac:chgData name="Sudvarg, Marion" userId="2bb9b31b-5f3c-4f72-8e1f-41eb276ee9c6" providerId="ADAL" clId="{D9CADBE6-7961-44B0-AEEE-7F5B4A4EBB0A}" dt="2024-12-02T02:40:28.627" v="338" actId="478"/>
          <ac:cxnSpMkLst>
            <pc:docMk/>
            <pc:sldMk cId="2862967588" sldId="444"/>
            <ac:cxnSpMk id="8" creationId="{4D877A43-85B3-E133-F056-0535F4FD9C47}"/>
          </ac:cxnSpMkLst>
        </pc:cxnChg>
        <pc:cxnChg chg="del mod">
          <ac:chgData name="Sudvarg, Marion" userId="2bb9b31b-5f3c-4f72-8e1f-41eb276ee9c6" providerId="ADAL" clId="{D9CADBE6-7961-44B0-AEEE-7F5B4A4EBB0A}" dt="2024-12-02T02:40:28.627" v="338" actId="478"/>
          <ac:cxnSpMkLst>
            <pc:docMk/>
            <pc:sldMk cId="2862967588" sldId="444"/>
            <ac:cxnSpMk id="9" creationId="{70AF4111-F02A-22CD-87E9-FCFD6240AFB6}"/>
          </ac:cxnSpMkLst>
        </pc:cxnChg>
        <pc:cxnChg chg="del mod">
          <ac:chgData name="Sudvarg, Marion" userId="2bb9b31b-5f3c-4f72-8e1f-41eb276ee9c6" providerId="ADAL" clId="{D9CADBE6-7961-44B0-AEEE-7F5B4A4EBB0A}" dt="2024-12-02T02:40:28.627" v="338" actId="478"/>
          <ac:cxnSpMkLst>
            <pc:docMk/>
            <pc:sldMk cId="2862967588" sldId="444"/>
            <ac:cxnSpMk id="10" creationId="{9DC2C2D6-8C19-2FF3-2533-E74DD11C104C}"/>
          </ac:cxnSpMkLst>
        </pc:cxnChg>
        <pc:cxnChg chg="add mod">
          <ac:chgData name="Sudvarg, Marion" userId="2bb9b31b-5f3c-4f72-8e1f-41eb276ee9c6" providerId="ADAL" clId="{D9CADBE6-7961-44B0-AEEE-7F5B4A4EBB0A}" dt="2024-12-02T02:40:38.475" v="340"/>
          <ac:cxnSpMkLst>
            <pc:docMk/>
            <pc:sldMk cId="2862967588" sldId="444"/>
            <ac:cxnSpMk id="17" creationId="{56EB8E5A-9066-2DA2-B388-8C4565F59098}"/>
          </ac:cxnSpMkLst>
        </pc:cxnChg>
        <pc:cxnChg chg="add mod">
          <ac:chgData name="Sudvarg, Marion" userId="2bb9b31b-5f3c-4f72-8e1f-41eb276ee9c6" providerId="ADAL" clId="{D9CADBE6-7961-44B0-AEEE-7F5B4A4EBB0A}" dt="2024-12-02T02:40:38.475" v="340"/>
          <ac:cxnSpMkLst>
            <pc:docMk/>
            <pc:sldMk cId="2862967588" sldId="444"/>
            <ac:cxnSpMk id="18" creationId="{8BC149CD-96EF-6F55-2149-C009C6570830}"/>
          </ac:cxnSpMkLst>
        </pc:cxnChg>
        <pc:cxnChg chg="add mod">
          <ac:chgData name="Sudvarg, Marion" userId="2bb9b31b-5f3c-4f72-8e1f-41eb276ee9c6" providerId="ADAL" clId="{D9CADBE6-7961-44B0-AEEE-7F5B4A4EBB0A}" dt="2024-12-02T02:40:38.475" v="340"/>
          <ac:cxnSpMkLst>
            <pc:docMk/>
            <pc:sldMk cId="2862967588" sldId="444"/>
            <ac:cxnSpMk id="19" creationId="{42E841A7-4E66-AB25-BB0A-205F10399664}"/>
          </ac:cxnSpMkLst>
        </pc:cxnChg>
        <pc:cxnChg chg="add mod">
          <ac:chgData name="Sudvarg, Marion" userId="2bb9b31b-5f3c-4f72-8e1f-41eb276ee9c6" providerId="ADAL" clId="{D9CADBE6-7961-44B0-AEEE-7F5B4A4EBB0A}" dt="2024-12-02T02:40:38.475" v="340"/>
          <ac:cxnSpMkLst>
            <pc:docMk/>
            <pc:sldMk cId="2862967588" sldId="444"/>
            <ac:cxnSpMk id="20" creationId="{76C6F09C-30A2-6C5C-811D-EFCE1DCA9574}"/>
          </ac:cxnSpMkLst>
        </pc:cxnChg>
      </pc:sldChg>
      <pc:sldChg chg="addSp delSp modSp add mod ord delAnim modAnim">
        <pc:chgData name="Sudvarg, Marion" userId="2bb9b31b-5f3c-4f72-8e1f-41eb276ee9c6" providerId="ADAL" clId="{D9CADBE6-7961-44B0-AEEE-7F5B4A4EBB0A}" dt="2024-12-06T05:13:16.360" v="1677"/>
        <pc:sldMkLst>
          <pc:docMk/>
          <pc:sldMk cId="3879449140" sldId="445"/>
        </pc:sldMkLst>
        <pc:spChg chg="del">
          <ac:chgData name="Sudvarg, Marion" userId="2bb9b31b-5f3c-4f72-8e1f-41eb276ee9c6" providerId="ADAL" clId="{D9CADBE6-7961-44B0-AEEE-7F5B4A4EBB0A}" dt="2024-12-02T02:40:33.497" v="339" actId="478"/>
          <ac:spMkLst>
            <pc:docMk/>
            <pc:sldMk cId="3879449140" sldId="445"/>
            <ac:spMk id="2" creationId="{B71D5D16-0907-F5AC-BAD6-2FEF93A62D02}"/>
          </ac:spMkLst>
        </pc:spChg>
        <pc:spChg chg="del">
          <ac:chgData name="Sudvarg, Marion" userId="2bb9b31b-5f3c-4f72-8e1f-41eb276ee9c6" providerId="ADAL" clId="{D9CADBE6-7961-44B0-AEEE-7F5B4A4EBB0A}" dt="2024-12-02T02:40:33.497" v="339" actId="478"/>
          <ac:spMkLst>
            <pc:docMk/>
            <pc:sldMk cId="3879449140" sldId="445"/>
            <ac:spMk id="3" creationId="{3EA9D67E-4DFB-5699-9673-CE0CEBAF3C1E}"/>
          </ac:spMkLst>
        </pc:spChg>
        <pc:spChg chg="del">
          <ac:chgData name="Sudvarg, Marion" userId="2bb9b31b-5f3c-4f72-8e1f-41eb276ee9c6" providerId="ADAL" clId="{D9CADBE6-7961-44B0-AEEE-7F5B4A4EBB0A}" dt="2024-12-02T02:40:33.497" v="339" actId="478"/>
          <ac:spMkLst>
            <pc:docMk/>
            <pc:sldMk cId="3879449140" sldId="445"/>
            <ac:spMk id="4" creationId="{C1ADD812-7503-7AD2-1BB3-26ACBD381A7D}"/>
          </ac:spMkLst>
        </pc:spChg>
        <pc:spChg chg="del">
          <ac:chgData name="Sudvarg, Marion" userId="2bb9b31b-5f3c-4f72-8e1f-41eb276ee9c6" providerId="ADAL" clId="{D9CADBE6-7961-44B0-AEEE-7F5B4A4EBB0A}" dt="2024-12-02T02:40:33.497" v="339" actId="478"/>
          <ac:spMkLst>
            <pc:docMk/>
            <pc:sldMk cId="3879449140" sldId="445"/>
            <ac:spMk id="5" creationId="{18FE63B3-4C86-779F-14D3-3741EC0E0C32}"/>
          </ac:spMkLst>
        </pc:spChg>
        <pc:spChg chg="del">
          <ac:chgData name="Sudvarg, Marion" userId="2bb9b31b-5f3c-4f72-8e1f-41eb276ee9c6" providerId="ADAL" clId="{D9CADBE6-7961-44B0-AEEE-7F5B4A4EBB0A}" dt="2024-12-02T02:40:33.497" v="339" actId="478"/>
          <ac:spMkLst>
            <pc:docMk/>
            <pc:sldMk cId="3879449140" sldId="445"/>
            <ac:spMk id="6" creationId="{914618B5-8B43-BF8B-C018-CE4BE315D647}"/>
          </ac:spMkLst>
        </pc:spChg>
        <pc:spChg chg="del">
          <ac:chgData name="Sudvarg, Marion" userId="2bb9b31b-5f3c-4f72-8e1f-41eb276ee9c6" providerId="ADAL" clId="{D9CADBE6-7961-44B0-AEEE-7F5B4A4EBB0A}" dt="2024-12-02T02:40:33.497" v="339" actId="478"/>
          <ac:spMkLst>
            <pc:docMk/>
            <pc:sldMk cId="3879449140" sldId="445"/>
            <ac:spMk id="11" creationId="{2237F183-8D26-9738-3094-ED0E652941C7}"/>
          </ac:spMkLst>
        </pc:spChg>
        <pc:spChg chg="add del mod">
          <ac:chgData name="Sudvarg, Marion" userId="2bb9b31b-5f3c-4f72-8e1f-41eb276ee9c6" providerId="ADAL" clId="{D9CADBE6-7961-44B0-AEEE-7F5B4A4EBB0A}" dt="2024-12-02T02:42:25.456" v="376" actId="478"/>
          <ac:spMkLst>
            <pc:docMk/>
            <pc:sldMk cId="3879449140" sldId="445"/>
            <ac:spMk id="12" creationId="{A88ED4B9-B9F9-8693-9FDD-C1DE338BB98A}"/>
          </ac:spMkLst>
        </pc:spChg>
        <pc:spChg chg="add mod">
          <ac:chgData name="Sudvarg, Marion" userId="2bb9b31b-5f3c-4f72-8e1f-41eb276ee9c6" providerId="ADAL" clId="{D9CADBE6-7961-44B0-AEEE-7F5B4A4EBB0A}" dt="2024-12-02T02:40:45.365" v="341"/>
          <ac:spMkLst>
            <pc:docMk/>
            <pc:sldMk cId="3879449140" sldId="445"/>
            <ac:spMk id="13" creationId="{D7730D92-2601-6C3F-83DF-3BADB9E28684}"/>
          </ac:spMkLst>
        </pc:spChg>
        <pc:spChg chg="add mod">
          <ac:chgData name="Sudvarg, Marion" userId="2bb9b31b-5f3c-4f72-8e1f-41eb276ee9c6" providerId="ADAL" clId="{D9CADBE6-7961-44B0-AEEE-7F5B4A4EBB0A}" dt="2024-12-02T02:40:45.365" v="341"/>
          <ac:spMkLst>
            <pc:docMk/>
            <pc:sldMk cId="3879449140" sldId="445"/>
            <ac:spMk id="14" creationId="{49C50231-DF2C-ECAD-EFA4-A35797F6C666}"/>
          </ac:spMkLst>
        </pc:spChg>
        <pc:spChg chg="add mod">
          <ac:chgData name="Sudvarg, Marion" userId="2bb9b31b-5f3c-4f72-8e1f-41eb276ee9c6" providerId="ADAL" clId="{D9CADBE6-7961-44B0-AEEE-7F5B4A4EBB0A}" dt="2024-12-02T02:40:45.365" v="341"/>
          <ac:spMkLst>
            <pc:docMk/>
            <pc:sldMk cId="3879449140" sldId="445"/>
            <ac:spMk id="15" creationId="{75984F59-ACE7-C49F-DFA3-68A6E1636D2C}"/>
          </ac:spMkLst>
        </pc:spChg>
        <pc:spChg chg="add mod">
          <ac:chgData name="Sudvarg, Marion" userId="2bb9b31b-5f3c-4f72-8e1f-41eb276ee9c6" providerId="ADAL" clId="{D9CADBE6-7961-44B0-AEEE-7F5B4A4EBB0A}" dt="2024-12-02T02:40:45.365" v="341"/>
          <ac:spMkLst>
            <pc:docMk/>
            <pc:sldMk cId="3879449140" sldId="445"/>
            <ac:spMk id="16" creationId="{911B9613-F6B7-3A7B-DDD3-679FF4844A9B}"/>
          </ac:spMkLst>
        </pc:spChg>
        <pc:spChg chg="add mod">
          <ac:chgData name="Sudvarg, Marion" userId="2bb9b31b-5f3c-4f72-8e1f-41eb276ee9c6" providerId="ADAL" clId="{D9CADBE6-7961-44B0-AEEE-7F5B4A4EBB0A}" dt="2024-12-02T02:40:45.365" v="341"/>
          <ac:spMkLst>
            <pc:docMk/>
            <pc:sldMk cId="3879449140" sldId="445"/>
            <ac:spMk id="21" creationId="{E50A963C-9BD7-53EE-FAB6-329BA7E2E9FE}"/>
          </ac:spMkLst>
        </pc:spChg>
        <pc:spChg chg="add mod">
          <ac:chgData name="Sudvarg, Marion" userId="2bb9b31b-5f3c-4f72-8e1f-41eb276ee9c6" providerId="ADAL" clId="{D9CADBE6-7961-44B0-AEEE-7F5B4A4EBB0A}" dt="2024-12-02T02:40:45.365" v="341"/>
          <ac:spMkLst>
            <pc:docMk/>
            <pc:sldMk cId="3879449140" sldId="445"/>
            <ac:spMk id="22" creationId="{C42671DD-565B-5691-B96D-FCB88EF20622}"/>
          </ac:spMkLst>
        </pc:spChg>
        <pc:spChg chg="add mod">
          <ac:chgData name="Sudvarg, Marion" userId="2bb9b31b-5f3c-4f72-8e1f-41eb276ee9c6" providerId="ADAL" clId="{D9CADBE6-7961-44B0-AEEE-7F5B4A4EBB0A}" dt="2024-12-02T02:43:24.380" v="408"/>
          <ac:spMkLst>
            <pc:docMk/>
            <pc:sldMk cId="3879449140" sldId="445"/>
            <ac:spMk id="23" creationId="{A992BB19-BCF1-0672-132E-31235A6F58E0}"/>
          </ac:spMkLst>
        </pc:spChg>
        <pc:cxnChg chg="del mod">
          <ac:chgData name="Sudvarg, Marion" userId="2bb9b31b-5f3c-4f72-8e1f-41eb276ee9c6" providerId="ADAL" clId="{D9CADBE6-7961-44B0-AEEE-7F5B4A4EBB0A}" dt="2024-12-02T02:40:33.497" v="339" actId="478"/>
          <ac:cxnSpMkLst>
            <pc:docMk/>
            <pc:sldMk cId="3879449140" sldId="445"/>
            <ac:cxnSpMk id="7" creationId="{592A2EE6-7225-7B4F-B625-7DC1AD4971C1}"/>
          </ac:cxnSpMkLst>
        </pc:cxnChg>
        <pc:cxnChg chg="del mod">
          <ac:chgData name="Sudvarg, Marion" userId="2bb9b31b-5f3c-4f72-8e1f-41eb276ee9c6" providerId="ADAL" clId="{D9CADBE6-7961-44B0-AEEE-7F5B4A4EBB0A}" dt="2024-12-02T02:40:33.497" v="339" actId="478"/>
          <ac:cxnSpMkLst>
            <pc:docMk/>
            <pc:sldMk cId="3879449140" sldId="445"/>
            <ac:cxnSpMk id="8" creationId="{4D877A43-85B3-E133-F056-0535F4FD9C47}"/>
          </ac:cxnSpMkLst>
        </pc:cxnChg>
        <pc:cxnChg chg="del mod">
          <ac:chgData name="Sudvarg, Marion" userId="2bb9b31b-5f3c-4f72-8e1f-41eb276ee9c6" providerId="ADAL" clId="{D9CADBE6-7961-44B0-AEEE-7F5B4A4EBB0A}" dt="2024-12-02T02:40:33.497" v="339" actId="478"/>
          <ac:cxnSpMkLst>
            <pc:docMk/>
            <pc:sldMk cId="3879449140" sldId="445"/>
            <ac:cxnSpMk id="9" creationId="{70AF4111-F02A-22CD-87E9-FCFD6240AFB6}"/>
          </ac:cxnSpMkLst>
        </pc:cxnChg>
        <pc:cxnChg chg="del mod">
          <ac:chgData name="Sudvarg, Marion" userId="2bb9b31b-5f3c-4f72-8e1f-41eb276ee9c6" providerId="ADAL" clId="{D9CADBE6-7961-44B0-AEEE-7F5B4A4EBB0A}" dt="2024-12-02T02:40:33.497" v="339" actId="478"/>
          <ac:cxnSpMkLst>
            <pc:docMk/>
            <pc:sldMk cId="3879449140" sldId="445"/>
            <ac:cxnSpMk id="10" creationId="{9DC2C2D6-8C19-2FF3-2533-E74DD11C104C}"/>
          </ac:cxnSpMkLst>
        </pc:cxnChg>
        <pc:cxnChg chg="add mod">
          <ac:chgData name="Sudvarg, Marion" userId="2bb9b31b-5f3c-4f72-8e1f-41eb276ee9c6" providerId="ADAL" clId="{D9CADBE6-7961-44B0-AEEE-7F5B4A4EBB0A}" dt="2024-12-02T02:40:45.365" v="341"/>
          <ac:cxnSpMkLst>
            <pc:docMk/>
            <pc:sldMk cId="3879449140" sldId="445"/>
            <ac:cxnSpMk id="17" creationId="{F10FFA19-35F4-9B41-6561-7B24BDCE0229}"/>
          </ac:cxnSpMkLst>
        </pc:cxnChg>
        <pc:cxnChg chg="add mod">
          <ac:chgData name="Sudvarg, Marion" userId="2bb9b31b-5f3c-4f72-8e1f-41eb276ee9c6" providerId="ADAL" clId="{D9CADBE6-7961-44B0-AEEE-7F5B4A4EBB0A}" dt="2024-12-02T02:40:45.365" v="341"/>
          <ac:cxnSpMkLst>
            <pc:docMk/>
            <pc:sldMk cId="3879449140" sldId="445"/>
            <ac:cxnSpMk id="18" creationId="{09DACD7F-CE45-B640-F0F1-07691A807E07}"/>
          </ac:cxnSpMkLst>
        </pc:cxnChg>
        <pc:cxnChg chg="add mod">
          <ac:chgData name="Sudvarg, Marion" userId="2bb9b31b-5f3c-4f72-8e1f-41eb276ee9c6" providerId="ADAL" clId="{D9CADBE6-7961-44B0-AEEE-7F5B4A4EBB0A}" dt="2024-12-02T02:40:45.365" v="341"/>
          <ac:cxnSpMkLst>
            <pc:docMk/>
            <pc:sldMk cId="3879449140" sldId="445"/>
            <ac:cxnSpMk id="19" creationId="{9931BB50-4A18-A0B6-9CA3-A0F4BFE5D220}"/>
          </ac:cxnSpMkLst>
        </pc:cxnChg>
        <pc:cxnChg chg="add mod">
          <ac:chgData name="Sudvarg, Marion" userId="2bb9b31b-5f3c-4f72-8e1f-41eb276ee9c6" providerId="ADAL" clId="{D9CADBE6-7961-44B0-AEEE-7F5B4A4EBB0A}" dt="2024-12-02T02:40:45.365" v="341"/>
          <ac:cxnSpMkLst>
            <pc:docMk/>
            <pc:sldMk cId="3879449140" sldId="445"/>
            <ac:cxnSpMk id="20" creationId="{33233E2A-85A9-F2F6-23C8-56F03D9ED744}"/>
          </ac:cxnSpMkLst>
        </pc:cxnChg>
      </pc:sldChg>
      <pc:sldChg chg="addSp delSp modSp add mod ord delAnim modAnim">
        <pc:chgData name="Sudvarg, Marion" userId="2bb9b31b-5f3c-4f72-8e1f-41eb276ee9c6" providerId="ADAL" clId="{D9CADBE6-7961-44B0-AEEE-7F5B4A4EBB0A}" dt="2024-12-06T05:13:16.360" v="1677"/>
        <pc:sldMkLst>
          <pc:docMk/>
          <pc:sldMk cId="710704092" sldId="446"/>
        </pc:sldMkLst>
        <pc:spChg chg="add del mod">
          <ac:chgData name="Sudvarg, Marion" userId="2bb9b31b-5f3c-4f72-8e1f-41eb276ee9c6" providerId="ADAL" clId="{D9CADBE6-7961-44B0-AEEE-7F5B4A4EBB0A}" dt="2024-12-02T02:42:28.422" v="377" actId="478"/>
          <ac:spMkLst>
            <pc:docMk/>
            <pc:sldMk cId="710704092" sldId="446"/>
            <ac:spMk id="2" creationId="{4CE2DBB0-1378-11E3-A9BE-FFE3737C3CD0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3" creationId="{86F537C5-9B2E-BA62-08CB-F4C54601C81A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4" creationId="{82D639BC-D749-ABBB-4B3F-A1400FD8E6EE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5" creationId="{5A3E6004-C5BE-2156-2C14-5D7A0CA4A752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6" creationId="{05165859-4E34-1A1B-5C68-356A16F19EE4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11" creationId="{220FB00A-8E5E-6DBC-FB40-7E660EE3E141}"/>
          </ac:spMkLst>
        </pc:spChg>
        <pc:spChg chg="del">
          <ac:chgData name="Sudvarg, Marion" userId="2bb9b31b-5f3c-4f72-8e1f-41eb276ee9c6" providerId="ADAL" clId="{D9CADBE6-7961-44B0-AEEE-7F5B4A4EBB0A}" dt="2024-12-02T02:40:49.549" v="343" actId="478"/>
          <ac:spMkLst>
            <pc:docMk/>
            <pc:sldMk cId="710704092" sldId="446"/>
            <ac:spMk id="12" creationId="{A88ED4B9-B9F9-8693-9FDD-C1DE338BB98A}"/>
          </ac:spMkLst>
        </pc:spChg>
        <pc:spChg chg="del">
          <ac:chgData name="Sudvarg, Marion" userId="2bb9b31b-5f3c-4f72-8e1f-41eb276ee9c6" providerId="ADAL" clId="{D9CADBE6-7961-44B0-AEEE-7F5B4A4EBB0A}" dt="2024-12-02T02:40:49.549" v="343" actId="478"/>
          <ac:spMkLst>
            <pc:docMk/>
            <pc:sldMk cId="710704092" sldId="446"/>
            <ac:spMk id="13" creationId="{D7730D92-2601-6C3F-83DF-3BADB9E28684}"/>
          </ac:spMkLst>
        </pc:spChg>
        <pc:spChg chg="del">
          <ac:chgData name="Sudvarg, Marion" userId="2bb9b31b-5f3c-4f72-8e1f-41eb276ee9c6" providerId="ADAL" clId="{D9CADBE6-7961-44B0-AEEE-7F5B4A4EBB0A}" dt="2024-12-02T02:40:49.549" v="343" actId="478"/>
          <ac:spMkLst>
            <pc:docMk/>
            <pc:sldMk cId="710704092" sldId="446"/>
            <ac:spMk id="14" creationId="{49C50231-DF2C-ECAD-EFA4-A35797F6C666}"/>
          </ac:spMkLst>
        </pc:spChg>
        <pc:spChg chg="del">
          <ac:chgData name="Sudvarg, Marion" userId="2bb9b31b-5f3c-4f72-8e1f-41eb276ee9c6" providerId="ADAL" clId="{D9CADBE6-7961-44B0-AEEE-7F5B4A4EBB0A}" dt="2024-12-02T02:40:49.549" v="343" actId="478"/>
          <ac:spMkLst>
            <pc:docMk/>
            <pc:sldMk cId="710704092" sldId="446"/>
            <ac:spMk id="15" creationId="{75984F59-ACE7-C49F-DFA3-68A6E1636D2C}"/>
          </ac:spMkLst>
        </pc:spChg>
        <pc:spChg chg="del">
          <ac:chgData name="Sudvarg, Marion" userId="2bb9b31b-5f3c-4f72-8e1f-41eb276ee9c6" providerId="ADAL" clId="{D9CADBE6-7961-44B0-AEEE-7F5B4A4EBB0A}" dt="2024-12-02T02:40:49.549" v="343" actId="478"/>
          <ac:spMkLst>
            <pc:docMk/>
            <pc:sldMk cId="710704092" sldId="446"/>
            <ac:spMk id="16" creationId="{911B9613-F6B7-3A7B-DDD3-679FF4844A9B}"/>
          </ac:spMkLst>
        </pc:spChg>
        <pc:spChg chg="del">
          <ac:chgData name="Sudvarg, Marion" userId="2bb9b31b-5f3c-4f72-8e1f-41eb276ee9c6" providerId="ADAL" clId="{D9CADBE6-7961-44B0-AEEE-7F5B4A4EBB0A}" dt="2024-12-02T02:40:49.549" v="343" actId="478"/>
          <ac:spMkLst>
            <pc:docMk/>
            <pc:sldMk cId="710704092" sldId="446"/>
            <ac:spMk id="21" creationId="{E50A963C-9BD7-53EE-FAB6-329BA7E2E9FE}"/>
          </ac:spMkLst>
        </pc:spChg>
        <pc:spChg chg="del">
          <ac:chgData name="Sudvarg, Marion" userId="2bb9b31b-5f3c-4f72-8e1f-41eb276ee9c6" providerId="ADAL" clId="{D9CADBE6-7961-44B0-AEEE-7F5B4A4EBB0A}" dt="2024-12-02T02:40:49.549" v="343" actId="478"/>
          <ac:spMkLst>
            <pc:docMk/>
            <pc:sldMk cId="710704092" sldId="446"/>
            <ac:spMk id="22" creationId="{C42671DD-565B-5691-B96D-FCB88EF20622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23" creationId="{D0E66AFF-1260-CBC7-2D8D-A9237F9E2316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24" creationId="{9CB05EDB-0687-8974-1904-AA6F2687F2D5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27" creationId="{CA56B266-58BE-BA24-4986-7F6DFE3CFE4F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28" creationId="{2BB8D757-D9D0-2843-F916-C5E59B9A85D6}"/>
          </ac:spMkLst>
        </pc:spChg>
        <pc:spChg chg="add mod">
          <ac:chgData name="Sudvarg, Marion" userId="2bb9b31b-5f3c-4f72-8e1f-41eb276ee9c6" providerId="ADAL" clId="{D9CADBE6-7961-44B0-AEEE-7F5B4A4EBB0A}" dt="2024-12-02T02:40:54.795" v="344"/>
          <ac:spMkLst>
            <pc:docMk/>
            <pc:sldMk cId="710704092" sldId="446"/>
            <ac:spMk id="29" creationId="{A2BBAC03-DDD8-A683-6D55-32CD2022936B}"/>
          </ac:spMkLst>
        </pc:spChg>
        <pc:spChg chg="add mod">
          <ac:chgData name="Sudvarg, Marion" userId="2bb9b31b-5f3c-4f72-8e1f-41eb276ee9c6" providerId="ADAL" clId="{D9CADBE6-7961-44B0-AEEE-7F5B4A4EBB0A}" dt="2024-12-02T02:43:25.930" v="409"/>
          <ac:spMkLst>
            <pc:docMk/>
            <pc:sldMk cId="710704092" sldId="446"/>
            <ac:spMk id="30" creationId="{8E3808CB-B795-E68B-CF30-84C4B0FA2144}"/>
          </ac:spMkLst>
        </pc:spChg>
        <pc:picChg chg="add mod">
          <ac:chgData name="Sudvarg, Marion" userId="2bb9b31b-5f3c-4f72-8e1f-41eb276ee9c6" providerId="ADAL" clId="{D9CADBE6-7961-44B0-AEEE-7F5B4A4EBB0A}" dt="2024-12-02T02:40:54.795" v="344"/>
          <ac:picMkLst>
            <pc:docMk/>
            <pc:sldMk cId="710704092" sldId="446"/>
            <ac:picMk id="25" creationId="{AB8A6D60-E155-2ABF-A722-1E86019BD294}"/>
          </ac:picMkLst>
        </pc:picChg>
        <pc:picChg chg="add mod">
          <ac:chgData name="Sudvarg, Marion" userId="2bb9b31b-5f3c-4f72-8e1f-41eb276ee9c6" providerId="ADAL" clId="{D9CADBE6-7961-44B0-AEEE-7F5B4A4EBB0A}" dt="2024-12-02T02:40:54.795" v="344"/>
          <ac:picMkLst>
            <pc:docMk/>
            <pc:sldMk cId="710704092" sldId="446"/>
            <ac:picMk id="26" creationId="{BDB85CC1-A9C2-BDDD-6FF6-67BC9666A768}"/>
          </ac:picMkLst>
        </pc:picChg>
        <pc:cxnChg chg="add mod">
          <ac:chgData name="Sudvarg, Marion" userId="2bb9b31b-5f3c-4f72-8e1f-41eb276ee9c6" providerId="ADAL" clId="{D9CADBE6-7961-44B0-AEEE-7F5B4A4EBB0A}" dt="2024-12-02T02:40:54.795" v="344"/>
          <ac:cxnSpMkLst>
            <pc:docMk/>
            <pc:sldMk cId="710704092" sldId="446"/>
            <ac:cxnSpMk id="7" creationId="{66AFEEEE-0698-A47C-36B5-20C3DA652C53}"/>
          </ac:cxnSpMkLst>
        </pc:cxnChg>
        <pc:cxnChg chg="add mod">
          <ac:chgData name="Sudvarg, Marion" userId="2bb9b31b-5f3c-4f72-8e1f-41eb276ee9c6" providerId="ADAL" clId="{D9CADBE6-7961-44B0-AEEE-7F5B4A4EBB0A}" dt="2024-12-02T02:40:54.795" v="344"/>
          <ac:cxnSpMkLst>
            <pc:docMk/>
            <pc:sldMk cId="710704092" sldId="446"/>
            <ac:cxnSpMk id="8" creationId="{99422925-DC23-D783-8D80-32571CDEEADA}"/>
          </ac:cxnSpMkLst>
        </pc:cxnChg>
        <pc:cxnChg chg="add mod">
          <ac:chgData name="Sudvarg, Marion" userId="2bb9b31b-5f3c-4f72-8e1f-41eb276ee9c6" providerId="ADAL" clId="{D9CADBE6-7961-44B0-AEEE-7F5B4A4EBB0A}" dt="2024-12-02T02:40:54.795" v="344"/>
          <ac:cxnSpMkLst>
            <pc:docMk/>
            <pc:sldMk cId="710704092" sldId="446"/>
            <ac:cxnSpMk id="9" creationId="{097D959C-6506-7966-C35C-209B93E4FC52}"/>
          </ac:cxnSpMkLst>
        </pc:cxnChg>
        <pc:cxnChg chg="add mod">
          <ac:chgData name="Sudvarg, Marion" userId="2bb9b31b-5f3c-4f72-8e1f-41eb276ee9c6" providerId="ADAL" clId="{D9CADBE6-7961-44B0-AEEE-7F5B4A4EBB0A}" dt="2024-12-02T02:40:54.795" v="344"/>
          <ac:cxnSpMkLst>
            <pc:docMk/>
            <pc:sldMk cId="710704092" sldId="446"/>
            <ac:cxnSpMk id="10" creationId="{ADE867A7-8A95-22FC-1609-51EE766BE371}"/>
          </ac:cxnSpMkLst>
        </pc:cxnChg>
        <pc:cxnChg chg="del mod">
          <ac:chgData name="Sudvarg, Marion" userId="2bb9b31b-5f3c-4f72-8e1f-41eb276ee9c6" providerId="ADAL" clId="{D9CADBE6-7961-44B0-AEEE-7F5B4A4EBB0A}" dt="2024-12-02T02:40:49.549" v="343" actId="478"/>
          <ac:cxnSpMkLst>
            <pc:docMk/>
            <pc:sldMk cId="710704092" sldId="446"/>
            <ac:cxnSpMk id="17" creationId="{F10FFA19-35F4-9B41-6561-7B24BDCE0229}"/>
          </ac:cxnSpMkLst>
        </pc:cxnChg>
        <pc:cxnChg chg="del mod">
          <ac:chgData name="Sudvarg, Marion" userId="2bb9b31b-5f3c-4f72-8e1f-41eb276ee9c6" providerId="ADAL" clId="{D9CADBE6-7961-44B0-AEEE-7F5B4A4EBB0A}" dt="2024-12-02T02:40:49.549" v="343" actId="478"/>
          <ac:cxnSpMkLst>
            <pc:docMk/>
            <pc:sldMk cId="710704092" sldId="446"/>
            <ac:cxnSpMk id="18" creationId="{09DACD7F-CE45-B640-F0F1-07691A807E07}"/>
          </ac:cxnSpMkLst>
        </pc:cxnChg>
        <pc:cxnChg chg="del mod">
          <ac:chgData name="Sudvarg, Marion" userId="2bb9b31b-5f3c-4f72-8e1f-41eb276ee9c6" providerId="ADAL" clId="{D9CADBE6-7961-44B0-AEEE-7F5B4A4EBB0A}" dt="2024-12-02T02:40:49.549" v="343" actId="478"/>
          <ac:cxnSpMkLst>
            <pc:docMk/>
            <pc:sldMk cId="710704092" sldId="446"/>
            <ac:cxnSpMk id="19" creationId="{9931BB50-4A18-A0B6-9CA3-A0F4BFE5D220}"/>
          </ac:cxnSpMkLst>
        </pc:cxnChg>
        <pc:cxnChg chg="del mod">
          <ac:chgData name="Sudvarg, Marion" userId="2bb9b31b-5f3c-4f72-8e1f-41eb276ee9c6" providerId="ADAL" clId="{D9CADBE6-7961-44B0-AEEE-7F5B4A4EBB0A}" dt="2024-12-02T02:40:49.549" v="343" actId="478"/>
          <ac:cxnSpMkLst>
            <pc:docMk/>
            <pc:sldMk cId="710704092" sldId="446"/>
            <ac:cxnSpMk id="20" creationId="{33233E2A-85A9-F2F6-23C8-56F03D9ED744}"/>
          </ac:cxnSpMkLst>
        </pc:cxnChg>
      </pc:sldChg>
      <pc:sldChg chg="addSp delSp modSp add mod addAnim delAnim modAnim modNotesTx">
        <pc:chgData name="Sudvarg, Marion" userId="2bb9b31b-5f3c-4f72-8e1f-41eb276ee9c6" providerId="ADAL" clId="{D9CADBE6-7961-44B0-AEEE-7F5B4A4EBB0A}" dt="2024-12-07T19:57:41.734" v="6043"/>
        <pc:sldMkLst>
          <pc:docMk/>
          <pc:sldMk cId="3533671008" sldId="447"/>
        </pc:sldMkLst>
        <pc:spChg chg="del mod">
          <ac:chgData name="Sudvarg, Marion" userId="2bb9b31b-5f3c-4f72-8e1f-41eb276ee9c6" providerId="ADAL" clId="{D9CADBE6-7961-44B0-AEEE-7F5B4A4EBB0A}" dt="2024-12-02T02:43:28.663" v="410" actId="478"/>
          <ac:spMkLst>
            <pc:docMk/>
            <pc:sldMk cId="3533671008" sldId="447"/>
            <ac:spMk id="2" creationId="{4CE2DBB0-1378-11E3-A9BE-FFE3737C3CD0}"/>
          </ac:spMkLst>
        </pc:spChg>
        <pc:spChg chg="mod">
          <ac:chgData name="Sudvarg, Marion" userId="2bb9b31b-5f3c-4f72-8e1f-41eb276ee9c6" providerId="ADAL" clId="{D9CADBE6-7961-44B0-AEEE-7F5B4A4EBB0A}" dt="2024-12-07T19:55:32.123" v="5990" actId="1076"/>
          <ac:spMkLst>
            <pc:docMk/>
            <pc:sldMk cId="3533671008" sldId="447"/>
            <ac:spMk id="2" creationId="{6A9BAC73-55DF-4B87-B65D-EFD99148C536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3" creationId="{86F537C5-9B2E-BA62-08CB-F4C54601C81A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4" creationId="{82D639BC-D749-ABBB-4B3F-A1400FD8E6EE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5" creationId="{5A3E6004-C5BE-2156-2C14-5D7A0CA4A752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6" creationId="{05165859-4E34-1A1B-5C68-356A16F19EE4}"/>
          </ac:spMkLst>
        </pc:spChg>
        <pc:spChg chg="add mod">
          <ac:chgData name="Sudvarg, Marion" userId="2bb9b31b-5f3c-4f72-8e1f-41eb276ee9c6" providerId="ADAL" clId="{D9CADBE6-7961-44B0-AEEE-7F5B4A4EBB0A}" dt="2024-12-07T19:56:06.231" v="6019" actId="1076"/>
          <ac:spMkLst>
            <pc:docMk/>
            <pc:sldMk cId="3533671008" sldId="447"/>
            <ac:spMk id="9" creationId="{54F3EE55-BA35-D544-8430-80655145AF9A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11" creationId="{220FB00A-8E5E-6DBC-FB40-7E660EE3E141}"/>
          </ac:spMkLst>
        </pc:spChg>
        <pc:spChg chg="add del mod ord">
          <ac:chgData name="Sudvarg, Marion" userId="2bb9b31b-5f3c-4f72-8e1f-41eb276ee9c6" providerId="ADAL" clId="{D9CADBE6-7961-44B0-AEEE-7F5B4A4EBB0A}" dt="2024-12-02T02:44:41.578" v="441" actId="167"/>
          <ac:spMkLst>
            <pc:docMk/>
            <pc:sldMk cId="3533671008" sldId="447"/>
            <ac:spMk id="12" creationId="{543F62F6-58B1-15F9-10CE-09DB16176E90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19" creationId="{94E45199-E764-E9F8-86B4-7382FD284E9F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20" creationId="{E0643E27-6E26-CFB3-8B90-9C7F365ADB08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21" creationId="{DA5FE5C2-E780-F681-0C4F-22C14C9A5F59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22" creationId="{EAC03600-E3A5-8918-340A-A25C55D926CE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23" creationId="{D0E66AFF-1260-CBC7-2D8D-A9237F9E2316}"/>
          </ac:spMkLst>
        </pc:spChg>
        <pc:spChg chg="add mod">
          <ac:chgData name="Sudvarg, Marion" userId="2bb9b31b-5f3c-4f72-8e1f-41eb276ee9c6" providerId="ADAL" clId="{D9CADBE6-7961-44B0-AEEE-7F5B4A4EBB0A}" dt="2024-12-07T19:56:29.066" v="6033" actId="1076"/>
          <ac:spMkLst>
            <pc:docMk/>
            <pc:sldMk cId="3533671008" sldId="447"/>
            <ac:spMk id="24" creationId="{40E3465B-8794-89A8-502A-948B1AC5EA21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24" creationId="{9CB05EDB-0687-8974-1904-AA6F2687F2D5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27" creationId="{CA56B266-58BE-BA24-4986-7F6DFE3CFE4F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28" creationId="{2BB8D757-D9D0-2843-F916-C5E59B9A85D6}"/>
          </ac:spMkLst>
        </pc:spChg>
        <pc:spChg chg="del">
          <ac:chgData name="Sudvarg, Marion" userId="2bb9b31b-5f3c-4f72-8e1f-41eb276ee9c6" providerId="ADAL" clId="{D9CADBE6-7961-44B0-AEEE-7F5B4A4EBB0A}" dt="2024-12-02T02:41:10.394" v="367" actId="478"/>
          <ac:spMkLst>
            <pc:docMk/>
            <pc:sldMk cId="3533671008" sldId="447"/>
            <ac:spMk id="29" creationId="{A2BBAC03-DDD8-A683-6D55-32CD2022936B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0" creationId="{CA06965F-E9F5-18A5-DC93-929FB9A66FF0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1" creationId="{3DF68795-9608-3006-5057-31544C448BCF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2" creationId="{424BDFC9-153F-15EB-1164-481B20AD2A16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3" creationId="{282D5CB3-F830-0A90-03C2-3BC960806B6B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4" creationId="{098990FE-E5C1-98A9-4902-D473ABBBD17B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5" creationId="{3B3BDC4B-2B4B-8198-D6CF-DFAA9FC81005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6" creationId="{346B8EB5-281A-96E1-EBCE-78E6344DC65B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7" creationId="{7A96D1A0-DD73-7BB0-8AD6-706AAFCDC157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8" creationId="{5D61BC9E-FC40-194A-26C5-F7AC0FEB152F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39" creationId="{443512FA-19F4-9652-4FFF-418341D2F6AF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0" creationId="{D823F4B4-BE2D-F428-0E83-32D4928A7983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1" creationId="{9B12A9C2-4D8A-015F-259A-194488ECEFCE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2" creationId="{A1ED6A7F-8B69-F683-5D3D-AB2D44EC7A9F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3" creationId="{9CECF618-AF09-4A47-D9DB-C1F4CEDE306F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4" creationId="{D9D76D1E-A0EF-C54E-106F-B3C059196F3E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5" creationId="{40BE9F8C-A318-227A-B8DB-17EC9ACBB394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6" creationId="{E0021027-AAC5-18D2-94C5-31400611D943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7" creationId="{83364013-340F-C2E0-293A-F2BDC3D93ED0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8" creationId="{B23DA84E-8F6E-5F46-14DF-93AD797A09F6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49" creationId="{52457D35-F90B-97CE-9E5B-684A3C00E01C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0" creationId="{25A725D0-9CB2-766A-DA3A-A7A957F18072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1" creationId="{132638E4-9EA7-1A25-8AA5-FE424D5FD99C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2" creationId="{B1561DA4-C5A6-FB0C-FA1D-67762A069B4D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3" creationId="{20A1A80F-9FFA-73C9-71C5-6F4A17CDDD91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4" creationId="{7F2FD1CC-2181-72D5-C109-075AB601D55E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5" creationId="{DBFA5B9D-A4DE-72F2-F66C-F804E1E88A47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6" creationId="{83E5E9BE-40C9-0B53-68AD-A8387B990181}"/>
          </ac:spMkLst>
        </pc:spChg>
        <pc:spChg chg="mod">
          <ac:chgData name="Sudvarg, Marion" userId="2bb9b31b-5f3c-4f72-8e1f-41eb276ee9c6" providerId="ADAL" clId="{D9CADBE6-7961-44B0-AEEE-7F5B4A4EBB0A}" dt="2024-12-02T02:41:46.975" v="368"/>
          <ac:spMkLst>
            <pc:docMk/>
            <pc:sldMk cId="3533671008" sldId="447"/>
            <ac:spMk id="57" creationId="{FF96E48A-87F1-3510-3626-5731D55CD6CD}"/>
          </ac:spMkLst>
        </pc:spChg>
        <pc:spChg chg="add mod">
          <ac:chgData name="Sudvarg, Marion" userId="2bb9b31b-5f3c-4f72-8e1f-41eb276ee9c6" providerId="ADAL" clId="{D9CADBE6-7961-44B0-AEEE-7F5B4A4EBB0A}" dt="2024-12-02T02:43:32.813" v="421" actId="20577"/>
          <ac:spMkLst>
            <pc:docMk/>
            <pc:sldMk cId="3533671008" sldId="447"/>
            <ac:spMk id="58" creationId="{E657A42C-F519-9D17-D753-51A55B8D8D75}"/>
          </ac:spMkLst>
        </pc:spChg>
        <pc:spChg chg="add del mod">
          <ac:chgData name="Sudvarg, Marion" userId="2bb9b31b-5f3c-4f72-8e1f-41eb276ee9c6" providerId="ADAL" clId="{D9CADBE6-7961-44B0-AEEE-7F5B4A4EBB0A}" dt="2024-12-02T02:44:46.001" v="442" actId="478"/>
          <ac:spMkLst>
            <pc:docMk/>
            <pc:sldMk cId="3533671008" sldId="447"/>
            <ac:spMk id="59" creationId="{C6713567-1435-FB6E-AC14-4F49E20733C2}"/>
          </ac:spMkLst>
        </pc:spChg>
        <pc:spChg chg="add mod">
          <ac:chgData name="Sudvarg, Marion" userId="2bb9b31b-5f3c-4f72-8e1f-41eb276ee9c6" providerId="ADAL" clId="{D9CADBE6-7961-44B0-AEEE-7F5B4A4EBB0A}" dt="2024-12-06T05:14:30.794" v="1689" actId="1076"/>
          <ac:spMkLst>
            <pc:docMk/>
            <pc:sldMk cId="3533671008" sldId="447"/>
            <ac:spMk id="60" creationId="{DD5AB441-556F-84FE-1147-982E1F31E695}"/>
          </ac:spMkLst>
        </pc:spChg>
        <pc:spChg chg="add mod">
          <ac:chgData name="Sudvarg, Marion" userId="2bb9b31b-5f3c-4f72-8e1f-41eb276ee9c6" providerId="ADAL" clId="{D9CADBE6-7961-44B0-AEEE-7F5B4A4EBB0A}" dt="2024-12-06T05:24:27.216" v="1852" actId="1076"/>
          <ac:spMkLst>
            <pc:docMk/>
            <pc:sldMk cId="3533671008" sldId="447"/>
            <ac:spMk id="61" creationId="{B6A5250A-9FF1-7614-BB5C-22DC66938844}"/>
          </ac:spMkLst>
        </pc:spChg>
        <pc:grpChg chg="add mod">
          <ac:chgData name="Sudvarg, Marion" userId="2bb9b31b-5f3c-4f72-8e1f-41eb276ee9c6" providerId="ADAL" clId="{D9CADBE6-7961-44B0-AEEE-7F5B4A4EBB0A}" dt="2024-12-06T05:24:02.826" v="1851" actId="1037"/>
          <ac:grpSpMkLst>
            <pc:docMk/>
            <pc:sldMk cId="3533671008" sldId="447"/>
            <ac:grpSpMk id="18" creationId="{1A259676-9708-4693-C28D-80860EB2BCF8}"/>
          </ac:grpSpMkLst>
        </pc:grpChg>
        <pc:picChg chg="add mod">
          <ac:chgData name="Sudvarg, Marion" userId="2bb9b31b-5f3c-4f72-8e1f-41eb276ee9c6" providerId="ADAL" clId="{D9CADBE6-7961-44B0-AEEE-7F5B4A4EBB0A}" dt="2024-12-06T05:24:02.826" v="1851" actId="1037"/>
          <ac:picMkLst>
            <pc:docMk/>
            <pc:sldMk cId="3533671008" sldId="447"/>
            <ac:picMk id="13" creationId="{0AEEF215-4742-65A5-40FD-2A934F2A238B}"/>
          </ac:picMkLst>
        </pc:picChg>
        <pc:picChg chg="add mod">
          <ac:chgData name="Sudvarg, Marion" userId="2bb9b31b-5f3c-4f72-8e1f-41eb276ee9c6" providerId="ADAL" clId="{D9CADBE6-7961-44B0-AEEE-7F5B4A4EBB0A}" dt="2024-12-06T05:24:02.826" v="1851" actId="1037"/>
          <ac:picMkLst>
            <pc:docMk/>
            <pc:sldMk cId="3533671008" sldId="447"/>
            <ac:picMk id="14" creationId="{CF317AEB-8DC1-C82D-8149-7EA506911833}"/>
          </ac:picMkLst>
        </pc:picChg>
        <pc:picChg chg="add mod">
          <ac:chgData name="Sudvarg, Marion" userId="2bb9b31b-5f3c-4f72-8e1f-41eb276ee9c6" providerId="ADAL" clId="{D9CADBE6-7961-44B0-AEEE-7F5B4A4EBB0A}" dt="2024-12-06T05:24:02.826" v="1851" actId="1037"/>
          <ac:picMkLst>
            <pc:docMk/>
            <pc:sldMk cId="3533671008" sldId="447"/>
            <ac:picMk id="15" creationId="{D9140DBA-5662-FCE6-EC50-76A8ECBBE831}"/>
          </ac:picMkLst>
        </pc:picChg>
        <pc:picChg chg="add mod">
          <ac:chgData name="Sudvarg, Marion" userId="2bb9b31b-5f3c-4f72-8e1f-41eb276ee9c6" providerId="ADAL" clId="{D9CADBE6-7961-44B0-AEEE-7F5B4A4EBB0A}" dt="2024-12-06T05:24:02.826" v="1851" actId="1037"/>
          <ac:picMkLst>
            <pc:docMk/>
            <pc:sldMk cId="3533671008" sldId="447"/>
            <ac:picMk id="16" creationId="{846BBE3C-358A-B1E2-5EFF-843A13788559}"/>
          </ac:picMkLst>
        </pc:picChg>
        <pc:picChg chg="add mod">
          <ac:chgData name="Sudvarg, Marion" userId="2bb9b31b-5f3c-4f72-8e1f-41eb276ee9c6" providerId="ADAL" clId="{D9CADBE6-7961-44B0-AEEE-7F5B4A4EBB0A}" dt="2024-12-06T05:24:02.826" v="1851" actId="1037"/>
          <ac:picMkLst>
            <pc:docMk/>
            <pc:sldMk cId="3533671008" sldId="447"/>
            <ac:picMk id="17" creationId="{B0197A8D-99E6-39A3-B810-CAFE2D6D0661}"/>
          </ac:picMkLst>
        </pc:picChg>
        <pc:picChg chg="del">
          <ac:chgData name="Sudvarg, Marion" userId="2bb9b31b-5f3c-4f72-8e1f-41eb276ee9c6" providerId="ADAL" clId="{D9CADBE6-7961-44B0-AEEE-7F5B4A4EBB0A}" dt="2024-12-02T02:41:10.394" v="367" actId="478"/>
          <ac:picMkLst>
            <pc:docMk/>
            <pc:sldMk cId="3533671008" sldId="447"/>
            <ac:picMk id="25" creationId="{AB8A6D60-E155-2ABF-A722-1E86019BD294}"/>
          </ac:picMkLst>
        </pc:picChg>
        <pc:picChg chg="del">
          <ac:chgData name="Sudvarg, Marion" userId="2bb9b31b-5f3c-4f72-8e1f-41eb276ee9c6" providerId="ADAL" clId="{D9CADBE6-7961-44B0-AEEE-7F5B4A4EBB0A}" dt="2024-12-02T02:41:10.394" v="367" actId="478"/>
          <ac:picMkLst>
            <pc:docMk/>
            <pc:sldMk cId="3533671008" sldId="447"/>
            <ac:picMk id="26" creationId="{BDB85CC1-A9C2-BDDD-6FF6-67BC9666A768}"/>
          </ac:picMkLst>
        </pc:picChg>
        <pc:cxnChg chg="mod">
          <ac:chgData name="Sudvarg, Marion" userId="2bb9b31b-5f3c-4f72-8e1f-41eb276ee9c6" providerId="ADAL" clId="{D9CADBE6-7961-44B0-AEEE-7F5B4A4EBB0A}" dt="2024-12-07T19:55:41.063" v="5993" actId="14100"/>
          <ac:cxnSpMkLst>
            <pc:docMk/>
            <pc:sldMk cId="3533671008" sldId="447"/>
            <ac:cxnSpMk id="4" creationId="{03A08789-665F-C536-0898-4374D86A0B62}"/>
          </ac:cxnSpMkLst>
        </pc:cxnChg>
        <pc:cxnChg chg="add mod">
          <ac:chgData name="Sudvarg, Marion" userId="2bb9b31b-5f3c-4f72-8e1f-41eb276ee9c6" providerId="ADAL" clId="{D9CADBE6-7961-44B0-AEEE-7F5B4A4EBB0A}" dt="2024-12-07T19:55:45.343" v="5996" actId="14100"/>
          <ac:cxnSpMkLst>
            <pc:docMk/>
            <pc:sldMk cId="3533671008" sldId="447"/>
            <ac:cxnSpMk id="6" creationId="{B7E245BC-48D7-F4C0-7E91-9D9A869602A6}"/>
          </ac:cxnSpMkLst>
        </pc:cxnChg>
        <pc:cxnChg chg="del mod">
          <ac:chgData name="Sudvarg, Marion" userId="2bb9b31b-5f3c-4f72-8e1f-41eb276ee9c6" providerId="ADAL" clId="{D9CADBE6-7961-44B0-AEEE-7F5B4A4EBB0A}" dt="2024-12-02T02:41:10.394" v="367" actId="478"/>
          <ac:cxnSpMkLst>
            <pc:docMk/>
            <pc:sldMk cId="3533671008" sldId="447"/>
            <ac:cxnSpMk id="7" creationId="{66AFEEEE-0698-A47C-36B5-20C3DA652C53}"/>
          </ac:cxnSpMkLst>
        </pc:cxnChg>
        <pc:cxnChg chg="del mod">
          <ac:chgData name="Sudvarg, Marion" userId="2bb9b31b-5f3c-4f72-8e1f-41eb276ee9c6" providerId="ADAL" clId="{D9CADBE6-7961-44B0-AEEE-7F5B4A4EBB0A}" dt="2024-12-02T02:41:10.394" v="367" actId="478"/>
          <ac:cxnSpMkLst>
            <pc:docMk/>
            <pc:sldMk cId="3533671008" sldId="447"/>
            <ac:cxnSpMk id="8" creationId="{99422925-DC23-D783-8D80-32571CDEEADA}"/>
          </ac:cxnSpMkLst>
        </pc:cxnChg>
        <pc:cxnChg chg="del mod">
          <ac:chgData name="Sudvarg, Marion" userId="2bb9b31b-5f3c-4f72-8e1f-41eb276ee9c6" providerId="ADAL" clId="{D9CADBE6-7961-44B0-AEEE-7F5B4A4EBB0A}" dt="2024-12-02T02:41:10.394" v="367" actId="478"/>
          <ac:cxnSpMkLst>
            <pc:docMk/>
            <pc:sldMk cId="3533671008" sldId="447"/>
            <ac:cxnSpMk id="9" creationId="{097D959C-6506-7966-C35C-209B93E4FC52}"/>
          </ac:cxnSpMkLst>
        </pc:cxnChg>
        <pc:cxnChg chg="add mod">
          <ac:chgData name="Sudvarg, Marion" userId="2bb9b31b-5f3c-4f72-8e1f-41eb276ee9c6" providerId="ADAL" clId="{D9CADBE6-7961-44B0-AEEE-7F5B4A4EBB0A}" dt="2024-12-07T19:56:12.543" v="6022" actId="14100"/>
          <ac:cxnSpMkLst>
            <pc:docMk/>
            <pc:sldMk cId="3533671008" sldId="447"/>
            <ac:cxnSpMk id="10" creationId="{4EC9324A-59DB-5CDD-344F-475E83CA70EF}"/>
          </ac:cxnSpMkLst>
        </pc:cxnChg>
        <pc:cxnChg chg="del mod">
          <ac:chgData name="Sudvarg, Marion" userId="2bb9b31b-5f3c-4f72-8e1f-41eb276ee9c6" providerId="ADAL" clId="{D9CADBE6-7961-44B0-AEEE-7F5B4A4EBB0A}" dt="2024-12-02T02:41:10.394" v="367" actId="478"/>
          <ac:cxnSpMkLst>
            <pc:docMk/>
            <pc:sldMk cId="3533671008" sldId="447"/>
            <ac:cxnSpMk id="10" creationId="{ADE867A7-8A95-22FC-1609-51EE766BE371}"/>
          </ac:cxnSpMkLst>
        </pc:cxnChg>
        <pc:cxnChg chg="add mod">
          <ac:chgData name="Sudvarg, Marion" userId="2bb9b31b-5f3c-4f72-8e1f-41eb276ee9c6" providerId="ADAL" clId="{D9CADBE6-7961-44B0-AEEE-7F5B4A4EBB0A}" dt="2024-12-07T19:56:33.967" v="6036" actId="14100"/>
          <ac:cxnSpMkLst>
            <pc:docMk/>
            <pc:sldMk cId="3533671008" sldId="447"/>
            <ac:cxnSpMk id="25" creationId="{0339655B-E636-EB8B-22AA-50595C05DD2A}"/>
          </ac:cxnSpMkLst>
        </pc:cxnChg>
      </pc:sldChg>
      <pc:sldChg chg="modSp new del mod">
        <pc:chgData name="Sudvarg, Marion" userId="2bb9b31b-5f3c-4f72-8e1f-41eb276ee9c6" providerId="ADAL" clId="{D9CADBE6-7961-44B0-AEEE-7F5B4A4EBB0A}" dt="2024-12-06T14:09:30.601" v="4228" actId="47"/>
        <pc:sldMkLst>
          <pc:docMk/>
          <pc:sldMk cId="3495664937" sldId="448"/>
        </pc:sldMkLst>
        <pc:spChg chg="mod">
          <ac:chgData name="Sudvarg, Marion" userId="2bb9b31b-5f3c-4f72-8e1f-41eb276ee9c6" providerId="ADAL" clId="{D9CADBE6-7961-44B0-AEEE-7F5B4A4EBB0A}" dt="2024-12-02T02:42:10.894" v="373"/>
          <ac:spMkLst>
            <pc:docMk/>
            <pc:sldMk cId="3495664937" sldId="448"/>
            <ac:spMk id="2" creationId="{6776F8D3-6632-5DF6-18D2-4BD8C161F038}"/>
          </ac:spMkLst>
        </pc:spChg>
        <pc:spChg chg="mod">
          <ac:chgData name="Sudvarg, Marion" userId="2bb9b31b-5f3c-4f72-8e1f-41eb276ee9c6" providerId="ADAL" clId="{D9CADBE6-7961-44B0-AEEE-7F5B4A4EBB0A}" dt="2024-12-02T02:43:45.218" v="427" actId="20577"/>
          <ac:spMkLst>
            <pc:docMk/>
            <pc:sldMk cId="3495664937" sldId="448"/>
            <ac:spMk id="4" creationId="{D825A7D8-FF2C-8F86-8E09-19A78892D018}"/>
          </ac:spMkLst>
        </pc:spChg>
      </pc:sldChg>
      <pc:sldChg chg="addSp modSp add mod modAnim modNotesTx">
        <pc:chgData name="Sudvarg, Marion" userId="2bb9b31b-5f3c-4f72-8e1f-41eb276ee9c6" providerId="ADAL" clId="{D9CADBE6-7961-44B0-AEEE-7F5B4A4EBB0A}" dt="2024-12-08T17:33:53.545" v="8432" actId="20577"/>
        <pc:sldMkLst>
          <pc:docMk/>
          <pc:sldMk cId="4183230693" sldId="449"/>
        </pc:sldMkLst>
        <pc:spChg chg="mod">
          <ac:chgData name="Sudvarg, Marion" userId="2bb9b31b-5f3c-4f72-8e1f-41eb276ee9c6" providerId="ADAL" clId="{D9CADBE6-7961-44B0-AEEE-7F5B4A4EBB0A}" dt="2024-12-06T04:44:47.283" v="447" actId="1076"/>
          <ac:spMkLst>
            <pc:docMk/>
            <pc:sldMk cId="4183230693" sldId="449"/>
            <ac:spMk id="2" creationId="{7CE7234E-7724-FEBC-B4F7-E8EE6A6D0709}"/>
          </ac:spMkLst>
        </pc:spChg>
        <pc:spChg chg="mod">
          <ac:chgData name="Sudvarg, Marion" userId="2bb9b31b-5f3c-4f72-8e1f-41eb276ee9c6" providerId="ADAL" clId="{D9CADBE6-7961-44B0-AEEE-7F5B4A4EBB0A}" dt="2024-12-06T04:57:00.059" v="1224" actId="1076"/>
          <ac:spMkLst>
            <pc:docMk/>
            <pc:sldMk cId="4183230693" sldId="449"/>
            <ac:spMk id="3" creationId="{82764F73-D1DF-9815-8353-47CE89435A86}"/>
          </ac:spMkLst>
        </pc:spChg>
        <pc:spChg chg="add mod">
          <ac:chgData name="Sudvarg, Marion" userId="2bb9b31b-5f3c-4f72-8e1f-41eb276ee9c6" providerId="ADAL" clId="{D9CADBE6-7961-44B0-AEEE-7F5B4A4EBB0A}" dt="2024-12-06T04:53:03.863" v="691"/>
          <ac:spMkLst>
            <pc:docMk/>
            <pc:sldMk cId="4183230693" sldId="449"/>
            <ac:spMk id="4" creationId="{B2412B5F-FDF1-D51F-5BF8-EA2D6EBD4A4B}"/>
          </ac:spMkLst>
        </pc:spChg>
      </pc:sldChg>
      <pc:sldChg chg="add modNotesTx">
        <pc:chgData name="Sudvarg, Marion" userId="2bb9b31b-5f3c-4f72-8e1f-41eb276ee9c6" providerId="ADAL" clId="{D9CADBE6-7961-44B0-AEEE-7F5B4A4EBB0A}" dt="2024-12-06T04:46:53.496" v="539" actId="20577"/>
        <pc:sldMkLst>
          <pc:docMk/>
          <pc:sldMk cId="1507765801" sldId="450"/>
        </pc:sldMkLst>
      </pc:sldChg>
      <pc:sldChg chg="addSp delSp modSp add mod modNotesTx">
        <pc:chgData name="Sudvarg, Marion" userId="2bb9b31b-5f3c-4f72-8e1f-41eb276ee9c6" providerId="ADAL" clId="{D9CADBE6-7961-44B0-AEEE-7F5B4A4EBB0A}" dt="2024-12-07T19:44:25.512" v="5785" actId="6549"/>
        <pc:sldMkLst>
          <pc:docMk/>
          <pc:sldMk cId="345597086" sldId="451"/>
        </pc:sldMkLst>
        <pc:graphicFrameChg chg="add del modGraphic">
          <ac:chgData name="Sudvarg, Marion" userId="2bb9b31b-5f3c-4f72-8e1f-41eb276ee9c6" providerId="ADAL" clId="{D9CADBE6-7961-44B0-AEEE-7F5B4A4EBB0A}" dt="2024-12-07T19:44:13.137" v="5766" actId="478"/>
          <ac:graphicFrameMkLst>
            <pc:docMk/>
            <pc:sldMk cId="345597086" sldId="451"/>
            <ac:graphicFrameMk id="5" creationId="{7BDF8B32-CCF9-395A-4ED6-C85256CC4582}"/>
          </ac:graphicFrameMkLst>
        </pc:graphicFrameChg>
      </pc:sldChg>
      <pc:sldChg chg="modSp add del mod">
        <pc:chgData name="Sudvarg, Marion" userId="2bb9b31b-5f3c-4f72-8e1f-41eb276ee9c6" providerId="ADAL" clId="{D9CADBE6-7961-44B0-AEEE-7F5B4A4EBB0A}" dt="2024-12-06T04:53:00.161" v="690" actId="47"/>
        <pc:sldMkLst>
          <pc:docMk/>
          <pc:sldMk cId="3606830283" sldId="452"/>
        </pc:sldMkLst>
        <pc:spChg chg="mod">
          <ac:chgData name="Sudvarg, Marion" userId="2bb9b31b-5f3c-4f72-8e1f-41eb276ee9c6" providerId="ADAL" clId="{D9CADBE6-7961-44B0-AEEE-7F5B4A4EBB0A}" dt="2024-12-06T04:52:58.294" v="689" actId="1076"/>
          <ac:spMkLst>
            <pc:docMk/>
            <pc:sldMk cId="3606830283" sldId="452"/>
            <ac:spMk id="2" creationId="{7CE7234E-7724-FEBC-B4F7-E8EE6A6D0709}"/>
          </ac:spMkLst>
        </pc:spChg>
      </pc:sldChg>
      <pc:sldChg chg="addSp delSp modSp add mod modTransition delAnim modAnim modNotesTx">
        <pc:chgData name="Sudvarg, Marion" userId="2bb9b31b-5f3c-4f72-8e1f-41eb276ee9c6" providerId="ADAL" clId="{D9CADBE6-7961-44B0-AEEE-7F5B4A4EBB0A}" dt="2024-12-07T19:51:47.064" v="5866"/>
        <pc:sldMkLst>
          <pc:docMk/>
          <pc:sldMk cId="4137366743" sldId="452"/>
        </pc:sldMkLst>
        <pc:spChg chg="mod">
          <ac:chgData name="Sudvarg, Marion" userId="2bb9b31b-5f3c-4f72-8e1f-41eb276ee9c6" providerId="ADAL" clId="{D9CADBE6-7961-44B0-AEEE-7F5B4A4EBB0A}" dt="2024-12-06T04:53:21.419" v="697" actId="1076"/>
          <ac:spMkLst>
            <pc:docMk/>
            <pc:sldMk cId="4137366743" sldId="452"/>
            <ac:spMk id="2" creationId="{7CE7234E-7724-FEBC-B4F7-E8EE6A6D0709}"/>
          </ac:spMkLst>
        </pc:spChg>
        <pc:spChg chg="del">
          <ac:chgData name="Sudvarg, Marion" userId="2bb9b31b-5f3c-4f72-8e1f-41eb276ee9c6" providerId="ADAL" clId="{D9CADBE6-7961-44B0-AEEE-7F5B4A4EBB0A}" dt="2024-12-06T04:53:13.359" v="694" actId="478"/>
          <ac:spMkLst>
            <pc:docMk/>
            <pc:sldMk cId="4137366743" sldId="452"/>
            <ac:spMk id="3" creationId="{82764F73-D1DF-9815-8353-47CE89435A86}"/>
          </ac:spMkLst>
        </pc:spChg>
        <pc:spChg chg="del">
          <ac:chgData name="Sudvarg, Marion" userId="2bb9b31b-5f3c-4f72-8e1f-41eb276ee9c6" providerId="ADAL" clId="{D9CADBE6-7961-44B0-AEEE-7F5B4A4EBB0A}" dt="2024-12-06T04:53:15.078" v="695" actId="478"/>
          <ac:spMkLst>
            <pc:docMk/>
            <pc:sldMk cId="4137366743" sldId="452"/>
            <ac:spMk id="5" creationId="{869544CF-924F-2B83-B3DD-FFF1E69A070A}"/>
          </ac:spMkLst>
        </pc:spChg>
        <pc:spChg chg="add del mod">
          <ac:chgData name="Sudvarg, Marion" userId="2bb9b31b-5f3c-4f72-8e1f-41eb276ee9c6" providerId="ADAL" clId="{D9CADBE6-7961-44B0-AEEE-7F5B4A4EBB0A}" dt="2024-12-06T04:53:16.139" v="696" actId="478"/>
          <ac:spMkLst>
            <pc:docMk/>
            <pc:sldMk cId="4137366743" sldId="452"/>
            <ac:spMk id="6" creationId="{F80D1590-3046-F851-736C-C2817DFAB347}"/>
          </ac:spMkLst>
        </pc:spChg>
        <pc:spChg chg="add mod">
          <ac:chgData name="Sudvarg, Marion" userId="2bb9b31b-5f3c-4f72-8e1f-41eb276ee9c6" providerId="ADAL" clId="{D9CADBE6-7961-44B0-AEEE-7F5B4A4EBB0A}" dt="2024-12-06T04:57:25.903" v="1233" actId="14100"/>
          <ac:spMkLst>
            <pc:docMk/>
            <pc:sldMk cId="4137366743" sldId="452"/>
            <ac:spMk id="8" creationId="{19032F57-0365-59E3-22A9-0DF15F755AEE}"/>
          </ac:spMkLst>
        </pc:spChg>
        <pc:graphicFrameChg chg="add mod">
          <ac:chgData name="Sudvarg, Marion" userId="2bb9b31b-5f3c-4f72-8e1f-41eb276ee9c6" providerId="ADAL" clId="{D9CADBE6-7961-44B0-AEEE-7F5B4A4EBB0A}" dt="2024-12-06T04:53:52.322" v="702"/>
          <ac:graphicFrameMkLst>
            <pc:docMk/>
            <pc:sldMk cId="4137366743" sldId="452"/>
            <ac:graphicFrameMk id="7" creationId="{F3A328E1-02D4-396F-8D6A-155D970C3F60}"/>
          </ac:graphicFrameMkLst>
        </pc:graphicFrameChg>
      </pc:sldChg>
      <pc:sldChg chg="new del">
        <pc:chgData name="Sudvarg, Marion" userId="2bb9b31b-5f3c-4f72-8e1f-41eb276ee9c6" providerId="ADAL" clId="{D9CADBE6-7961-44B0-AEEE-7F5B4A4EBB0A}" dt="2024-12-06T04:53:38.590" v="699" actId="47"/>
        <pc:sldMkLst>
          <pc:docMk/>
          <pc:sldMk cId="4231154152" sldId="453"/>
        </pc:sldMkLst>
      </pc:sldChg>
      <pc:sldChg chg="addSp delSp modSp add mod delAnim modAnim modNotesTx">
        <pc:chgData name="Sudvarg, Marion" userId="2bb9b31b-5f3c-4f72-8e1f-41eb276ee9c6" providerId="ADAL" clId="{D9CADBE6-7961-44B0-AEEE-7F5B4A4EBB0A}" dt="2024-12-08T17:35:51.249" v="8445" actId="20577"/>
        <pc:sldMkLst>
          <pc:docMk/>
          <pc:sldMk cId="4261177615" sldId="453"/>
        </pc:sldMkLst>
        <pc:spChg chg="mod">
          <ac:chgData name="Sudvarg, Marion" userId="2bb9b31b-5f3c-4f72-8e1f-41eb276ee9c6" providerId="ADAL" clId="{D9CADBE6-7961-44B0-AEEE-7F5B4A4EBB0A}" dt="2024-12-07T19:52:04.409" v="5882" actId="6549"/>
          <ac:spMkLst>
            <pc:docMk/>
            <pc:sldMk cId="4261177615" sldId="453"/>
            <ac:spMk id="4" creationId="{BBCAF910-AB7C-8009-884A-7EFD327510E8}"/>
          </ac:spMkLst>
        </pc:spChg>
        <pc:spChg chg="mod">
          <ac:chgData name="Sudvarg, Marion" userId="2bb9b31b-5f3c-4f72-8e1f-41eb276ee9c6" providerId="ADAL" clId="{D9CADBE6-7961-44B0-AEEE-7F5B4A4EBB0A}" dt="2024-12-07T19:45:50.927" v="5855" actId="20577"/>
          <ac:spMkLst>
            <pc:docMk/>
            <pc:sldMk cId="4261177615" sldId="453"/>
            <ac:spMk id="9" creationId="{28F71CC9-C0C5-BF2C-C03B-389C1B8B709C}"/>
          </ac:spMkLst>
        </pc:spChg>
        <pc:picChg chg="add mod modCrop">
          <ac:chgData name="Sudvarg, Marion" userId="2bb9b31b-5f3c-4f72-8e1f-41eb276ee9c6" providerId="ADAL" clId="{D9CADBE6-7961-44B0-AEEE-7F5B4A4EBB0A}" dt="2024-12-07T19:46:32.607" v="5862" actId="1076"/>
          <ac:picMkLst>
            <pc:docMk/>
            <pc:sldMk cId="4261177615" sldId="453"/>
            <ac:picMk id="5" creationId="{155A1AE5-891D-FEBB-A736-CD4D8CE91D9A}"/>
          </ac:picMkLst>
        </pc:picChg>
        <pc:picChg chg="del">
          <ac:chgData name="Sudvarg, Marion" userId="2bb9b31b-5f3c-4f72-8e1f-41eb276ee9c6" providerId="ADAL" clId="{D9CADBE6-7961-44B0-AEEE-7F5B4A4EBB0A}" dt="2024-12-06T04:57:33.741" v="1234" actId="478"/>
          <ac:picMkLst>
            <pc:docMk/>
            <pc:sldMk cId="4261177615" sldId="453"/>
            <ac:picMk id="15" creationId="{A6AA38F6-3787-C6E7-A66D-C2A4B7A8FDAE}"/>
          </ac:picMkLst>
        </pc:picChg>
      </pc:sldChg>
      <pc:sldChg chg="modSp add mod modNotesTx">
        <pc:chgData name="Sudvarg, Marion" userId="2bb9b31b-5f3c-4f72-8e1f-41eb276ee9c6" providerId="ADAL" clId="{D9CADBE6-7961-44B0-AEEE-7F5B4A4EBB0A}" dt="2024-12-08T17:37:29.467" v="8565" actId="20577"/>
        <pc:sldMkLst>
          <pc:docMk/>
          <pc:sldMk cId="1074487001" sldId="454"/>
        </pc:sldMkLst>
        <pc:spChg chg="mod">
          <ac:chgData name="Sudvarg, Marion" userId="2bb9b31b-5f3c-4f72-8e1f-41eb276ee9c6" providerId="ADAL" clId="{D9CADBE6-7961-44B0-AEEE-7F5B4A4EBB0A}" dt="2024-12-06T05:02:03.934" v="1307" actId="20577"/>
          <ac:spMkLst>
            <pc:docMk/>
            <pc:sldMk cId="1074487001" sldId="454"/>
            <ac:spMk id="3" creationId="{D8DD2056-CE52-BAB0-A800-8CBE3F9E2E00}"/>
          </ac:spMkLst>
        </pc:spChg>
      </pc:sldChg>
      <pc:sldChg chg="new del">
        <pc:chgData name="Sudvarg, Marion" userId="2bb9b31b-5f3c-4f72-8e1f-41eb276ee9c6" providerId="ADAL" clId="{D9CADBE6-7961-44B0-AEEE-7F5B4A4EBB0A}" dt="2024-12-06T05:05:05.300" v="1312" actId="47"/>
        <pc:sldMkLst>
          <pc:docMk/>
          <pc:sldMk cId="127715928" sldId="455"/>
        </pc:sldMkLst>
      </pc:sldChg>
      <pc:sldChg chg="addSp modSp new del">
        <pc:chgData name="Sudvarg, Marion" userId="2bb9b31b-5f3c-4f72-8e1f-41eb276ee9c6" providerId="ADAL" clId="{D9CADBE6-7961-44B0-AEEE-7F5B4A4EBB0A}" dt="2024-12-06T05:04:59.704" v="1310" actId="47"/>
        <pc:sldMkLst>
          <pc:docMk/>
          <pc:sldMk cId="1525835009" sldId="455"/>
        </pc:sldMkLst>
        <pc:picChg chg="add mod">
          <ac:chgData name="Sudvarg, Marion" userId="2bb9b31b-5f3c-4f72-8e1f-41eb276ee9c6" providerId="ADAL" clId="{D9CADBE6-7961-44B0-AEEE-7F5B4A4EBB0A}" dt="2024-12-06T05:03:54.835" v="1309"/>
          <ac:picMkLst>
            <pc:docMk/>
            <pc:sldMk cId="1525835009" sldId="455"/>
            <ac:picMk id="3" creationId="{125D8384-F950-941A-6508-2C969CE477A2}"/>
          </ac:picMkLst>
        </pc:picChg>
      </pc:sldChg>
      <pc:sldChg chg="addSp modSp new mod modNotesTx">
        <pc:chgData name="Sudvarg, Marion" userId="2bb9b31b-5f3c-4f72-8e1f-41eb276ee9c6" providerId="ADAL" clId="{D9CADBE6-7961-44B0-AEEE-7F5B4A4EBB0A}" dt="2024-12-06T05:09:25.747" v="1621" actId="20577"/>
        <pc:sldMkLst>
          <pc:docMk/>
          <pc:sldMk cId="1993279686" sldId="455"/>
        </pc:sldMkLst>
        <pc:spChg chg="add mod">
          <ac:chgData name="Sudvarg, Marion" userId="2bb9b31b-5f3c-4f72-8e1f-41eb276ee9c6" providerId="ADAL" clId="{D9CADBE6-7961-44B0-AEEE-7F5B4A4EBB0A}" dt="2024-12-06T05:07:36.825" v="1367" actId="1076"/>
          <ac:spMkLst>
            <pc:docMk/>
            <pc:sldMk cId="1993279686" sldId="455"/>
            <ac:spMk id="4" creationId="{B32CCC70-31AD-C6EC-8843-30EFF513682E}"/>
          </ac:spMkLst>
        </pc:spChg>
        <pc:picChg chg="add mod modCrop">
          <ac:chgData name="Sudvarg, Marion" userId="2bb9b31b-5f3c-4f72-8e1f-41eb276ee9c6" providerId="ADAL" clId="{D9CADBE6-7961-44B0-AEEE-7F5B4A4EBB0A}" dt="2024-12-06T05:06:41.747" v="1319" actId="1076"/>
          <ac:picMkLst>
            <pc:docMk/>
            <pc:sldMk cId="1993279686" sldId="455"/>
            <ac:picMk id="3" creationId="{4F9802A4-F2B4-1F18-DABB-19BB327605FE}"/>
          </ac:picMkLst>
        </pc:picChg>
      </pc:sldChg>
      <pc:sldChg chg="addSp delSp modSp add mod delAnim modAnim modNotesTx">
        <pc:chgData name="Sudvarg, Marion" userId="2bb9b31b-5f3c-4f72-8e1f-41eb276ee9c6" providerId="ADAL" clId="{D9CADBE6-7961-44B0-AEEE-7F5B4A4EBB0A}" dt="2024-12-08T17:38:43.808" v="8608" actId="20577"/>
        <pc:sldMkLst>
          <pc:docMk/>
          <pc:sldMk cId="3806646330" sldId="456"/>
        </pc:sldMkLst>
        <pc:spChg chg="mod">
          <ac:chgData name="Sudvarg, Marion" userId="2bb9b31b-5f3c-4f72-8e1f-41eb276ee9c6" providerId="ADAL" clId="{D9CADBE6-7961-44B0-AEEE-7F5B4A4EBB0A}" dt="2024-12-06T05:44:11.507" v="2414" actId="1076"/>
          <ac:spMkLst>
            <pc:docMk/>
            <pc:sldMk cId="3806646330" sldId="456"/>
            <ac:spMk id="2" creationId="{B9720238-65D8-2570-C0B8-FB6232B21CB4}"/>
          </ac:spMkLst>
        </pc:spChg>
        <pc:spChg chg="mod">
          <ac:chgData name="Sudvarg, Marion" userId="2bb9b31b-5f3c-4f72-8e1f-41eb276ee9c6" providerId="ADAL" clId="{D9CADBE6-7961-44B0-AEEE-7F5B4A4EBB0A}" dt="2024-12-06T05:44:18.342" v="2416" actId="1076"/>
          <ac:spMkLst>
            <pc:docMk/>
            <pc:sldMk cId="3806646330" sldId="456"/>
            <ac:spMk id="3" creationId="{D8DD2056-CE52-BAB0-A800-8CBE3F9E2E00}"/>
          </ac:spMkLst>
        </pc:spChg>
        <pc:spChg chg="del mod topLvl">
          <ac:chgData name="Sudvarg, Marion" userId="2bb9b31b-5f3c-4f72-8e1f-41eb276ee9c6" providerId="ADAL" clId="{D9CADBE6-7961-44B0-AEEE-7F5B4A4EBB0A}" dt="2024-12-06T05:28:29.554" v="2340" actId="478"/>
          <ac:spMkLst>
            <pc:docMk/>
            <pc:sldMk cId="3806646330" sldId="456"/>
            <ac:spMk id="6" creationId="{3FF3CB05-9F49-F593-8F55-418098E2D817}"/>
          </ac:spMkLst>
        </pc:spChg>
        <pc:grpChg chg="add del mod">
          <ac:chgData name="Sudvarg, Marion" userId="2bb9b31b-5f3c-4f72-8e1f-41eb276ee9c6" providerId="ADAL" clId="{D9CADBE6-7961-44B0-AEEE-7F5B4A4EBB0A}" dt="2024-12-06T05:28:29.554" v="2340" actId="478"/>
          <ac:grpSpMkLst>
            <pc:docMk/>
            <pc:sldMk cId="3806646330" sldId="456"/>
            <ac:grpSpMk id="4" creationId="{DDEAAAF9-253D-A595-9CBF-3B325D2D4E9A}"/>
          </ac:grpSpMkLst>
        </pc:grpChg>
        <pc:picChg chg="mod topLvl">
          <ac:chgData name="Sudvarg, Marion" userId="2bb9b31b-5f3c-4f72-8e1f-41eb276ee9c6" providerId="ADAL" clId="{D9CADBE6-7961-44B0-AEEE-7F5B4A4EBB0A}" dt="2024-12-06T05:44:16.293" v="2415" actId="1076"/>
          <ac:picMkLst>
            <pc:docMk/>
            <pc:sldMk cId="3806646330" sldId="456"/>
            <ac:picMk id="5" creationId="{AF8CCE6B-5D61-38A7-F19E-A299413AE6AA}"/>
          </ac:picMkLst>
        </pc:picChg>
      </pc:sldChg>
      <pc:sldChg chg="addSp delSp modSp add mod delAnim modAnim modNotesTx">
        <pc:chgData name="Sudvarg, Marion" userId="2bb9b31b-5f3c-4f72-8e1f-41eb276ee9c6" providerId="ADAL" clId="{D9CADBE6-7961-44B0-AEEE-7F5B4A4EBB0A}" dt="2024-12-08T17:39:06.033" v="8609" actId="20577"/>
        <pc:sldMkLst>
          <pc:docMk/>
          <pc:sldMk cId="706743017" sldId="457"/>
        </pc:sldMkLst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3" creationId="{93F0B52E-3A86-F5DE-8F67-F215C47FBF6D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4" creationId="{8914AD6B-57C0-3D83-4C41-3A4C07AF3E96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5" creationId="{DBB8F0F4-46CF-6C61-3F43-DF2994FB60D1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" creationId="{C0FA707E-08B9-8382-62FB-95CF18449FA9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" creationId="{99707873-6534-24D5-63E4-247B757D41DA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" creationId="{B87E8A2D-C58D-E612-47B3-F37079213AD2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" creationId="{C88DC0A7-7A90-4288-2A07-2FB37C6DA4AC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" creationId="{708875C4-EBE1-E674-9E04-9161C660B4A0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1" creationId="{BF818187-79E5-79E2-8483-93B6F70E5DBE}"/>
          </ac:spMkLst>
        </pc:spChg>
        <pc:spChg chg="add mod">
          <ac:chgData name="Sudvarg, Marion" userId="2bb9b31b-5f3c-4f72-8e1f-41eb276ee9c6" providerId="ADAL" clId="{D9CADBE6-7961-44B0-AEEE-7F5B4A4EBB0A}" dt="2024-12-07T19:58:48.469" v="6045" actId="1076"/>
          <ac:spMkLst>
            <pc:docMk/>
            <pc:sldMk cId="706743017" sldId="457"/>
            <ac:spMk id="12" creationId="{399B4D5F-45E6-479B-DE9B-F63E3E93010B}"/>
          </ac:spMkLst>
        </pc:spChg>
        <pc:spChg chg="del">
          <ac:chgData name="Sudvarg, Marion" userId="2bb9b31b-5f3c-4f72-8e1f-41eb276ee9c6" providerId="ADAL" clId="{D9CADBE6-7961-44B0-AEEE-7F5B4A4EBB0A}" dt="2024-12-06T05:29:04.243" v="2391" actId="478"/>
          <ac:spMkLst>
            <pc:docMk/>
            <pc:sldMk cId="706743017" sldId="457"/>
            <ac:spMk id="12" creationId="{543F62F6-58B1-15F9-10CE-09DB16176E90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23" creationId="{4955E840-0A03-460E-70E1-7B50974A623B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24" creationId="{9DABB773-6606-D1AB-C228-817DED94E4DC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25" creationId="{8F71BCDF-DC3C-C59D-9B4B-CDA418D22BCF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26" creationId="{F8D5B0C5-BABF-DF41-08F6-8EA8922C8471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27" creationId="{81C4A51C-3DAA-B7C2-3445-C7C7CBEA2B54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28" creationId="{7DD2C24B-F068-DD11-88C3-4911E731F3AC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29" creationId="{197E3B45-72D7-3555-9A88-B04CFBC5145B}"/>
          </ac:spMkLst>
        </pc:spChg>
        <pc:spChg chg="del">
          <ac:chgData name="Sudvarg, Marion" userId="2bb9b31b-5f3c-4f72-8e1f-41eb276ee9c6" providerId="ADAL" clId="{D9CADBE6-7961-44B0-AEEE-7F5B4A4EBB0A}" dt="2024-12-06T05:29:03.126" v="2390" actId="478"/>
          <ac:spMkLst>
            <pc:docMk/>
            <pc:sldMk cId="706743017" sldId="457"/>
            <ac:spMk id="58" creationId="{E657A42C-F519-9D17-D753-51A55B8D8D75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59" creationId="{D4F65D0C-0DD1-0FE7-CF35-D1AD4D13F5AD}"/>
          </ac:spMkLst>
        </pc:spChg>
        <pc:spChg chg="del">
          <ac:chgData name="Sudvarg, Marion" userId="2bb9b31b-5f3c-4f72-8e1f-41eb276ee9c6" providerId="ADAL" clId="{D9CADBE6-7961-44B0-AEEE-7F5B4A4EBB0A}" dt="2024-12-06T05:29:08.519" v="2393" actId="478"/>
          <ac:spMkLst>
            <pc:docMk/>
            <pc:sldMk cId="706743017" sldId="457"/>
            <ac:spMk id="60" creationId="{DD5AB441-556F-84FE-1147-982E1F31E695}"/>
          </ac:spMkLst>
        </pc:spChg>
        <pc:spChg chg="del">
          <ac:chgData name="Sudvarg, Marion" userId="2bb9b31b-5f3c-4f72-8e1f-41eb276ee9c6" providerId="ADAL" clId="{D9CADBE6-7961-44B0-AEEE-7F5B4A4EBB0A}" dt="2024-12-06T05:29:09.798" v="2394" actId="478"/>
          <ac:spMkLst>
            <pc:docMk/>
            <pc:sldMk cId="706743017" sldId="457"/>
            <ac:spMk id="61" creationId="{B6A5250A-9FF1-7614-BB5C-22DC66938844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2" creationId="{2BEFE1A4-B2FC-6934-E06D-F1FCAD9B7989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3" creationId="{44A36793-F0A9-4432-4A15-D9E13A2C3B3D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4" creationId="{969D48CA-1A36-183E-9DF5-2085327CC388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5" creationId="{78880FF9-C342-F2D6-9CA4-D80D9C75E525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6" creationId="{656B2176-5654-0178-1CDF-A16CE3777F40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7" creationId="{1BF977A4-190E-E093-1364-4C95CB2256E1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8" creationId="{A9FA875E-A3FD-6512-6774-4FF64BFA65C9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69" creationId="{3A6F8076-9051-E922-DE41-BF0697DB8F98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0" creationId="{B3A4EFC7-7A33-A80F-527E-279BE6ED0CBE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1" creationId="{481CA91F-F363-143F-A363-8570845EDFAC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2" creationId="{B4FDB8ED-4481-7533-3E9F-900E059093B3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3" creationId="{3E3C5D89-B99D-7559-A288-B5A7398E0DEF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4" creationId="{E727CE09-9D71-B634-FD80-74450ED11BE1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5" creationId="{1465FC1B-50C4-042E-8AC2-5C063289D77D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6" creationId="{3AF78C7A-7143-D94E-633A-FD18B5CA36D3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7" creationId="{FD6703B3-41F9-5D05-C5F3-6CCF9105A74F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8" creationId="{F2715674-A9E4-B084-6FE4-383FFC1247F9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79" creationId="{3D2351BF-19F3-6619-1896-655C4EC3259C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1" creationId="{70FDCAAA-42D4-38FE-2594-7E0E3B5A84CE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2" creationId="{747814D8-68CE-99B4-0EB5-06FF620A8747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3" creationId="{B2953534-233E-C1AE-0553-5ECA8B24E7B8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4" creationId="{4319B521-715C-98E4-B549-98A6C1C3B4DE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5" creationId="{254F01A8-6E4C-34EF-3E8A-887A596586C2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6" creationId="{BD596907-DBA3-68BA-AB0D-31ECCD862918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7" creationId="{DFBA136D-F676-67D9-D543-B176E1DEA909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8" creationId="{6FA9356C-F4C7-9839-1231-2A04457BD578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89" creationId="{81557C73-3B1F-3B2F-20A7-CC562E57D84F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0" creationId="{898835B9-481B-BFEF-D659-6D551A5D6E29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1" creationId="{3BE23EE5-49A2-366C-7D34-71109D19686B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2" creationId="{6B5EFA9B-514F-FA71-516A-297016C9DC4F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3" creationId="{DFB9029B-BE71-B38A-16D9-9816E3D9D50B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4" creationId="{E7942B49-71E5-0046-DD61-632E9FA5F3A1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5" creationId="{3CFD2F3C-3BA6-B9B9-090A-24D186292C0E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6" creationId="{0090D778-4510-31A5-3500-BE3B27B782C3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7" creationId="{4C02011F-9EEB-8801-B7B0-5D3F3C8A060D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8" creationId="{1B9E5C95-25AF-3E3D-2AF1-0BCA3D5A856A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99" creationId="{6244C755-01D8-C91E-39E1-02599027CBF4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0" creationId="{FA7FCC4A-0584-58CA-372C-7731DC782F8E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1" creationId="{7EBA48FC-18C9-4633-404C-0DBB1ABD9890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2" creationId="{0E1A4D2C-8049-3D7C-C079-EF9EE8024A95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3" creationId="{DD9D21BF-BADD-927B-977F-ED33AA77DEEA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4" creationId="{1DED9EF3-EB13-34E9-AD73-F8417FE57AD7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5" creationId="{FDF9C0DB-E5DC-1098-35DB-BC663289933F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6" creationId="{19C1FB26-E523-4B8A-A21A-503BB39E0032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7" creationId="{20CF05AC-BAEB-6BCF-81D4-FB9076C9CBD9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8" creationId="{EE74783E-035A-A7CE-0803-2B2E6800A37C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09" creationId="{77030FD3-7C57-8936-D5E4-2B58EFBF2B3F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10" creationId="{97DAB3F4-5420-C5BD-AA61-30E59B1CCD0B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11" creationId="{81D51DA8-D1DE-0104-B510-54C7A893D52C}"/>
          </ac:spMkLst>
        </pc:spChg>
        <pc:spChg chg="mod">
          <ac:chgData name="Sudvarg, Marion" userId="2bb9b31b-5f3c-4f72-8e1f-41eb276ee9c6" providerId="ADAL" clId="{D9CADBE6-7961-44B0-AEEE-7F5B4A4EBB0A}" dt="2024-12-06T05:29:20.070" v="2395"/>
          <ac:spMkLst>
            <pc:docMk/>
            <pc:sldMk cId="706743017" sldId="457"/>
            <ac:spMk id="112" creationId="{9612C7D0-8A81-83F6-D32F-08EAE4EE5880}"/>
          </ac:spMkLst>
        </pc:spChg>
        <pc:spChg chg="add mod">
          <ac:chgData name="Sudvarg, Marion" userId="2bb9b31b-5f3c-4f72-8e1f-41eb276ee9c6" providerId="ADAL" clId="{D9CADBE6-7961-44B0-AEEE-7F5B4A4EBB0A}" dt="2024-12-06T05:29:40.905" v="2413" actId="1036"/>
          <ac:spMkLst>
            <pc:docMk/>
            <pc:sldMk cId="706743017" sldId="457"/>
            <ac:spMk id="113" creationId="{13F6E621-75D1-E658-30E7-64CD36839751}"/>
          </ac:spMkLst>
        </pc:spChg>
        <pc:spChg chg="add mod">
          <ac:chgData name="Sudvarg, Marion" userId="2bb9b31b-5f3c-4f72-8e1f-41eb276ee9c6" providerId="ADAL" clId="{D9CADBE6-7961-44B0-AEEE-7F5B4A4EBB0A}" dt="2024-12-06T05:29:40.905" v="2413" actId="1036"/>
          <ac:spMkLst>
            <pc:docMk/>
            <pc:sldMk cId="706743017" sldId="457"/>
            <ac:spMk id="114" creationId="{70952B53-D74A-8860-6CFB-53AE4E47C4C9}"/>
          </ac:spMkLst>
        </pc:spChg>
        <pc:grpChg chg="add mod">
          <ac:chgData name="Sudvarg, Marion" userId="2bb9b31b-5f3c-4f72-8e1f-41eb276ee9c6" providerId="ADAL" clId="{D9CADBE6-7961-44B0-AEEE-7F5B4A4EBB0A}" dt="2024-12-06T05:29:40.905" v="2413" actId="1036"/>
          <ac:grpSpMkLst>
            <pc:docMk/>
            <pc:sldMk cId="706743017" sldId="457"/>
            <ac:grpSpMk id="2" creationId="{D1936D74-D603-8F94-0172-5D17284C6952}"/>
          </ac:grpSpMkLst>
        </pc:grpChg>
        <pc:grpChg chg="del">
          <ac:chgData name="Sudvarg, Marion" userId="2bb9b31b-5f3c-4f72-8e1f-41eb276ee9c6" providerId="ADAL" clId="{D9CADBE6-7961-44B0-AEEE-7F5B4A4EBB0A}" dt="2024-12-06T05:29:07.139" v="2392" actId="478"/>
          <ac:grpSpMkLst>
            <pc:docMk/>
            <pc:sldMk cId="706743017" sldId="457"/>
            <ac:grpSpMk id="18" creationId="{1A259676-9708-4693-C28D-80860EB2BCF8}"/>
          </ac:grpSpMkLst>
        </pc:grpChg>
        <pc:grpChg chg="add mod">
          <ac:chgData name="Sudvarg, Marion" userId="2bb9b31b-5f3c-4f72-8e1f-41eb276ee9c6" providerId="ADAL" clId="{D9CADBE6-7961-44B0-AEEE-7F5B4A4EBB0A}" dt="2024-12-06T05:29:40.905" v="2413" actId="1036"/>
          <ac:grpSpMkLst>
            <pc:docMk/>
            <pc:sldMk cId="706743017" sldId="457"/>
            <ac:grpSpMk id="80" creationId="{36E819E8-526D-BEFF-F167-A4A85B928041}"/>
          </ac:grpSpMkLst>
        </pc:grpChg>
        <pc:picChg chg="del">
          <ac:chgData name="Sudvarg, Marion" userId="2bb9b31b-5f3c-4f72-8e1f-41eb276ee9c6" providerId="ADAL" clId="{D9CADBE6-7961-44B0-AEEE-7F5B4A4EBB0A}" dt="2024-12-06T05:29:07.139" v="2392" actId="478"/>
          <ac:picMkLst>
            <pc:docMk/>
            <pc:sldMk cId="706743017" sldId="457"/>
            <ac:picMk id="13" creationId="{0AEEF215-4742-65A5-40FD-2A934F2A238B}"/>
          </ac:picMkLst>
        </pc:picChg>
        <pc:picChg chg="del">
          <ac:chgData name="Sudvarg, Marion" userId="2bb9b31b-5f3c-4f72-8e1f-41eb276ee9c6" providerId="ADAL" clId="{D9CADBE6-7961-44B0-AEEE-7F5B4A4EBB0A}" dt="2024-12-06T05:29:07.139" v="2392" actId="478"/>
          <ac:picMkLst>
            <pc:docMk/>
            <pc:sldMk cId="706743017" sldId="457"/>
            <ac:picMk id="14" creationId="{CF317AEB-8DC1-C82D-8149-7EA506911833}"/>
          </ac:picMkLst>
        </pc:picChg>
        <pc:picChg chg="del">
          <ac:chgData name="Sudvarg, Marion" userId="2bb9b31b-5f3c-4f72-8e1f-41eb276ee9c6" providerId="ADAL" clId="{D9CADBE6-7961-44B0-AEEE-7F5B4A4EBB0A}" dt="2024-12-06T05:29:07.139" v="2392" actId="478"/>
          <ac:picMkLst>
            <pc:docMk/>
            <pc:sldMk cId="706743017" sldId="457"/>
            <ac:picMk id="15" creationId="{D9140DBA-5662-FCE6-EC50-76A8ECBBE831}"/>
          </ac:picMkLst>
        </pc:picChg>
        <pc:picChg chg="del">
          <ac:chgData name="Sudvarg, Marion" userId="2bb9b31b-5f3c-4f72-8e1f-41eb276ee9c6" providerId="ADAL" clId="{D9CADBE6-7961-44B0-AEEE-7F5B4A4EBB0A}" dt="2024-12-06T05:29:07.139" v="2392" actId="478"/>
          <ac:picMkLst>
            <pc:docMk/>
            <pc:sldMk cId="706743017" sldId="457"/>
            <ac:picMk id="16" creationId="{846BBE3C-358A-B1E2-5EFF-843A13788559}"/>
          </ac:picMkLst>
        </pc:picChg>
        <pc:picChg chg="del">
          <ac:chgData name="Sudvarg, Marion" userId="2bb9b31b-5f3c-4f72-8e1f-41eb276ee9c6" providerId="ADAL" clId="{D9CADBE6-7961-44B0-AEEE-7F5B4A4EBB0A}" dt="2024-12-06T05:29:07.139" v="2392" actId="478"/>
          <ac:picMkLst>
            <pc:docMk/>
            <pc:sldMk cId="706743017" sldId="457"/>
            <ac:picMk id="17" creationId="{B0197A8D-99E6-39A3-B810-CAFE2D6D0661}"/>
          </ac:picMkLst>
        </pc:picChg>
      </pc:sldChg>
      <pc:sldChg chg="add del">
        <pc:chgData name="Sudvarg, Marion" userId="2bb9b31b-5f3c-4f72-8e1f-41eb276ee9c6" providerId="ADAL" clId="{D9CADBE6-7961-44B0-AEEE-7F5B4A4EBB0A}" dt="2024-12-06T05:28:49.219" v="2387"/>
        <pc:sldMkLst>
          <pc:docMk/>
          <pc:sldMk cId="1310424085" sldId="457"/>
        </pc:sldMkLst>
      </pc:sldChg>
      <pc:sldChg chg="addSp delSp modSp new mod delAnim modAnim modNotesTx">
        <pc:chgData name="Sudvarg, Marion" userId="2bb9b31b-5f3c-4f72-8e1f-41eb276ee9c6" providerId="ADAL" clId="{D9CADBE6-7961-44B0-AEEE-7F5B4A4EBB0A}" dt="2024-12-07T21:00:47.469" v="7015" actId="20577"/>
        <pc:sldMkLst>
          <pc:docMk/>
          <pc:sldMk cId="116449407" sldId="458"/>
        </pc:sldMkLst>
        <pc:spChg chg="add mod">
          <ac:chgData name="Sudvarg, Marion" userId="2bb9b31b-5f3c-4f72-8e1f-41eb276ee9c6" providerId="ADAL" clId="{D9CADBE6-7961-44B0-AEEE-7F5B4A4EBB0A}" dt="2024-12-06T07:59:17.249" v="3102" actId="1076"/>
          <ac:spMkLst>
            <pc:docMk/>
            <pc:sldMk cId="116449407" sldId="458"/>
            <ac:spMk id="3" creationId="{BB91B42E-CCD4-74E2-114F-34821210F764}"/>
          </ac:spMkLst>
        </pc:spChg>
        <pc:spChg chg="add mod">
          <ac:chgData name="Sudvarg, Marion" userId="2bb9b31b-5f3c-4f72-8e1f-41eb276ee9c6" providerId="ADAL" clId="{D9CADBE6-7961-44B0-AEEE-7F5B4A4EBB0A}" dt="2024-12-06T07:58:39.170" v="3097" actId="1036"/>
          <ac:spMkLst>
            <pc:docMk/>
            <pc:sldMk cId="116449407" sldId="458"/>
            <ac:spMk id="5" creationId="{E2154E46-E1E4-1C6D-37BF-6F120586FC9B}"/>
          </ac:spMkLst>
        </pc:spChg>
        <pc:spChg chg="add mod">
          <ac:chgData name="Sudvarg, Marion" userId="2bb9b31b-5f3c-4f72-8e1f-41eb276ee9c6" providerId="ADAL" clId="{D9CADBE6-7961-44B0-AEEE-7F5B4A4EBB0A}" dt="2024-12-07T20:58:25.780" v="6482" actId="208"/>
          <ac:spMkLst>
            <pc:docMk/>
            <pc:sldMk cId="116449407" sldId="458"/>
            <ac:spMk id="6" creationId="{6A3BBCBB-B3B6-8FB1-1778-F7FFBD1869C3}"/>
          </ac:spMkLst>
        </pc:spChg>
        <pc:spChg chg="add mod">
          <ac:chgData name="Sudvarg, Marion" userId="2bb9b31b-5f3c-4f72-8e1f-41eb276ee9c6" providerId="ADAL" clId="{D9CADBE6-7961-44B0-AEEE-7F5B4A4EBB0A}" dt="2024-12-07T19:59:16.266" v="6046" actId="208"/>
          <ac:spMkLst>
            <pc:docMk/>
            <pc:sldMk cId="116449407" sldId="458"/>
            <ac:spMk id="7" creationId="{DC18E36F-7F37-3881-E402-979EF1A6C5FD}"/>
          </ac:spMkLst>
        </pc:spChg>
        <pc:spChg chg="add mod">
          <ac:chgData name="Sudvarg, Marion" userId="2bb9b31b-5f3c-4f72-8e1f-41eb276ee9c6" providerId="ADAL" clId="{D9CADBE6-7961-44B0-AEEE-7F5B4A4EBB0A}" dt="2024-12-07T19:59:16.266" v="6046" actId="208"/>
          <ac:spMkLst>
            <pc:docMk/>
            <pc:sldMk cId="116449407" sldId="458"/>
            <ac:spMk id="8" creationId="{A1E97C50-974E-C738-A077-54293C43BE84}"/>
          </ac:spMkLst>
        </pc:spChg>
        <pc:spChg chg="add mod">
          <ac:chgData name="Sudvarg, Marion" userId="2bb9b31b-5f3c-4f72-8e1f-41eb276ee9c6" providerId="ADAL" clId="{D9CADBE6-7961-44B0-AEEE-7F5B4A4EBB0A}" dt="2024-12-07T19:59:16.266" v="6046" actId="208"/>
          <ac:spMkLst>
            <pc:docMk/>
            <pc:sldMk cId="116449407" sldId="458"/>
            <ac:spMk id="9" creationId="{6415B977-6F21-8520-8445-8E5EC510D23E}"/>
          </ac:spMkLst>
        </pc:spChg>
        <pc:picChg chg="add mod">
          <ac:chgData name="Sudvarg, Marion" userId="2bb9b31b-5f3c-4f72-8e1f-41eb276ee9c6" providerId="ADAL" clId="{D9CADBE6-7961-44B0-AEEE-7F5B4A4EBB0A}" dt="2024-12-06T07:58:39.170" v="3097" actId="1036"/>
          <ac:picMkLst>
            <pc:docMk/>
            <pc:sldMk cId="116449407" sldId="458"/>
            <ac:picMk id="2" creationId="{D6EF03E4-FE1A-BB1B-C898-AF875138C79F}"/>
          </ac:picMkLst>
        </pc:picChg>
        <pc:picChg chg="add del mod">
          <ac:chgData name="Sudvarg, Marion" userId="2bb9b31b-5f3c-4f72-8e1f-41eb276ee9c6" providerId="ADAL" clId="{D9CADBE6-7961-44B0-AEEE-7F5B4A4EBB0A}" dt="2024-12-06T07:58:33.734" v="3080" actId="478"/>
          <ac:picMkLst>
            <pc:docMk/>
            <pc:sldMk cId="116449407" sldId="458"/>
            <ac:picMk id="4" creationId="{2A95AA02-F06D-1F58-427C-1B6F797C1B78}"/>
          </ac:picMkLst>
        </pc:picChg>
      </pc:sldChg>
      <pc:sldChg chg="addSp delSp modSp add mod addAnim delAnim modAnim modNotesTx">
        <pc:chgData name="Sudvarg, Marion" userId="2bb9b31b-5f3c-4f72-8e1f-41eb276ee9c6" providerId="ADAL" clId="{D9CADBE6-7961-44B0-AEEE-7F5B4A4EBB0A}" dt="2024-12-08T17:41:18.469" v="8613"/>
        <pc:sldMkLst>
          <pc:docMk/>
          <pc:sldMk cId="731766724" sldId="459"/>
        </pc:sldMkLst>
        <pc:spChg chg="del">
          <ac:chgData name="Sudvarg, Marion" userId="2bb9b31b-5f3c-4f72-8e1f-41eb276ee9c6" providerId="ADAL" clId="{D9CADBE6-7961-44B0-AEEE-7F5B4A4EBB0A}" dt="2024-12-06T08:12:44.657" v="3181" actId="478"/>
          <ac:spMkLst>
            <pc:docMk/>
            <pc:sldMk cId="731766724" sldId="459"/>
            <ac:spMk id="3" creationId="{BB91B42E-CCD4-74E2-114F-34821210F764}"/>
          </ac:spMkLst>
        </pc:spChg>
        <pc:spChg chg="add mod">
          <ac:chgData name="Sudvarg, Marion" userId="2bb9b31b-5f3c-4f72-8e1f-41eb276ee9c6" providerId="ADAL" clId="{D9CADBE6-7961-44B0-AEEE-7F5B4A4EBB0A}" dt="2024-12-08T17:41:16.300" v="8612"/>
          <ac:spMkLst>
            <pc:docMk/>
            <pc:sldMk cId="731766724" sldId="459"/>
            <ac:spMk id="3" creationId="{F7A26042-BF36-7A4E-3022-BE0A643F2AC2}"/>
          </ac:spMkLst>
        </pc:spChg>
        <pc:spChg chg="add del mod">
          <ac:chgData name="Sudvarg, Marion" userId="2bb9b31b-5f3c-4f72-8e1f-41eb276ee9c6" providerId="ADAL" clId="{D9CADBE6-7961-44B0-AEEE-7F5B4A4EBB0A}" dt="2024-12-06T08:06:59.063" v="3152" actId="478"/>
          <ac:spMkLst>
            <pc:docMk/>
            <pc:sldMk cId="731766724" sldId="459"/>
            <ac:spMk id="4" creationId="{8B2DC576-1961-1689-930D-F96796236ED9}"/>
          </ac:spMkLst>
        </pc:spChg>
        <pc:spChg chg="del">
          <ac:chgData name="Sudvarg, Marion" userId="2bb9b31b-5f3c-4f72-8e1f-41eb276ee9c6" providerId="ADAL" clId="{D9CADBE6-7961-44B0-AEEE-7F5B4A4EBB0A}" dt="2024-12-06T08:05:55.873" v="3107" actId="478"/>
          <ac:spMkLst>
            <pc:docMk/>
            <pc:sldMk cId="731766724" sldId="459"/>
            <ac:spMk id="5" creationId="{E2154E46-E1E4-1C6D-37BF-6F120586FC9B}"/>
          </ac:spMkLst>
        </pc:spChg>
        <pc:spChg chg="del">
          <ac:chgData name="Sudvarg, Marion" userId="2bb9b31b-5f3c-4f72-8e1f-41eb276ee9c6" providerId="ADAL" clId="{D9CADBE6-7961-44B0-AEEE-7F5B4A4EBB0A}" dt="2024-12-06T08:05:55.396" v="3106" actId="478"/>
          <ac:spMkLst>
            <pc:docMk/>
            <pc:sldMk cId="731766724" sldId="459"/>
            <ac:spMk id="6" creationId="{6A3BBCBB-B3B6-8FB1-1778-F7FFBD1869C3}"/>
          </ac:spMkLst>
        </pc:spChg>
        <pc:spChg chg="del">
          <ac:chgData name="Sudvarg, Marion" userId="2bb9b31b-5f3c-4f72-8e1f-41eb276ee9c6" providerId="ADAL" clId="{D9CADBE6-7961-44B0-AEEE-7F5B4A4EBB0A}" dt="2024-12-06T08:05:36.420" v="3105" actId="478"/>
          <ac:spMkLst>
            <pc:docMk/>
            <pc:sldMk cId="731766724" sldId="459"/>
            <ac:spMk id="7" creationId="{DC18E36F-7F37-3881-E402-979EF1A6C5FD}"/>
          </ac:spMkLst>
        </pc:spChg>
        <pc:spChg chg="del">
          <ac:chgData name="Sudvarg, Marion" userId="2bb9b31b-5f3c-4f72-8e1f-41eb276ee9c6" providerId="ADAL" clId="{D9CADBE6-7961-44B0-AEEE-7F5B4A4EBB0A}" dt="2024-12-06T08:05:57.033" v="3108" actId="478"/>
          <ac:spMkLst>
            <pc:docMk/>
            <pc:sldMk cId="731766724" sldId="459"/>
            <ac:spMk id="8" creationId="{A1E97C50-974E-C738-A077-54293C43BE84}"/>
          </ac:spMkLst>
        </pc:spChg>
        <pc:spChg chg="add del mod">
          <ac:chgData name="Sudvarg, Marion" userId="2bb9b31b-5f3c-4f72-8e1f-41eb276ee9c6" providerId="ADAL" clId="{D9CADBE6-7961-44B0-AEEE-7F5B4A4EBB0A}" dt="2024-12-06T08:11:05.722" v="3166" actId="478"/>
          <ac:spMkLst>
            <pc:docMk/>
            <pc:sldMk cId="731766724" sldId="459"/>
            <ac:spMk id="9" creationId="{E3F7868F-AA99-34B9-A80C-21E60F4CFFE1}"/>
          </ac:spMkLst>
        </pc:spChg>
        <pc:spChg chg="add del mod">
          <ac:chgData name="Sudvarg, Marion" userId="2bb9b31b-5f3c-4f72-8e1f-41eb276ee9c6" providerId="ADAL" clId="{D9CADBE6-7961-44B0-AEEE-7F5B4A4EBB0A}" dt="2024-12-06T08:11:09.440" v="3167" actId="478"/>
          <ac:spMkLst>
            <pc:docMk/>
            <pc:sldMk cId="731766724" sldId="459"/>
            <ac:spMk id="10" creationId="{503F0371-ABE0-3C6E-CC29-3E3FCE97ACEE}"/>
          </ac:spMkLst>
        </pc:spChg>
      </pc:sldChg>
      <pc:sldChg chg="delSp add del mod delAnim">
        <pc:chgData name="Sudvarg, Marion" userId="2bb9b31b-5f3c-4f72-8e1f-41eb276ee9c6" providerId="ADAL" clId="{D9CADBE6-7961-44B0-AEEE-7F5B4A4EBB0A}" dt="2024-12-06T08:13:23.319" v="3186" actId="47"/>
        <pc:sldMkLst>
          <pc:docMk/>
          <pc:sldMk cId="4085455853" sldId="460"/>
        </pc:sldMkLst>
        <pc:spChg chg="del">
          <ac:chgData name="Sudvarg, Marion" userId="2bb9b31b-5f3c-4f72-8e1f-41eb276ee9c6" providerId="ADAL" clId="{D9CADBE6-7961-44B0-AEEE-7F5B4A4EBB0A}" dt="2024-12-06T08:08:20.205" v="3163" actId="478"/>
          <ac:spMkLst>
            <pc:docMk/>
            <pc:sldMk cId="4085455853" sldId="460"/>
            <ac:spMk id="9" creationId="{E3F7868F-AA99-34B9-A80C-21E60F4CFFE1}"/>
          </ac:spMkLst>
        </pc:spChg>
      </pc:sldChg>
      <pc:sldChg chg="addSp delSp modSp add mod modAnim modNotesTx">
        <pc:chgData name="Sudvarg, Marion" userId="2bb9b31b-5f3c-4f72-8e1f-41eb276ee9c6" providerId="ADAL" clId="{D9CADBE6-7961-44B0-AEEE-7F5B4A4EBB0A}" dt="2024-12-08T17:40:43.935" v="8611" actId="20577"/>
        <pc:sldMkLst>
          <pc:docMk/>
          <pc:sldMk cId="1995589661" sldId="461"/>
        </pc:sldMkLst>
        <pc:spChg chg="mod">
          <ac:chgData name="Sudvarg, Marion" userId="2bb9b31b-5f3c-4f72-8e1f-41eb276ee9c6" providerId="ADAL" clId="{D9CADBE6-7961-44B0-AEEE-7F5B4A4EBB0A}" dt="2024-12-06T08:13:12.141" v="3185" actId="14100"/>
          <ac:spMkLst>
            <pc:docMk/>
            <pc:sldMk cId="1995589661" sldId="461"/>
            <ac:spMk id="3" creationId="{BB91B42E-CCD4-74E2-114F-34821210F764}"/>
          </ac:spMkLst>
        </pc:spChg>
        <pc:picChg chg="add del">
          <ac:chgData name="Sudvarg, Marion" userId="2bb9b31b-5f3c-4f72-8e1f-41eb276ee9c6" providerId="ADAL" clId="{D9CADBE6-7961-44B0-AEEE-7F5B4A4EBB0A}" dt="2024-12-06T08:16:10.204" v="3195" actId="478"/>
          <ac:picMkLst>
            <pc:docMk/>
            <pc:sldMk cId="1995589661" sldId="461"/>
            <ac:picMk id="2" creationId="{D6EF03E4-FE1A-BB1B-C898-AF875138C79F}"/>
          </ac:picMkLst>
        </pc:picChg>
        <pc:picChg chg="add del mod">
          <ac:chgData name="Sudvarg, Marion" userId="2bb9b31b-5f3c-4f72-8e1f-41eb276ee9c6" providerId="ADAL" clId="{D9CADBE6-7961-44B0-AEEE-7F5B4A4EBB0A}" dt="2024-12-06T08:12:13.407" v="3178" actId="478"/>
          <ac:picMkLst>
            <pc:docMk/>
            <pc:sldMk cId="1995589661" sldId="461"/>
            <ac:picMk id="5" creationId="{CAE79820-A068-BA26-2C21-62DF3657F0AC}"/>
          </ac:picMkLst>
        </pc:picChg>
        <pc:picChg chg="add del mod">
          <ac:chgData name="Sudvarg, Marion" userId="2bb9b31b-5f3c-4f72-8e1f-41eb276ee9c6" providerId="ADAL" clId="{D9CADBE6-7961-44B0-AEEE-7F5B4A4EBB0A}" dt="2024-12-06T08:16:08.319" v="3194" actId="22"/>
          <ac:picMkLst>
            <pc:docMk/>
            <pc:sldMk cId="1995589661" sldId="461"/>
            <ac:picMk id="7" creationId="{E3C96416-C0ED-44AA-50ED-4AB52324F3F7}"/>
          </ac:picMkLst>
        </pc:picChg>
      </pc:sldChg>
      <pc:sldChg chg="addSp delSp modSp add del mod addAnim delAnim modAnim">
        <pc:chgData name="Sudvarg, Marion" userId="2bb9b31b-5f3c-4f72-8e1f-41eb276ee9c6" providerId="ADAL" clId="{D9CADBE6-7961-44B0-AEEE-7F5B4A4EBB0A}" dt="2024-12-06T08:18:31.993" v="3227" actId="47"/>
        <pc:sldMkLst>
          <pc:docMk/>
          <pc:sldMk cId="2335297029" sldId="462"/>
        </pc:sldMkLst>
        <pc:spChg chg="del">
          <ac:chgData name="Sudvarg, Marion" userId="2bb9b31b-5f3c-4f72-8e1f-41eb276ee9c6" providerId="ADAL" clId="{D9CADBE6-7961-44B0-AEEE-7F5B4A4EBB0A}" dt="2024-12-06T08:16:43.593" v="3207" actId="478"/>
          <ac:spMkLst>
            <pc:docMk/>
            <pc:sldMk cId="2335297029" sldId="462"/>
            <ac:spMk id="9" creationId="{E3F7868F-AA99-34B9-A80C-21E60F4CFFE1}"/>
          </ac:spMkLst>
        </pc:spChg>
        <pc:picChg chg="del">
          <ac:chgData name="Sudvarg, Marion" userId="2bb9b31b-5f3c-4f72-8e1f-41eb276ee9c6" providerId="ADAL" clId="{D9CADBE6-7961-44B0-AEEE-7F5B4A4EBB0A}" dt="2024-12-06T08:16:41.937" v="3206" actId="478"/>
          <ac:picMkLst>
            <pc:docMk/>
            <pc:sldMk cId="2335297029" sldId="462"/>
            <ac:picMk id="2" creationId="{D6EF03E4-FE1A-BB1B-C898-AF875138C79F}"/>
          </ac:picMkLst>
        </pc:picChg>
        <pc:picChg chg="del">
          <ac:chgData name="Sudvarg, Marion" userId="2bb9b31b-5f3c-4f72-8e1f-41eb276ee9c6" providerId="ADAL" clId="{D9CADBE6-7961-44B0-AEEE-7F5B4A4EBB0A}" dt="2024-12-06T08:16:36.154" v="3204" actId="478"/>
          <ac:picMkLst>
            <pc:docMk/>
            <pc:sldMk cId="2335297029" sldId="462"/>
            <ac:picMk id="5" creationId="{CAE79820-A068-BA26-2C21-62DF3657F0AC}"/>
          </ac:picMkLst>
        </pc:picChg>
        <pc:picChg chg="add del">
          <ac:chgData name="Sudvarg, Marion" userId="2bb9b31b-5f3c-4f72-8e1f-41eb276ee9c6" providerId="ADAL" clId="{D9CADBE6-7961-44B0-AEEE-7F5B4A4EBB0A}" dt="2024-12-06T08:16:16.779" v="3196" actId="478"/>
          <ac:picMkLst>
            <pc:docMk/>
            <pc:sldMk cId="2335297029" sldId="462"/>
            <ac:picMk id="6" creationId="{899AABAB-637B-2EB1-4FF0-6429A83260B7}"/>
          </ac:picMkLst>
        </pc:picChg>
        <pc:picChg chg="add del mod ord">
          <ac:chgData name="Sudvarg, Marion" userId="2bb9b31b-5f3c-4f72-8e1f-41eb276ee9c6" providerId="ADAL" clId="{D9CADBE6-7961-44B0-AEEE-7F5B4A4EBB0A}" dt="2024-12-06T08:18:09.421" v="3221" actId="478"/>
          <ac:picMkLst>
            <pc:docMk/>
            <pc:sldMk cId="2335297029" sldId="462"/>
            <ac:picMk id="8" creationId="{1FBDAAC4-49D3-4DE4-D964-DBE45864ACCD}"/>
          </ac:picMkLst>
        </pc:picChg>
        <pc:picChg chg="add mod ord">
          <ac:chgData name="Sudvarg, Marion" userId="2bb9b31b-5f3c-4f72-8e1f-41eb276ee9c6" providerId="ADAL" clId="{D9CADBE6-7961-44B0-AEEE-7F5B4A4EBB0A}" dt="2024-12-06T08:17:23.058" v="3218" actId="166"/>
          <ac:picMkLst>
            <pc:docMk/>
            <pc:sldMk cId="2335297029" sldId="462"/>
            <ac:picMk id="10" creationId="{EF5D9F43-9261-9B49-3471-75A1AE267812}"/>
          </ac:picMkLst>
        </pc:picChg>
      </pc:sldChg>
      <pc:sldChg chg="addSp modSp add mod modAnim modNotesTx">
        <pc:chgData name="Sudvarg, Marion" userId="2bb9b31b-5f3c-4f72-8e1f-41eb276ee9c6" providerId="ADAL" clId="{D9CADBE6-7961-44B0-AEEE-7F5B4A4EBB0A}" dt="2024-12-08T17:42:20.624" v="8657"/>
        <pc:sldMkLst>
          <pc:docMk/>
          <pc:sldMk cId="3132392052" sldId="463"/>
        </pc:sldMkLst>
        <pc:spChg chg="add mod">
          <ac:chgData name="Sudvarg, Marion" userId="2bb9b31b-5f3c-4f72-8e1f-41eb276ee9c6" providerId="ADAL" clId="{D9CADBE6-7961-44B0-AEEE-7F5B4A4EBB0A}" dt="2024-12-08T17:41:34.780" v="8635" actId="14100"/>
          <ac:spMkLst>
            <pc:docMk/>
            <pc:sldMk cId="3132392052" sldId="463"/>
            <ac:spMk id="6" creationId="{A4E39599-8439-1B13-78CC-4BFD5FD3CA8E}"/>
          </ac:spMkLst>
        </pc:spChg>
        <pc:spChg chg="add mod">
          <ac:chgData name="Sudvarg, Marion" userId="2bb9b31b-5f3c-4f72-8e1f-41eb276ee9c6" providerId="ADAL" clId="{D9CADBE6-7961-44B0-AEEE-7F5B4A4EBB0A}" dt="2024-12-08T17:41:49.528" v="8652" actId="14100"/>
          <ac:spMkLst>
            <pc:docMk/>
            <pc:sldMk cId="3132392052" sldId="463"/>
            <ac:spMk id="7" creationId="{E5FFDF19-CE47-5B08-49C6-DD9D44BED6C8}"/>
          </ac:spMkLst>
        </pc:spChg>
        <pc:spChg chg="add mod">
          <ac:chgData name="Sudvarg, Marion" userId="2bb9b31b-5f3c-4f72-8e1f-41eb276ee9c6" providerId="ADAL" clId="{D9CADBE6-7961-44B0-AEEE-7F5B4A4EBB0A}" dt="2024-12-08T17:42:06.590" v="8655" actId="14100"/>
          <ac:spMkLst>
            <pc:docMk/>
            <pc:sldMk cId="3132392052" sldId="463"/>
            <ac:spMk id="8" creationId="{712B3638-045B-56DF-64C5-E5B5200F91B9}"/>
          </ac:spMkLst>
        </pc:spChg>
        <pc:picChg chg="add mod">
          <ac:chgData name="Sudvarg, Marion" userId="2bb9b31b-5f3c-4f72-8e1f-41eb276ee9c6" providerId="ADAL" clId="{D9CADBE6-7961-44B0-AEEE-7F5B4A4EBB0A}" dt="2024-12-06T08:18:20.393" v="3224"/>
          <ac:picMkLst>
            <pc:docMk/>
            <pc:sldMk cId="3132392052" sldId="463"/>
            <ac:picMk id="4" creationId="{4F2F1B6D-3E17-33B2-A62E-C31B44CFA2FB}"/>
          </ac:picMkLst>
        </pc:picChg>
      </pc:sldChg>
      <pc:sldChg chg="addSp delSp modSp add mod modTransition modAnim modNotesTx">
        <pc:chgData name="Sudvarg, Marion" userId="2bb9b31b-5f3c-4f72-8e1f-41eb276ee9c6" providerId="ADAL" clId="{D9CADBE6-7961-44B0-AEEE-7F5B4A4EBB0A}" dt="2024-12-07T21:07:57.517" v="7817" actId="20577"/>
        <pc:sldMkLst>
          <pc:docMk/>
          <pc:sldMk cId="2719495414" sldId="464"/>
        </pc:sldMkLst>
        <pc:spChg chg="add mod">
          <ac:chgData name="Sudvarg, Marion" userId="2bb9b31b-5f3c-4f72-8e1f-41eb276ee9c6" providerId="ADAL" clId="{D9CADBE6-7961-44B0-AEEE-7F5B4A4EBB0A}" dt="2024-12-06T13:10:06.156" v="3263" actId="20577"/>
          <ac:spMkLst>
            <pc:docMk/>
            <pc:sldMk cId="2719495414" sldId="464"/>
            <ac:spMk id="6" creationId="{CA614C18-D511-5DE3-352A-62A2BDF9EE0D}"/>
          </ac:spMkLst>
        </pc:spChg>
        <pc:spChg chg="del">
          <ac:chgData name="Sudvarg, Marion" userId="2bb9b31b-5f3c-4f72-8e1f-41eb276ee9c6" providerId="ADAL" clId="{D9CADBE6-7961-44B0-AEEE-7F5B4A4EBB0A}" dt="2024-12-06T12:56:00.155" v="3234" actId="478"/>
          <ac:spMkLst>
            <pc:docMk/>
            <pc:sldMk cId="2719495414" sldId="464"/>
            <ac:spMk id="9" creationId="{E3F7868F-AA99-34B9-A80C-21E60F4CFFE1}"/>
          </ac:spMkLst>
        </pc:spChg>
        <pc:picChg chg="del">
          <ac:chgData name="Sudvarg, Marion" userId="2bb9b31b-5f3c-4f72-8e1f-41eb276ee9c6" providerId="ADAL" clId="{D9CADBE6-7961-44B0-AEEE-7F5B4A4EBB0A}" dt="2024-12-06T12:55:57.733" v="3232" actId="478"/>
          <ac:picMkLst>
            <pc:docMk/>
            <pc:sldMk cId="2719495414" sldId="464"/>
            <ac:picMk id="2" creationId="{D6EF03E4-FE1A-BB1B-C898-AF875138C79F}"/>
          </ac:picMkLst>
        </pc:picChg>
        <pc:picChg chg="mod">
          <ac:chgData name="Sudvarg, Marion" userId="2bb9b31b-5f3c-4f72-8e1f-41eb276ee9c6" providerId="ADAL" clId="{D9CADBE6-7961-44B0-AEEE-7F5B4A4EBB0A}" dt="2024-12-06T12:57:44.905" v="3249" actId="1076"/>
          <ac:picMkLst>
            <pc:docMk/>
            <pc:sldMk cId="2719495414" sldId="464"/>
            <ac:picMk id="4" creationId="{4F2F1B6D-3E17-33B2-A62E-C31B44CFA2FB}"/>
          </ac:picMkLst>
        </pc:picChg>
        <pc:picChg chg="del">
          <ac:chgData name="Sudvarg, Marion" userId="2bb9b31b-5f3c-4f72-8e1f-41eb276ee9c6" providerId="ADAL" clId="{D9CADBE6-7961-44B0-AEEE-7F5B4A4EBB0A}" dt="2024-12-06T12:55:58.498" v="3233" actId="478"/>
          <ac:picMkLst>
            <pc:docMk/>
            <pc:sldMk cId="2719495414" sldId="464"/>
            <ac:picMk id="5" creationId="{CAE79820-A068-BA26-2C21-62DF3657F0AC}"/>
          </ac:picMkLst>
        </pc:picChg>
      </pc:sldChg>
      <pc:sldChg chg="addSp delSp modSp add del mod addAnim delAnim modAnim modNotesTx">
        <pc:chgData name="Sudvarg, Marion" userId="2bb9b31b-5f3c-4f72-8e1f-41eb276ee9c6" providerId="ADAL" clId="{D9CADBE6-7961-44B0-AEEE-7F5B4A4EBB0A}" dt="2024-12-08T18:17:38.570" v="10233" actId="47"/>
        <pc:sldMkLst>
          <pc:docMk/>
          <pc:sldMk cId="74094827" sldId="465"/>
        </pc:sldMkLst>
        <pc:spChg chg="add del mod">
          <ac:chgData name="Sudvarg, Marion" userId="2bb9b31b-5f3c-4f72-8e1f-41eb276ee9c6" providerId="ADAL" clId="{D9CADBE6-7961-44B0-AEEE-7F5B4A4EBB0A}" dt="2024-12-06T13:16:38.077" v="3406" actId="478"/>
          <ac:spMkLst>
            <pc:docMk/>
            <pc:sldMk cId="74094827" sldId="465"/>
            <ac:spMk id="2" creationId="{F6B552B6-864C-623B-6E06-29FF86CCAA99}"/>
          </ac:spMkLst>
        </pc:spChg>
        <pc:spChg chg="add del mod">
          <ac:chgData name="Sudvarg, Marion" userId="2bb9b31b-5f3c-4f72-8e1f-41eb276ee9c6" providerId="ADAL" clId="{D9CADBE6-7961-44B0-AEEE-7F5B4A4EBB0A}" dt="2024-12-06T13:16:38.077" v="3406" actId="478"/>
          <ac:spMkLst>
            <pc:docMk/>
            <pc:sldMk cId="74094827" sldId="465"/>
            <ac:spMk id="3" creationId="{2FE58004-9CE3-2811-1F42-621E7E84CC27}"/>
          </ac:spMkLst>
        </pc:spChg>
        <pc:spChg chg="add del mod">
          <ac:chgData name="Sudvarg, Marion" userId="2bb9b31b-5f3c-4f72-8e1f-41eb276ee9c6" providerId="ADAL" clId="{D9CADBE6-7961-44B0-AEEE-7F5B4A4EBB0A}" dt="2024-12-06T13:16:38.077" v="3406" actId="478"/>
          <ac:spMkLst>
            <pc:docMk/>
            <pc:sldMk cId="74094827" sldId="465"/>
            <ac:spMk id="4" creationId="{A0B45C6D-7633-4E2A-D601-E7E02D4B3385}"/>
          </ac:spMkLst>
        </pc:spChg>
        <pc:spChg chg="add del mod">
          <ac:chgData name="Sudvarg, Marion" userId="2bb9b31b-5f3c-4f72-8e1f-41eb276ee9c6" providerId="ADAL" clId="{D9CADBE6-7961-44B0-AEEE-7F5B4A4EBB0A}" dt="2024-12-06T13:16:38.077" v="3406" actId="478"/>
          <ac:spMkLst>
            <pc:docMk/>
            <pc:sldMk cId="74094827" sldId="465"/>
            <ac:spMk id="5" creationId="{F1A3AE9D-023A-1D66-6203-518D0026B7F6}"/>
          </ac:spMkLst>
        </pc:spChg>
        <pc:spChg chg="add del mod">
          <ac:chgData name="Sudvarg, Marion" userId="2bb9b31b-5f3c-4f72-8e1f-41eb276ee9c6" providerId="ADAL" clId="{D9CADBE6-7961-44B0-AEEE-7F5B4A4EBB0A}" dt="2024-12-06T13:15:44.920" v="3390" actId="478"/>
          <ac:spMkLst>
            <pc:docMk/>
            <pc:sldMk cId="74094827" sldId="465"/>
            <ac:spMk id="10" creationId="{D277A09C-0451-433D-5471-351EEA26EE5D}"/>
          </ac:spMkLst>
        </pc:spChg>
        <pc:spChg chg="add del mod">
          <ac:chgData name="Sudvarg, Marion" userId="2bb9b31b-5f3c-4f72-8e1f-41eb276ee9c6" providerId="ADAL" clId="{D9CADBE6-7961-44B0-AEEE-7F5B4A4EBB0A}" dt="2024-12-07T21:14:21.678" v="7888" actId="478"/>
          <ac:spMkLst>
            <pc:docMk/>
            <pc:sldMk cId="74094827" sldId="465"/>
            <ac:spMk id="11" creationId="{3A6A3603-D1D4-A132-FBE5-5F77ECB2FDF4}"/>
          </ac:spMkLst>
        </pc:spChg>
        <pc:spChg chg="mod">
          <ac:chgData name="Sudvarg, Marion" userId="2bb9b31b-5f3c-4f72-8e1f-41eb276ee9c6" providerId="ADAL" clId="{D9CADBE6-7961-44B0-AEEE-7F5B4A4EBB0A}" dt="2024-12-06T13:14:45.887" v="3356" actId="20577"/>
          <ac:spMkLst>
            <pc:docMk/>
            <pc:sldMk cId="74094827" sldId="465"/>
            <ac:spMk id="12" creationId="{543F62F6-58B1-15F9-10CE-09DB16176E90}"/>
          </ac:spMkLst>
        </pc:spChg>
        <pc:spChg chg="add del mod">
          <ac:chgData name="Sudvarg, Marion" userId="2bb9b31b-5f3c-4f72-8e1f-41eb276ee9c6" providerId="ADAL" clId="{D9CADBE6-7961-44B0-AEEE-7F5B4A4EBB0A}" dt="2024-12-07T21:16:04.299" v="7934" actId="478"/>
          <ac:spMkLst>
            <pc:docMk/>
            <pc:sldMk cId="74094827" sldId="465"/>
            <ac:spMk id="23" creationId="{44B14ABC-D419-4CBE-A532-CB8D4DD25026}"/>
          </ac:spMkLst>
        </pc:spChg>
        <pc:spChg chg="add del mod">
          <ac:chgData name="Sudvarg, Marion" userId="2bb9b31b-5f3c-4f72-8e1f-41eb276ee9c6" providerId="ADAL" clId="{D9CADBE6-7961-44B0-AEEE-7F5B4A4EBB0A}" dt="2024-12-07T21:16:06.048" v="7935" actId="478"/>
          <ac:spMkLst>
            <pc:docMk/>
            <pc:sldMk cId="74094827" sldId="465"/>
            <ac:spMk id="24" creationId="{457E713C-DA22-9C2E-7EAE-7D3CFBE4E02D}"/>
          </ac:spMkLst>
        </pc:spChg>
        <pc:spChg chg="add del mod">
          <ac:chgData name="Sudvarg, Marion" userId="2bb9b31b-5f3c-4f72-8e1f-41eb276ee9c6" providerId="ADAL" clId="{D9CADBE6-7961-44B0-AEEE-7F5B4A4EBB0A}" dt="2024-12-07T21:16:49.672" v="7940" actId="478"/>
          <ac:spMkLst>
            <pc:docMk/>
            <pc:sldMk cId="74094827" sldId="465"/>
            <ac:spMk id="25" creationId="{9A42C0B7-52DF-37A8-78DC-DC7B1099A523}"/>
          </ac:spMkLst>
        </pc:spChg>
        <pc:spChg chg="mod">
          <ac:chgData name="Sudvarg, Marion" userId="2bb9b31b-5f3c-4f72-8e1f-41eb276ee9c6" providerId="ADAL" clId="{D9CADBE6-7961-44B0-AEEE-7F5B4A4EBB0A}" dt="2024-12-06T13:14:24.778" v="3273" actId="20577"/>
          <ac:spMkLst>
            <pc:docMk/>
            <pc:sldMk cId="74094827" sldId="465"/>
            <ac:spMk id="58" creationId="{E657A42C-F519-9D17-D753-51A55B8D8D75}"/>
          </ac:spMkLst>
        </pc:spChg>
        <pc:spChg chg="del">
          <ac:chgData name="Sudvarg, Marion" userId="2bb9b31b-5f3c-4f72-8e1f-41eb276ee9c6" providerId="ADAL" clId="{D9CADBE6-7961-44B0-AEEE-7F5B4A4EBB0A}" dt="2024-12-06T13:14:48.703" v="3357" actId="478"/>
          <ac:spMkLst>
            <pc:docMk/>
            <pc:sldMk cId="74094827" sldId="465"/>
            <ac:spMk id="60" creationId="{DD5AB441-556F-84FE-1147-982E1F31E695}"/>
          </ac:spMkLst>
        </pc:spChg>
        <pc:spChg chg="del">
          <ac:chgData name="Sudvarg, Marion" userId="2bb9b31b-5f3c-4f72-8e1f-41eb276ee9c6" providerId="ADAL" clId="{D9CADBE6-7961-44B0-AEEE-7F5B4A4EBB0A}" dt="2024-12-06T13:14:58.228" v="3360" actId="478"/>
          <ac:spMkLst>
            <pc:docMk/>
            <pc:sldMk cId="74094827" sldId="465"/>
            <ac:spMk id="61" creationId="{B6A5250A-9FF1-7614-BB5C-22DC66938844}"/>
          </ac:spMkLst>
        </pc:spChg>
        <pc:grpChg chg="del">
          <ac:chgData name="Sudvarg, Marion" userId="2bb9b31b-5f3c-4f72-8e1f-41eb276ee9c6" providerId="ADAL" clId="{D9CADBE6-7961-44B0-AEEE-7F5B4A4EBB0A}" dt="2024-12-06T13:14:58.228" v="3360" actId="478"/>
          <ac:grpSpMkLst>
            <pc:docMk/>
            <pc:sldMk cId="74094827" sldId="465"/>
            <ac:grpSpMk id="18" creationId="{1A259676-9708-4693-C28D-80860EB2BCF8}"/>
          </ac:grpSpMkLst>
        </pc:grpChg>
        <pc:picChg chg="add del mod modCrop">
          <ac:chgData name="Sudvarg, Marion" userId="2bb9b31b-5f3c-4f72-8e1f-41eb276ee9c6" providerId="ADAL" clId="{D9CADBE6-7961-44B0-AEEE-7F5B4A4EBB0A}" dt="2024-12-08T17:56:17.926" v="9338" actId="478"/>
          <ac:picMkLst>
            <pc:docMk/>
            <pc:sldMk cId="74094827" sldId="465"/>
            <ac:picMk id="2" creationId="{959B1A9B-7D52-48A3-F1D6-F4E806B8A240}"/>
          </ac:picMkLst>
        </pc:picChg>
        <pc:picChg chg="add mod">
          <ac:chgData name="Sudvarg, Marion" userId="2bb9b31b-5f3c-4f72-8e1f-41eb276ee9c6" providerId="ADAL" clId="{D9CADBE6-7961-44B0-AEEE-7F5B4A4EBB0A}" dt="2024-12-07T21:14:36.437" v="7893" actId="1076"/>
          <ac:picMkLst>
            <pc:docMk/>
            <pc:sldMk cId="74094827" sldId="465"/>
            <ac:picMk id="3" creationId="{4243771F-54FA-09BF-61A2-82288958C28B}"/>
          </ac:picMkLst>
        </pc:picChg>
        <pc:picChg chg="add del mod modCrop">
          <ac:chgData name="Sudvarg, Marion" userId="2bb9b31b-5f3c-4f72-8e1f-41eb276ee9c6" providerId="ADAL" clId="{D9CADBE6-7961-44B0-AEEE-7F5B4A4EBB0A}" dt="2024-12-08T17:56:18.736" v="9339" actId="478"/>
          <ac:picMkLst>
            <pc:docMk/>
            <pc:sldMk cId="74094827" sldId="465"/>
            <ac:picMk id="4" creationId="{28821064-B4B2-4DCF-1800-FC89D268230B}"/>
          </ac:picMkLst>
        </pc:picChg>
        <pc:picChg chg="add del mod modCrop">
          <ac:chgData name="Sudvarg, Marion" userId="2bb9b31b-5f3c-4f72-8e1f-41eb276ee9c6" providerId="ADAL" clId="{D9CADBE6-7961-44B0-AEEE-7F5B4A4EBB0A}" dt="2024-12-08T17:56:19.471" v="9340" actId="478"/>
          <ac:picMkLst>
            <pc:docMk/>
            <pc:sldMk cId="74094827" sldId="465"/>
            <ac:picMk id="5" creationId="{D90AF1E0-1900-495B-1796-B6653D0B032B}"/>
          </ac:picMkLst>
        </pc:picChg>
        <pc:picChg chg="add del mod modCrop">
          <ac:chgData name="Sudvarg, Marion" userId="2bb9b31b-5f3c-4f72-8e1f-41eb276ee9c6" providerId="ADAL" clId="{D9CADBE6-7961-44B0-AEEE-7F5B4A4EBB0A}" dt="2024-12-07T21:16:02.183" v="7933" actId="478"/>
          <ac:picMkLst>
            <pc:docMk/>
            <pc:sldMk cId="74094827" sldId="465"/>
            <ac:picMk id="5" creationId="{F5322119-408F-A523-240D-DF2B9F8DC1EA}"/>
          </ac:picMkLst>
        </pc:picChg>
        <pc:picChg chg="add del mod modCrop">
          <ac:chgData name="Sudvarg, Marion" userId="2bb9b31b-5f3c-4f72-8e1f-41eb276ee9c6" providerId="ADAL" clId="{D9CADBE6-7961-44B0-AEEE-7F5B4A4EBB0A}" dt="2024-12-08T17:56:19.969" v="9341" actId="478"/>
          <ac:picMkLst>
            <pc:docMk/>
            <pc:sldMk cId="74094827" sldId="465"/>
            <ac:picMk id="6" creationId="{0E624291-9ED7-F53D-9CC7-8262848C0823}"/>
          </ac:picMkLst>
        </pc:picChg>
        <pc:picChg chg="add del mod modCrop">
          <ac:chgData name="Sudvarg, Marion" userId="2bb9b31b-5f3c-4f72-8e1f-41eb276ee9c6" providerId="ADAL" clId="{D9CADBE6-7961-44B0-AEEE-7F5B4A4EBB0A}" dt="2024-12-07T21:16:01.795" v="7932" actId="478"/>
          <ac:picMkLst>
            <pc:docMk/>
            <pc:sldMk cId="74094827" sldId="465"/>
            <ac:picMk id="7" creationId="{94ECEF65-C8C7-4072-9C07-C6455125AC59}"/>
          </ac:picMkLst>
        </pc:picChg>
        <pc:picChg chg="add del mod">
          <ac:chgData name="Sudvarg, Marion" userId="2bb9b31b-5f3c-4f72-8e1f-41eb276ee9c6" providerId="ADAL" clId="{D9CADBE6-7961-44B0-AEEE-7F5B4A4EBB0A}" dt="2024-12-08T17:57:55.330" v="9354" actId="478"/>
          <ac:picMkLst>
            <pc:docMk/>
            <pc:sldMk cId="74094827" sldId="465"/>
            <ac:picMk id="8" creationId="{512179C8-9BEB-03FD-B2CF-AC60BEB3CF3F}"/>
          </ac:picMkLst>
        </pc:picChg>
        <pc:picChg chg="add del mod modCrop">
          <ac:chgData name="Sudvarg, Marion" userId="2bb9b31b-5f3c-4f72-8e1f-41eb276ee9c6" providerId="ADAL" clId="{D9CADBE6-7961-44B0-AEEE-7F5B4A4EBB0A}" dt="2024-12-07T21:16:01.281" v="7931" actId="478"/>
          <ac:picMkLst>
            <pc:docMk/>
            <pc:sldMk cId="74094827" sldId="465"/>
            <ac:picMk id="9" creationId="{37D2609D-ABFC-488F-4290-928B4E3326DD}"/>
          </ac:picMkLst>
        </pc:picChg>
        <pc:picChg chg="del">
          <ac:chgData name="Sudvarg, Marion" userId="2bb9b31b-5f3c-4f72-8e1f-41eb276ee9c6" providerId="ADAL" clId="{D9CADBE6-7961-44B0-AEEE-7F5B4A4EBB0A}" dt="2024-12-06T13:14:58.228" v="3360" actId="478"/>
          <ac:picMkLst>
            <pc:docMk/>
            <pc:sldMk cId="74094827" sldId="465"/>
            <ac:picMk id="13" creationId="{0AEEF215-4742-65A5-40FD-2A934F2A238B}"/>
          </ac:picMkLst>
        </pc:picChg>
        <pc:picChg chg="add del mod">
          <ac:chgData name="Sudvarg, Marion" userId="2bb9b31b-5f3c-4f72-8e1f-41eb276ee9c6" providerId="ADAL" clId="{D9CADBE6-7961-44B0-AEEE-7F5B4A4EBB0A}" dt="2024-12-07T21:16:46.529" v="7939" actId="478"/>
          <ac:picMkLst>
            <pc:docMk/>
            <pc:sldMk cId="74094827" sldId="465"/>
            <ac:picMk id="13" creationId="{66684A7B-1D2E-866B-5157-396668E763AD}"/>
          </ac:picMkLst>
        </pc:picChg>
        <pc:picChg chg="del">
          <ac:chgData name="Sudvarg, Marion" userId="2bb9b31b-5f3c-4f72-8e1f-41eb276ee9c6" providerId="ADAL" clId="{D9CADBE6-7961-44B0-AEEE-7F5B4A4EBB0A}" dt="2024-12-06T13:14:58.228" v="3360" actId="478"/>
          <ac:picMkLst>
            <pc:docMk/>
            <pc:sldMk cId="74094827" sldId="465"/>
            <ac:picMk id="14" creationId="{CF317AEB-8DC1-C82D-8149-7EA506911833}"/>
          </ac:picMkLst>
        </pc:picChg>
        <pc:picChg chg="add del mod">
          <ac:chgData name="Sudvarg, Marion" userId="2bb9b31b-5f3c-4f72-8e1f-41eb276ee9c6" providerId="ADAL" clId="{D9CADBE6-7961-44B0-AEEE-7F5B4A4EBB0A}" dt="2024-12-07T21:17:21.529" v="7942" actId="478"/>
          <ac:picMkLst>
            <pc:docMk/>
            <pc:sldMk cId="74094827" sldId="465"/>
            <ac:picMk id="15" creationId="{BE06CAE1-7210-1F32-73BA-F07574F7CEB6}"/>
          </ac:picMkLst>
        </pc:picChg>
        <pc:picChg chg="del">
          <ac:chgData name="Sudvarg, Marion" userId="2bb9b31b-5f3c-4f72-8e1f-41eb276ee9c6" providerId="ADAL" clId="{D9CADBE6-7961-44B0-AEEE-7F5B4A4EBB0A}" dt="2024-12-06T13:14:58.228" v="3360" actId="478"/>
          <ac:picMkLst>
            <pc:docMk/>
            <pc:sldMk cId="74094827" sldId="465"/>
            <ac:picMk id="15" creationId="{D9140DBA-5662-FCE6-EC50-76A8ECBBE831}"/>
          </ac:picMkLst>
        </pc:picChg>
        <pc:picChg chg="del">
          <ac:chgData name="Sudvarg, Marion" userId="2bb9b31b-5f3c-4f72-8e1f-41eb276ee9c6" providerId="ADAL" clId="{D9CADBE6-7961-44B0-AEEE-7F5B4A4EBB0A}" dt="2024-12-06T13:14:58.228" v="3360" actId="478"/>
          <ac:picMkLst>
            <pc:docMk/>
            <pc:sldMk cId="74094827" sldId="465"/>
            <ac:picMk id="16" creationId="{846BBE3C-358A-B1E2-5EFF-843A13788559}"/>
          </ac:picMkLst>
        </pc:picChg>
        <pc:picChg chg="add del mod modCrop">
          <ac:chgData name="Sudvarg, Marion" userId="2bb9b31b-5f3c-4f72-8e1f-41eb276ee9c6" providerId="ADAL" clId="{D9CADBE6-7961-44B0-AEEE-7F5B4A4EBB0A}" dt="2024-12-07T21:19:06.903" v="7948" actId="478"/>
          <ac:picMkLst>
            <pc:docMk/>
            <pc:sldMk cId="74094827" sldId="465"/>
            <ac:picMk id="16" creationId="{F8BCDC4B-5CDA-8ADC-D7B6-2A5CF190D5AE}"/>
          </ac:picMkLst>
        </pc:picChg>
        <pc:picChg chg="del">
          <ac:chgData name="Sudvarg, Marion" userId="2bb9b31b-5f3c-4f72-8e1f-41eb276ee9c6" providerId="ADAL" clId="{D9CADBE6-7961-44B0-AEEE-7F5B4A4EBB0A}" dt="2024-12-06T13:14:58.228" v="3360" actId="478"/>
          <ac:picMkLst>
            <pc:docMk/>
            <pc:sldMk cId="74094827" sldId="465"/>
            <ac:picMk id="17" creationId="{B0197A8D-99E6-39A3-B810-CAFE2D6D0661}"/>
          </ac:picMkLst>
        </pc:picChg>
        <pc:cxnChg chg="add del mod">
          <ac:chgData name="Sudvarg, Marion" userId="2bb9b31b-5f3c-4f72-8e1f-41eb276ee9c6" providerId="ADAL" clId="{D9CADBE6-7961-44B0-AEEE-7F5B4A4EBB0A}" dt="2024-12-06T13:16:38.077" v="3406" actId="478"/>
          <ac:cxnSpMkLst>
            <pc:docMk/>
            <pc:sldMk cId="74094827" sldId="465"/>
            <ac:cxnSpMk id="6" creationId="{38A83969-8DE1-5E6A-58B5-3FDCAB501589}"/>
          </ac:cxnSpMkLst>
        </pc:cxnChg>
        <pc:cxnChg chg="add del mod">
          <ac:chgData name="Sudvarg, Marion" userId="2bb9b31b-5f3c-4f72-8e1f-41eb276ee9c6" providerId="ADAL" clId="{D9CADBE6-7961-44B0-AEEE-7F5B4A4EBB0A}" dt="2024-12-06T13:16:38.077" v="3406" actId="478"/>
          <ac:cxnSpMkLst>
            <pc:docMk/>
            <pc:sldMk cId="74094827" sldId="465"/>
            <ac:cxnSpMk id="7" creationId="{AB4CC0D0-F10C-7AC6-411D-47CC470F3020}"/>
          </ac:cxnSpMkLst>
        </pc:cxnChg>
        <pc:cxnChg chg="add del mod">
          <ac:chgData name="Sudvarg, Marion" userId="2bb9b31b-5f3c-4f72-8e1f-41eb276ee9c6" providerId="ADAL" clId="{D9CADBE6-7961-44B0-AEEE-7F5B4A4EBB0A}" dt="2024-12-06T13:16:38.077" v="3406" actId="478"/>
          <ac:cxnSpMkLst>
            <pc:docMk/>
            <pc:sldMk cId="74094827" sldId="465"/>
            <ac:cxnSpMk id="8" creationId="{A7041FF0-1A03-B543-F207-AC2ABAE05E35}"/>
          </ac:cxnSpMkLst>
        </pc:cxnChg>
        <pc:cxnChg chg="add del mod">
          <ac:chgData name="Sudvarg, Marion" userId="2bb9b31b-5f3c-4f72-8e1f-41eb276ee9c6" providerId="ADAL" clId="{D9CADBE6-7961-44B0-AEEE-7F5B4A4EBB0A}" dt="2024-12-06T13:16:38.077" v="3406" actId="478"/>
          <ac:cxnSpMkLst>
            <pc:docMk/>
            <pc:sldMk cId="74094827" sldId="465"/>
            <ac:cxnSpMk id="9" creationId="{6A8C3887-9BE8-05B4-D49D-200521D745D2}"/>
          </ac:cxnSpMkLst>
        </pc:cxnChg>
      </pc:sldChg>
      <pc:sldChg chg="addSp delSp modSp add mod delAnim modAnim modNotesTx">
        <pc:chgData name="Sudvarg, Marion" userId="2bb9b31b-5f3c-4f72-8e1f-41eb276ee9c6" providerId="ADAL" clId="{D9CADBE6-7961-44B0-AEEE-7F5B4A4EBB0A}" dt="2024-12-08T18:24:49.097" v="10638" actId="20577"/>
        <pc:sldMkLst>
          <pc:docMk/>
          <pc:sldMk cId="3569660847" sldId="466"/>
        </pc:sldMkLst>
        <pc:spChg chg="add mod">
          <ac:chgData name="Sudvarg, Marion" userId="2bb9b31b-5f3c-4f72-8e1f-41eb276ee9c6" providerId="ADAL" clId="{D9CADBE6-7961-44B0-AEEE-7F5B4A4EBB0A}" dt="2024-12-07T20:38:01.420" v="6051" actId="1076"/>
          <ac:spMkLst>
            <pc:docMk/>
            <pc:sldMk cId="3569660847" sldId="466"/>
            <ac:spMk id="2" creationId="{B3543239-5CE7-2D10-0EEB-37687D488444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2" creationId="{D84BDCA4-A52E-4EB5-106E-52C075AC81CF}"/>
          </ac:spMkLst>
        </pc:spChg>
        <pc:spChg chg="add mod">
          <ac:chgData name="Sudvarg, Marion" userId="2bb9b31b-5f3c-4f72-8e1f-41eb276ee9c6" providerId="ADAL" clId="{D9CADBE6-7961-44B0-AEEE-7F5B4A4EBB0A}" dt="2024-12-07T20:38:01.420" v="6051" actId="1076"/>
          <ac:spMkLst>
            <pc:docMk/>
            <pc:sldMk cId="3569660847" sldId="466"/>
            <ac:spMk id="3" creationId="{70CAAD94-A40B-A222-BC47-E4B45C1CFDB8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4" creationId="{529FBACD-86F6-919A-E76F-21B11877474D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5" creationId="{79F5AA86-67B5-D327-F523-F60B858BD264}"/>
          </ac:spMkLst>
        </pc:spChg>
        <pc:spChg chg="add mod">
          <ac:chgData name="Sudvarg, Marion" userId="2bb9b31b-5f3c-4f72-8e1f-41eb276ee9c6" providerId="ADAL" clId="{D9CADBE6-7961-44B0-AEEE-7F5B4A4EBB0A}" dt="2024-12-07T20:38:01.420" v="6051" actId="1076"/>
          <ac:spMkLst>
            <pc:docMk/>
            <pc:sldMk cId="3569660847" sldId="466"/>
            <ac:spMk id="6" creationId="{750BF261-FBA4-DD39-36CC-A2CDC784F97E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7" creationId="{60EBDE69-1B18-CB29-69B2-F7049CE05E62}"/>
          </ac:spMkLst>
        </pc:spChg>
        <pc:spChg chg="add mod">
          <ac:chgData name="Sudvarg, Marion" userId="2bb9b31b-5f3c-4f72-8e1f-41eb276ee9c6" providerId="ADAL" clId="{D9CADBE6-7961-44B0-AEEE-7F5B4A4EBB0A}" dt="2024-12-07T20:38:01.420" v="6051" actId="1076"/>
          <ac:spMkLst>
            <pc:docMk/>
            <pc:sldMk cId="3569660847" sldId="466"/>
            <ac:spMk id="8" creationId="{A926E6F1-0F80-574F-352A-9B6FD9EEE19B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9" creationId="{274934D2-140D-51A0-DD50-7615542F2053}"/>
          </ac:spMkLst>
        </pc:spChg>
        <pc:spChg chg="del">
          <ac:chgData name="Sudvarg, Marion" userId="2bb9b31b-5f3c-4f72-8e1f-41eb276ee9c6" providerId="ADAL" clId="{D9CADBE6-7961-44B0-AEEE-7F5B4A4EBB0A}" dt="2024-12-06T13:17:44.816" v="3448" actId="478"/>
          <ac:spMkLst>
            <pc:docMk/>
            <pc:sldMk cId="3569660847" sldId="466"/>
            <ac:spMk id="11" creationId="{3A6A3603-D1D4-A132-FBE5-5F77ECB2FDF4}"/>
          </ac:spMkLst>
        </pc:spChg>
        <pc:spChg chg="mod">
          <ac:chgData name="Sudvarg, Marion" userId="2bb9b31b-5f3c-4f72-8e1f-41eb276ee9c6" providerId="ADAL" clId="{D9CADBE6-7961-44B0-AEEE-7F5B4A4EBB0A}" dt="2024-12-06T13:17:56.546" v="3466" actId="20577"/>
          <ac:spMkLst>
            <pc:docMk/>
            <pc:sldMk cId="3569660847" sldId="466"/>
            <ac:spMk id="12" creationId="{543F62F6-58B1-15F9-10CE-09DB16176E90}"/>
          </ac:spMkLst>
        </pc:spChg>
        <pc:spChg chg="add del mod">
          <ac:chgData name="Sudvarg, Marion" userId="2bb9b31b-5f3c-4f72-8e1f-41eb276ee9c6" providerId="ADAL" clId="{D9CADBE6-7961-44B0-AEEE-7F5B4A4EBB0A}" dt="2024-12-06T13:23:53.741" v="3476" actId="478"/>
          <ac:spMkLst>
            <pc:docMk/>
            <pc:sldMk cId="3569660847" sldId="466"/>
            <ac:spMk id="14" creationId="{6FE94037-770C-F823-6B68-7640D11FDDFC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15" creationId="{7F8E5C44-7718-AF9B-49E9-8830AF26E17E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16" creationId="{181DE0D6-A0F0-D1D2-CB84-52BF8046A5ED}"/>
          </ac:spMkLst>
        </pc:spChg>
        <pc:spChg chg="add del mod">
          <ac:chgData name="Sudvarg, Marion" userId="2bb9b31b-5f3c-4f72-8e1f-41eb276ee9c6" providerId="ADAL" clId="{D9CADBE6-7961-44B0-AEEE-7F5B4A4EBB0A}" dt="2024-12-06T13:23:57.487" v="3477" actId="478"/>
          <ac:spMkLst>
            <pc:docMk/>
            <pc:sldMk cId="3569660847" sldId="466"/>
            <ac:spMk id="17" creationId="{9552A437-193E-B5B6-1551-D50B988AAEAA}"/>
          </ac:spMkLst>
        </pc:spChg>
        <pc:spChg chg="add mod">
          <ac:chgData name="Sudvarg, Marion" userId="2bb9b31b-5f3c-4f72-8e1f-41eb276ee9c6" providerId="ADAL" clId="{D9CADBE6-7961-44B0-AEEE-7F5B4A4EBB0A}" dt="2024-12-06T13:25:30.060" v="3510" actId="1037"/>
          <ac:spMkLst>
            <pc:docMk/>
            <pc:sldMk cId="3569660847" sldId="466"/>
            <ac:spMk id="18" creationId="{F0167967-281E-FBB4-78DA-24E8347A48B4}"/>
          </ac:spMkLst>
        </pc:spChg>
        <pc:spChg chg="add mod">
          <ac:chgData name="Sudvarg, Marion" userId="2bb9b31b-5f3c-4f72-8e1f-41eb276ee9c6" providerId="ADAL" clId="{D9CADBE6-7961-44B0-AEEE-7F5B4A4EBB0A}" dt="2024-12-07T20:39:52.578" v="6052" actId="13822"/>
          <ac:spMkLst>
            <pc:docMk/>
            <pc:sldMk cId="3569660847" sldId="466"/>
            <ac:spMk id="19" creationId="{01B316C1-BC7A-D6FE-C3EA-3E78A168B135}"/>
          </ac:spMkLst>
        </pc:spChg>
        <pc:spChg chg="add mod">
          <ac:chgData name="Sudvarg, Marion" userId="2bb9b31b-5f3c-4f72-8e1f-41eb276ee9c6" providerId="ADAL" clId="{D9CADBE6-7961-44B0-AEEE-7F5B4A4EBB0A}" dt="2024-12-06T13:25:30.060" v="3510" actId="1037"/>
          <ac:spMkLst>
            <pc:docMk/>
            <pc:sldMk cId="3569660847" sldId="466"/>
            <ac:spMk id="20" creationId="{C573D830-2E01-177B-5884-FBF38CADF611}"/>
          </ac:spMkLst>
        </pc:spChg>
        <pc:spChg chg="add mod">
          <ac:chgData name="Sudvarg, Marion" userId="2bb9b31b-5f3c-4f72-8e1f-41eb276ee9c6" providerId="ADAL" clId="{D9CADBE6-7961-44B0-AEEE-7F5B4A4EBB0A}" dt="2024-12-06T13:25:30.060" v="3510" actId="1037"/>
          <ac:spMkLst>
            <pc:docMk/>
            <pc:sldMk cId="3569660847" sldId="466"/>
            <ac:spMk id="21" creationId="{F05C4C8E-8744-1210-170D-08547B9D19B4}"/>
          </ac:spMkLst>
        </pc:spChg>
        <pc:spChg chg="del">
          <ac:chgData name="Sudvarg, Marion" userId="2bb9b31b-5f3c-4f72-8e1f-41eb276ee9c6" providerId="ADAL" clId="{D9CADBE6-7961-44B0-AEEE-7F5B4A4EBB0A}" dt="2024-12-06T13:17:44.816" v="3448" actId="478"/>
          <ac:spMkLst>
            <pc:docMk/>
            <pc:sldMk cId="3569660847" sldId="466"/>
            <ac:spMk id="23" creationId="{44B14ABC-D419-4CBE-A532-CB8D4DD25026}"/>
          </ac:spMkLst>
        </pc:spChg>
        <pc:spChg chg="del">
          <ac:chgData name="Sudvarg, Marion" userId="2bb9b31b-5f3c-4f72-8e1f-41eb276ee9c6" providerId="ADAL" clId="{D9CADBE6-7961-44B0-AEEE-7F5B4A4EBB0A}" dt="2024-12-06T13:17:44.816" v="3448" actId="478"/>
          <ac:spMkLst>
            <pc:docMk/>
            <pc:sldMk cId="3569660847" sldId="466"/>
            <ac:spMk id="24" creationId="{457E713C-DA22-9C2E-7EAE-7D3CFBE4E02D}"/>
          </ac:spMkLst>
        </pc:spChg>
        <pc:spChg chg="del">
          <ac:chgData name="Sudvarg, Marion" userId="2bb9b31b-5f3c-4f72-8e1f-41eb276ee9c6" providerId="ADAL" clId="{D9CADBE6-7961-44B0-AEEE-7F5B4A4EBB0A}" dt="2024-12-06T13:17:44.816" v="3448" actId="478"/>
          <ac:spMkLst>
            <pc:docMk/>
            <pc:sldMk cId="3569660847" sldId="466"/>
            <ac:spMk id="25" creationId="{9A42C0B7-52DF-37A8-78DC-DC7B1099A523}"/>
          </ac:spMkLst>
        </pc:spChg>
        <pc:spChg chg="add del mod">
          <ac:chgData name="Sudvarg, Marion" userId="2bb9b31b-5f3c-4f72-8e1f-41eb276ee9c6" providerId="ADAL" clId="{D9CADBE6-7961-44B0-AEEE-7F5B4A4EBB0A}" dt="2024-12-07T20:37:53.523" v="6049" actId="478"/>
          <ac:spMkLst>
            <pc:docMk/>
            <pc:sldMk cId="3569660847" sldId="466"/>
            <ac:spMk id="29" creationId="{7658282E-D39E-0AEE-9E37-1062354E4563}"/>
          </ac:spMkLst>
        </pc:spChg>
        <pc:spChg chg="mod">
          <ac:chgData name="Sudvarg, Marion" userId="2bb9b31b-5f3c-4f72-8e1f-41eb276ee9c6" providerId="ADAL" clId="{D9CADBE6-7961-44B0-AEEE-7F5B4A4EBB0A}" dt="2024-12-06T13:17:47.514" v="3450" actId="20577"/>
          <ac:spMkLst>
            <pc:docMk/>
            <pc:sldMk cId="3569660847" sldId="466"/>
            <ac:spMk id="58" creationId="{E657A42C-F519-9D17-D753-51A55B8D8D75}"/>
          </ac:spMkLst>
        </pc:spChg>
        <pc:cxnChg chg="add del mod">
          <ac:chgData name="Sudvarg, Marion" userId="2bb9b31b-5f3c-4f72-8e1f-41eb276ee9c6" providerId="ADAL" clId="{D9CADBE6-7961-44B0-AEEE-7F5B4A4EBB0A}" dt="2024-12-06T13:23:57.487" v="3477" actId="478"/>
          <ac:cxnSpMkLst>
            <pc:docMk/>
            <pc:sldMk cId="3569660847" sldId="466"/>
            <ac:cxnSpMk id="3" creationId="{EB47BB36-B5B1-DF89-1629-29A3AF08475A}"/>
          </ac:cxnSpMkLst>
        </pc:cxnChg>
        <pc:cxnChg chg="add mod">
          <ac:chgData name="Sudvarg, Marion" userId="2bb9b31b-5f3c-4f72-8e1f-41eb276ee9c6" providerId="ADAL" clId="{D9CADBE6-7961-44B0-AEEE-7F5B4A4EBB0A}" dt="2024-12-07T20:38:01.420" v="6051" actId="1076"/>
          <ac:cxnSpMkLst>
            <pc:docMk/>
            <pc:sldMk cId="3569660847" sldId="466"/>
            <ac:cxnSpMk id="4" creationId="{AE454E14-4FE8-AFD5-C0DC-2E3DC757AB3A}"/>
          </ac:cxnSpMkLst>
        </pc:cxnChg>
        <pc:cxnChg chg="add mod">
          <ac:chgData name="Sudvarg, Marion" userId="2bb9b31b-5f3c-4f72-8e1f-41eb276ee9c6" providerId="ADAL" clId="{D9CADBE6-7961-44B0-AEEE-7F5B4A4EBB0A}" dt="2024-12-07T20:38:01.420" v="6051" actId="1076"/>
          <ac:cxnSpMkLst>
            <pc:docMk/>
            <pc:sldMk cId="3569660847" sldId="466"/>
            <ac:cxnSpMk id="5" creationId="{A24C93A2-6226-69B3-7DE3-7D44D7FA14AA}"/>
          </ac:cxnSpMkLst>
        </pc:cxnChg>
        <pc:cxnChg chg="add del mod">
          <ac:chgData name="Sudvarg, Marion" userId="2bb9b31b-5f3c-4f72-8e1f-41eb276ee9c6" providerId="ADAL" clId="{D9CADBE6-7961-44B0-AEEE-7F5B4A4EBB0A}" dt="2024-12-06T13:23:57.487" v="3477" actId="478"/>
          <ac:cxnSpMkLst>
            <pc:docMk/>
            <pc:sldMk cId="3569660847" sldId="466"/>
            <ac:cxnSpMk id="6" creationId="{AB9F1371-9250-4F9C-2555-80F864B68A4F}"/>
          </ac:cxnSpMkLst>
        </pc:cxnChg>
        <pc:cxnChg chg="add mod">
          <ac:chgData name="Sudvarg, Marion" userId="2bb9b31b-5f3c-4f72-8e1f-41eb276ee9c6" providerId="ADAL" clId="{D9CADBE6-7961-44B0-AEEE-7F5B4A4EBB0A}" dt="2024-12-07T20:38:01.420" v="6051" actId="1076"/>
          <ac:cxnSpMkLst>
            <pc:docMk/>
            <pc:sldMk cId="3569660847" sldId="466"/>
            <ac:cxnSpMk id="7" creationId="{5BE3B269-1AD3-8BC3-6DA3-5AFC7CA7404F}"/>
          </ac:cxnSpMkLst>
        </pc:cxnChg>
        <pc:cxnChg chg="add del mod">
          <ac:chgData name="Sudvarg, Marion" userId="2bb9b31b-5f3c-4f72-8e1f-41eb276ee9c6" providerId="ADAL" clId="{D9CADBE6-7961-44B0-AEEE-7F5B4A4EBB0A}" dt="2024-12-06T13:23:57.487" v="3477" actId="478"/>
          <ac:cxnSpMkLst>
            <pc:docMk/>
            <pc:sldMk cId="3569660847" sldId="466"/>
            <ac:cxnSpMk id="8" creationId="{878AEF69-854E-5EEF-D2FC-560A40AA973B}"/>
          </ac:cxnSpMkLst>
        </pc:cxnChg>
        <pc:cxnChg chg="add mod">
          <ac:chgData name="Sudvarg, Marion" userId="2bb9b31b-5f3c-4f72-8e1f-41eb276ee9c6" providerId="ADAL" clId="{D9CADBE6-7961-44B0-AEEE-7F5B4A4EBB0A}" dt="2024-12-07T20:38:01.420" v="6051" actId="1076"/>
          <ac:cxnSpMkLst>
            <pc:docMk/>
            <pc:sldMk cId="3569660847" sldId="466"/>
            <ac:cxnSpMk id="9" creationId="{59468D53-DF44-3AE2-7BA7-6FFF60341665}"/>
          </ac:cxnSpMkLst>
        </pc:cxnChg>
        <pc:cxnChg chg="add del mod">
          <ac:chgData name="Sudvarg, Marion" userId="2bb9b31b-5f3c-4f72-8e1f-41eb276ee9c6" providerId="ADAL" clId="{D9CADBE6-7961-44B0-AEEE-7F5B4A4EBB0A}" dt="2024-12-06T13:23:57.487" v="3477" actId="478"/>
          <ac:cxnSpMkLst>
            <pc:docMk/>
            <pc:sldMk cId="3569660847" sldId="466"/>
            <ac:cxnSpMk id="10" creationId="{365FC2F6-1A55-A495-0CA8-5FF890AF7BE1}"/>
          </ac:cxnSpMkLst>
        </pc:cxnChg>
        <pc:cxnChg chg="add del mod">
          <ac:chgData name="Sudvarg, Marion" userId="2bb9b31b-5f3c-4f72-8e1f-41eb276ee9c6" providerId="ADAL" clId="{D9CADBE6-7961-44B0-AEEE-7F5B4A4EBB0A}" dt="2024-12-06T13:23:57.487" v="3477" actId="478"/>
          <ac:cxnSpMkLst>
            <pc:docMk/>
            <pc:sldMk cId="3569660847" sldId="466"/>
            <ac:cxnSpMk id="13" creationId="{6A589CBC-45F4-827F-95F5-2906C3110D65}"/>
          </ac:cxnSpMkLst>
        </pc:cxnChg>
        <pc:cxnChg chg="add mod">
          <ac:chgData name="Sudvarg, Marion" userId="2bb9b31b-5f3c-4f72-8e1f-41eb276ee9c6" providerId="ADAL" clId="{D9CADBE6-7961-44B0-AEEE-7F5B4A4EBB0A}" dt="2024-12-07T20:40:00.233" v="6053" actId="208"/>
          <ac:cxnSpMkLst>
            <pc:docMk/>
            <pc:sldMk cId="3569660847" sldId="466"/>
            <ac:cxnSpMk id="22" creationId="{2B79290B-519B-0FBD-ED02-638E7862A912}"/>
          </ac:cxnSpMkLst>
        </pc:cxnChg>
        <pc:cxnChg chg="add mod">
          <ac:chgData name="Sudvarg, Marion" userId="2bb9b31b-5f3c-4f72-8e1f-41eb276ee9c6" providerId="ADAL" clId="{D9CADBE6-7961-44B0-AEEE-7F5B4A4EBB0A}" dt="2024-12-06T13:25:30.060" v="3510" actId="1037"/>
          <ac:cxnSpMkLst>
            <pc:docMk/>
            <pc:sldMk cId="3569660847" sldId="466"/>
            <ac:cxnSpMk id="26" creationId="{48B1C763-A64B-EA5E-DD38-6EDFF66D30DC}"/>
          </ac:cxnSpMkLst>
        </pc:cxnChg>
        <pc:cxnChg chg="add mod">
          <ac:chgData name="Sudvarg, Marion" userId="2bb9b31b-5f3c-4f72-8e1f-41eb276ee9c6" providerId="ADAL" clId="{D9CADBE6-7961-44B0-AEEE-7F5B4A4EBB0A}" dt="2024-12-06T13:25:30.060" v="3510" actId="1037"/>
          <ac:cxnSpMkLst>
            <pc:docMk/>
            <pc:sldMk cId="3569660847" sldId="466"/>
            <ac:cxnSpMk id="27" creationId="{56DB19C5-78DC-CDDA-F392-C7DB8457C42C}"/>
          </ac:cxnSpMkLst>
        </pc:cxnChg>
        <pc:cxnChg chg="add mod">
          <ac:chgData name="Sudvarg, Marion" userId="2bb9b31b-5f3c-4f72-8e1f-41eb276ee9c6" providerId="ADAL" clId="{D9CADBE6-7961-44B0-AEEE-7F5B4A4EBB0A}" dt="2024-12-07T20:40:00.233" v="6053" actId="208"/>
          <ac:cxnSpMkLst>
            <pc:docMk/>
            <pc:sldMk cId="3569660847" sldId="466"/>
            <ac:cxnSpMk id="28" creationId="{FEC24419-0783-03C5-0B55-78E8C0F44B26}"/>
          </ac:cxnSpMkLst>
        </pc:cxnChg>
      </pc:sldChg>
      <pc:sldChg chg="add del">
        <pc:chgData name="Sudvarg, Marion" userId="2bb9b31b-5f3c-4f72-8e1f-41eb276ee9c6" providerId="ADAL" clId="{D9CADBE6-7961-44B0-AEEE-7F5B4A4EBB0A}" dt="2024-12-06T05:27:01.209" v="2280"/>
        <pc:sldMkLst>
          <pc:docMk/>
          <pc:sldMk cId="1937281708" sldId="467"/>
        </pc:sldMkLst>
      </pc:sldChg>
      <pc:sldChg chg="addSp delSp modSp add mod delAnim modAnim modNotesTx">
        <pc:chgData name="Sudvarg, Marion" userId="2bb9b31b-5f3c-4f72-8e1f-41eb276ee9c6" providerId="ADAL" clId="{D9CADBE6-7961-44B0-AEEE-7F5B4A4EBB0A}" dt="2024-12-08T18:31:48.278" v="11484"/>
        <pc:sldMkLst>
          <pc:docMk/>
          <pc:sldMk cId="3502931597" sldId="467"/>
        </pc:sldMkLst>
        <pc:spChg chg="add del mod">
          <ac:chgData name="Sudvarg, Marion" userId="2bb9b31b-5f3c-4f72-8e1f-41eb276ee9c6" providerId="ADAL" clId="{D9CADBE6-7961-44B0-AEEE-7F5B4A4EBB0A}" dt="2024-12-06T13:33:53.828" v="3589" actId="478"/>
          <ac:spMkLst>
            <pc:docMk/>
            <pc:sldMk cId="3502931597" sldId="467"/>
            <ac:spMk id="4" creationId="{2E04D954-4254-9835-8DEF-F011E510A564}"/>
          </ac:spMkLst>
        </pc:spChg>
        <pc:spChg chg="add del">
          <ac:chgData name="Sudvarg, Marion" userId="2bb9b31b-5f3c-4f72-8e1f-41eb276ee9c6" providerId="ADAL" clId="{D9CADBE6-7961-44B0-AEEE-7F5B4A4EBB0A}" dt="2024-12-08T18:25:00.359" v="10640" actId="22"/>
          <ac:spMkLst>
            <pc:docMk/>
            <pc:sldMk cId="3502931597" sldId="467"/>
            <ac:spMk id="4" creationId="{D3A75E19-D9B4-A5E1-BA53-8F0F2964AD90}"/>
          </ac:spMkLst>
        </pc:spChg>
        <pc:spChg chg="add del mod">
          <ac:chgData name="Sudvarg, Marion" userId="2bb9b31b-5f3c-4f72-8e1f-41eb276ee9c6" providerId="ADAL" clId="{D9CADBE6-7961-44B0-AEEE-7F5B4A4EBB0A}" dt="2024-12-06T13:35:06.489" v="3598" actId="478"/>
          <ac:spMkLst>
            <pc:docMk/>
            <pc:sldMk cId="3502931597" sldId="467"/>
            <ac:spMk id="5" creationId="{4B0E1DB3-3D62-A922-4AF0-F56FBFF91C4B}"/>
          </ac:spMkLst>
        </pc:spChg>
        <pc:spChg chg="add del mod">
          <ac:chgData name="Sudvarg, Marion" userId="2bb9b31b-5f3c-4f72-8e1f-41eb276ee9c6" providerId="ADAL" clId="{D9CADBE6-7961-44B0-AEEE-7F5B4A4EBB0A}" dt="2024-12-06T13:35:43.828" v="3608" actId="478"/>
          <ac:spMkLst>
            <pc:docMk/>
            <pc:sldMk cId="3502931597" sldId="467"/>
            <ac:spMk id="6" creationId="{44E2B52A-34F0-5AFD-B9EB-48C866C106DA}"/>
          </ac:spMkLst>
        </pc:spChg>
        <pc:spChg chg="add mod">
          <ac:chgData name="Sudvarg, Marion" userId="2bb9b31b-5f3c-4f72-8e1f-41eb276ee9c6" providerId="ADAL" clId="{D9CADBE6-7961-44B0-AEEE-7F5B4A4EBB0A}" dt="2024-12-07T19:59:34.374" v="6047" actId="208"/>
          <ac:spMkLst>
            <pc:docMk/>
            <pc:sldMk cId="3502931597" sldId="467"/>
            <ac:spMk id="7" creationId="{E7E8AC63-8AC6-7204-0984-4FC8B8121B00}"/>
          </ac:spMkLst>
        </pc:spChg>
        <pc:spChg chg="add mod">
          <ac:chgData name="Sudvarg, Marion" userId="2bb9b31b-5f3c-4f72-8e1f-41eb276ee9c6" providerId="ADAL" clId="{D9CADBE6-7961-44B0-AEEE-7F5B4A4EBB0A}" dt="2024-12-07T19:59:34.374" v="6047" actId="208"/>
          <ac:spMkLst>
            <pc:docMk/>
            <pc:sldMk cId="3502931597" sldId="467"/>
            <ac:spMk id="8" creationId="{E1A4316E-26C4-5AB6-3BC4-AAF781C7CAEA}"/>
          </ac:spMkLst>
        </pc:spChg>
        <pc:spChg chg="add mod">
          <ac:chgData name="Sudvarg, Marion" userId="2bb9b31b-5f3c-4f72-8e1f-41eb276ee9c6" providerId="ADAL" clId="{D9CADBE6-7961-44B0-AEEE-7F5B4A4EBB0A}" dt="2024-12-07T19:59:34.374" v="6047" actId="208"/>
          <ac:spMkLst>
            <pc:docMk/>
            <pc:sldMk cId="3502931597" sldId="467"/>
            <ac:spMk id="9" creationId="{6DB98817-EF2A-5D03-3E2F-A20E7E7E6F38}"/>
          </ac:spMkLst>
        </pc:spChg>
        <pc:spChg chg="del">
          <ac:chgData name="Sudvarg, Marion" userId="2bb9b31b-5f3c-4f72-8e1f-41eb276ee9c6" providerId="ADAL" clId="{D9CADBE6-7961-44B0-AEEE-7F5B4A4EBB0A}" dt="2024-12-06T13:31:25.144" v="3550" actId="478"/>
          <ac:spMkLst>
            <pc:docMk/>
            <pc:sldMk cId="3502931597" sldId="467"/>
            <ac:spMk id="12" creationId="{543F62F6-58B1-15F9-10CE-09DB16176E90}"/>
          </ac:spMkLst>
        </pc:spChg>
        <pc:spChg chg="del">
          <ac:chgData name="Sudvarg, Marion" userId="2bb9b31b-5f3c-4f72-8e1f-41eb276ee9c6" providerId="ADAL" clId="{D9CADBE6-7961-44B0-AEEE-7F5B4A4EBB0A}" dt="2024-12-06T13:31:28.261" v="3551" actId="478"/>
          <ac:spMkLst>
            <pc:docMk/>
            <pc:sldMk cId="3502931597" sldId="467"/>
            <ac:spMk id="18" creationId="{F0167967-281E-FBB4-78DA-24E8347A48B4}"/>
          </ac:spMkLst>
        </pc:spChg>
        <pc:spChg chg="del">
          <ac:chgData name="Sudvarg, Marion" userId="2bb9b31b-5f3c-4f72-8e1f-41eb276ee9c6" providerId="ADAL" clId="{D9CADBE6-7961-44B0-AEEE-7F5B4A4EBB0A}" dt="2024-12-06T13:31:28.261" v="3551" actId="478"/>
          <ac:spMkLst>
            <pc:docMk/>
            <pc:sldMk cId="3502931597" sldId="467"/>
            <ac:spMk id="19" creationId="{01B316C1-BC7A-D6FE-C3EA-3E78A168B135}"/>
          </ac:spMkLst>
        </pc:spChg>
        <pc:spChg chg="del">
          <ac:chgData name="Sudvarg, Marion" userId="2bb9b31b-5f3c-4f72-8e1f-41eb276ee9c6" providerId="ADAL" clId="{D9CADBE6-7961-44B0-AEEE-7F5B4A4EBB0A}" dt="2024-12-06T13:31:28.261" v="3551" actId="478"/>
          <ac:spMkLst>
            <pc:docMk/>
            <pc:sldMk cId="3502931597" sldId="467"/>
            <ac:spMk id="20" creationId="{C573D830-2E01-177B-5884-FBF38CADF611}"/>
          </ac:spMkLst>
        </pc:spChg>
        <pc:spChg chg="del">
          <ac:chgData name="Sudvarg, Marion" userId="2bb9b31b-5f3c-4f72-8e1f-41eb276ee9c6" providerId="ADAL" clId="{D9CADBE6-7961-44B0-AEEE-7F5B4A4EBB0A}" dt="2024-12-06T13:31:28.261" v="3551" actId="478"/>
          <ac:spMkLst>
            <pc:docMk/>
            <pc:sldMk cId="3502931597" sldId="467"/>
            <ac:spMk id="21" creationId="{F05C4C8E-8744-1210-170D-08547B9D19B4}"/>
          </ac:spMkLst>
        </pc:spChg>
        <pc:spChg chg="del">
          <ac:chgData name="Sudvarg, Marion" userId="2bb9b31b-5f3c-4f72-8e1f-41eb276ee9c6" providerId="ADAL" clId="{D9CADBE6-7961-44B0-AEEE-7F5B4A4EBB0A}" dt="2024-12-06T13:31:28.261" v="3551" actId="478"/>
          <ac:spMkLst>
            <pc:docMk/>
            <pc:sldMk cId="3502931597" sldId="467"/>
            <ac:spMk id="29" creationId="{7658282E-D39E-0AEE-9E37-1062354E4563}"/>
          </ac:spMkLst>
        </pc:spChg>
        <pc:spChg chg="mod">
          <ac:chgData name="Sudvarg, Marion" userId="2bb9b31b-5f3c-4f72-8e1f-41eb276ee9c6" providerId="ADAL" clId="{D9CADBE6-7961-44B0-AEEE-7F5B4A4EBB0A}" dt="2024-12-06T13:31:23.238" v="3549" actId="207"/>
          <ac:spMkLst>
            <pc:docMk/>
            <pc:sldMk cId="3502931597" sldId="467"/>
            <ac:spMk id="58" creationId="{E657A42C-F519-9D17-D753-51A55B8D8D75}"/>
          </ac:spMkLst>
        </pc:spChg>
        <pc:picChg chg="add mod">
          <ac:chgData name="Sudvarg, Marion" userId="2bb9b31b-5f3c-4f72-8e1f-41eb276ee9c6" providerId="ADAL" clId="{D9CADBE6-7961-44B0-AEEE-7F5B4A4EBB0A}" dt="2024-12-06T13:35:49.376" v="3611" actId="1076"/>
          <ac:picMkLst>
            <pc:docMk/>
            <pc:sldMk cId="3502931597" sldId="467"/>
            <ac:picMk id="3" creationId="{10D46E20-13BD-05C5-1946-957FC22B2BED}"/>
          </ac:picMkLst>
        </pc:picChg>
        <pc:cxnChg chg="del mod">
          <ac:chgData name="Sudvarg, Marion" userId="2bb9b31b-5f3c-4f72-8e1f-41eb276ee9c6" providerId="ADAL" clId="{D9CADBE6-7961-44B0-AEEE-7F5B4A4EBB0A}" dt="2024-12-06T13:31:28.261" v="3551" actId="478"/>
          <ac:cxnSpMkLst>
            <pc:docMk/>
            <pc:sldMk cId="3502931597" sldId="467"/>
            <ac:cxnSpMk id="22" creationId="{2B79290B-519B-0FBD-ED02-638E7862A912}"/>
          </ac:cxnSpMkLst>
        </pc:cxnChg>
        <pc:cxnChg chg="del mod">
          <ac:chgData name="Sudvarg, Marion" userId="2bb9b31b-5f3c-4f72-8e1f-41eb276ee9c6" providerId="ADAL" clId="{D9CADBE6-7961-44B0-AEEE-7F5B4A4EBB0A}" dt="2024-12-06T13:31:28.261" v="3551" actId="478"/>
          <ac:cxnSpMkLst>
            <pc:docMk/>
            <pc:sldMk cId="3502931597" sldId="467"/>
            <ac:cxnSpMk id="26" creationId="{48B1C763-A64B-EA5E-DD38-6EDFF66D30DC}"/>
          </ac:cxnSpMkLst>
        </pc:cxnChg>
        <pc:cxnChg chg="del mod">
          <ac:chgData name="Sudvarg, Marion" userId="2bb9b31b-5f3c-4f72-8e1f-41eb276ee9c6" providerId="ADAL" clId="{D9CADBE6-7961-44B0-AEEE-7F5B4A4EBB0A}" dt="2024-12-06T13:31:28.261" v="3551" actId="478"/>
          <ac:cxnSpMkLst>
            <pc:docMk/>
            <pc:sldMk cId="3502931597" sldId="467"/>
            <ac:cxnSpMk id="27" creationId="{56DB19C5-78DC-CDDA-F392-C7DB8457C42C}"/>
          </ac:cxnSpMkLst>
        </pc:cxnChg>
        <pc:cxnChg chg="del mod">
          <ac:chgData name="Sudvarg, Marion" userId="2bb9b31b-5f3c-4f72-8e1f-41eb276ee9c6" providerId="ADAL" clId="{D9CADBE6-7961-44B0-AEEE-7F5B4A4EBB0A}" dt="2024-12-06T13:31:28.261" v="3551" actId="478"/>
          <ac:cxnSpMkLst>
            <pc:docMk/>
            <pc:sldMk cId="3502931597" sldId="467"/>
            <ac:cxnSpMk id="28" creationId="{FEC24419-0783-03C5-0B55-78E8C0F44B26}"/>
          </ac:cxnSpMkLst>
        </pc:cxnChg>
      </pc:sldChg>
      <pc:sldChg chg="addSp delSp modSp add mod delAnim modAnim modNotesTx">
        <pc:chgData name="Sudvarg, Marion" userId="2bb9b31b-5f3c-4f72-8e1f-41eb276ee9c6" providerId="ADAL" clId="{D9CADBE6-7961-44B0-AEEE-7F5B4A4EBB0A}" dt="2024-12-08T18:34:20.194" v="11925"/>
        <pc:sldMkLst>
          <pc:docMk/>
          <pc:sldMk cId="4143340548" sldId="468"/>
        </pc:sldMkLst>
        <pc:spChg chg="add mod">
          <ac:chgData name="Sudvarg, Marion" userId="2bb9b31b-5f3c-4f72-8e1f-41eb276ee9c6" providerId="ADAL" clId="{D9CADBE6-7961-44B0-AEEE-7F5B4A4EBB0A}" dt="2024-12-06T13:37:14.275" v="3667" actId="1036"/>
          <ac:spMkLst>
            <pc:docMk/>
            <pc:sldMk cId="4143340548" sldId="468"/>
            <ac:spMk id="2" creationId="{C1F8189A-AA37-7B7E-D927-8BECBF1740F2}"/>
          </ac:spMkLst>
        </pc:spChg>
        <pc:spChg chg="add mod">
          <ac:chgData name="Sudvarg, Marion" userId="2bb9b31b-5f3c-4f72-8e1f-41eb276ee9c6" providerId="ADAL" clId="{D9CADBE6-7961-44B0-AEEE-7F5B4A4EBB0A}" dt="2024-12-06T13:37:14.275" v="3667" actId="1036"/>
          <ac:spMkLst>
            <pc:docMk/>
            <pc:sldMk cId="4143340548" sldId="468"/>
            <ac:spMk id="4" creationId="{90771B7F-9421-03B2-C535-DF2066900C4A}"/>
          </ac:spMkLst>
        </pc:spChg>
        <pc:spChg chg="add mod">
          <ac:chgData name="Sudvarg, Marion" userId="2bb9b31b-5f3c-4f72-8e1f-41eb276ee9c6" providerId="ADAL" clId="{D9CADBE6-7961-44B0-AEEE-7F5B4A4EBB0A}" dt="2024-12-06T13:37:14.275" v="3667" actId="1036"/>
          <ac:spMkLst>
            <pc:docMk/>
            <pc:sldMk cId="4143340548" sldId="468"/>
            <ac:spMk id="5" creationId="{9CA0DD81-E502-B6F5-58D8-34804886C16B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6" creationId="{7A727E06-588B-1871-49FF-E08886760806}"/>
          </ac:spMkLst>
        </pc:spChg>
        <pc:spChg chg="del">
          <ac:chgData name="Sudvarg, Marion" userId="2bb9b31b-5f3c-4f72-8e1f-41eb276ee9c6" providerId="ADAL" clId="{D9CADBE6-7961-44B0-AEEE-7F5B4A4EBB0A}" dt="2024-12-06T13:37:08.054" v="3644" actId="478"/>
          <ac:spMkLst>
            <pc:docMk/>
            <pc:sldMk cId="4143340548" sldId="468"/>
            <ac:spMk id="7" creationId="{E7E8AC63-8AC6-7204-0984-4FC8B8121B00}"/>
          </ac:spMkLst>
        </pc:spChg>
        <pc:spChg chg="del">
          <ac:chgData name="Sudvarg, Marion" userId="2bb9b31b-5f3c-4f72-8e1f-41eb276ee9c6" providerId="ADAL" clId="{D9CADBE6-7961-44B0-AEEE-7F5B4A4EBB0A}" dt="2024-12-06T13:37:08.054" v="3644" actId="478"/>
          <ac:spMkLst>
            <pc:docMk/>
            <pc:sldMk cId="4143340548" sldId="468"/>
            <ac:spMk id="8" creationId="{E1A4316E-26C4-5AB6-3BC4-AAF781C7CAEA}"/>
          </ac:spMkLst>
        </pc:spChg>
        <pc:spChg chg="del">
          <ac:chgData name="Sudvarg, Marion" userId="2bb9b31b-5f3c-4f72-8e1f-41eb276ee9c6" providerId="ADAL" clId="{D9CADBE6-7961-44B0-AEEE-7F5B4A4EBB0A}" dt="2024-12-06T13:37:08.054" v="3644" actId="478"/>
          <ac:spMkLst>
            <pc:docMk/>
            <pc:sldMk cId="4143340548" sldId="468"/>
            <ac:spMk id="9" creationId="{6DB98817-EF2A-5D03-3E2F-A20E7E7E6F38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10" creationId="{DDEACB1A-03CD-4ACC-51C8-67EBC3CE69CF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11" creationId="{3FDB28AF-11EB-6185-E501-CA591DB1D3DD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12" creationId="{61DBD229-E5B6-DEC2-22C2-CE5348402571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13" creationId="{37DC1DBD-7C69-46B8-FC82-4422470D11D8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14" creationId="{736E21E0-C57D-9818-31CD-16F21DBED596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15" creationId="{0EED8399-25D7-D762-526D-FD4DFBF461F0}"/>
          </ac:spMkLst>
        </pc:spChg>
        <pc:spChg chg="add mod">
          <ac:chgData name="Sudvarg, Marion" userId="2bb9b31b-5f3c-4f72-8e1f-41eb276ee9c6" providerId="ADAL" clId="{D9CADBE6-7961-44B0-AEEE-7F5B4A4EBB0A}" dt="2024-12-06T13:37:39.893" v="3669" actId="207"/>
          <ac:spMkLst>
            <pc:docMk/>
            <pc:sldMk cId="4143340548" sldId="468"/>
            <ac:spMk id="16" creationId="{5BB1FB4E-FDCE-A93D-8B87-54635F07C8A9}"/>
          </ac:spMkLst>
        </pc:spChg>
        <pc:spChg chg="add mod">
          <ac:chgData name="Sudvarg, Marion" userId="2bb9b31b-5f3c-4f72-8e1f-41eb276ee9c6" providerId="ADAL" clId="{D9CADBE6-7961-44B0-AEEE-7F5B4A4EBB0A}" dt="2024-12-06T13:37:14.275" v="3667" actId="1036"/>
          <ac:spMkLst>
            <pc:docMk/>
            <pc:sldMk cId="4143340548" sldId="468"/>
            <ac:spMk id="17" creationId="{B3738E14-5A57-1AFD-FDBF-8BB900A6469D}"/>
          </ac:spMkLst>
        </pc:spChg>
        <pc:spChg chg="add mod">
          <ac:chgData name="Sudvarg, Marion" userId="2bb9b31b-5f3c-4f72-8e1f-41eb276ee9c6" providerId="ADAL" clId="{D9CADBE6-7961-44B0-AEEE-7F5B4A4EBB0A}" dt="2024-12-06T13:37:14.275" v="3667" actId="1036"/>
          <ac:spMkLst>
            <pc:docMk/>
            <pc:sldMk cId="4143340548" sldId="468"/>
            <ac:spMk id="18" creationId="{60DC787B-61DE-A92C-11BC-11B56BB96374}"/>
          </ac:spMkLst>
        </pc:spChg>
        <pc:spChg chg="add mod">
          <ac:chgData name="Sudvarg, Marion" userId="2bb9b31b-5f3c-4f72-8e1f-41eb276ee9c6" providerId="ADAL" clId="{D9CADBE6-7961-44B0-AEEE-7F5B4A4EBB0A}" dt="2024-12-06T13:37:14.275" v="3667" actId="1036"/>
          <ac:spMkLst>
            <pc:docMk/>
            <pc:sldMk cId="4143340548" sldId="468"/>
            <ac:spMk id="19" creationId="{711F26F6-ED04-531A-90C7-7FBA35F13379}"/>
          </ac:spMkLst>
        </pc:spChg>
        <pc:spChg chg="add mod">
          <ac:chgData name="Sudvarg, Marion" userId="2bb9b31b-5f3c-4f72-8e1f-41eb276ee9c6" providerId="ADAL" clId="{D9CADBE6-7961-44B0-AEEE-7F5B4A4EBB0A}" dt="2024-12-08T18:32:34.373" v="11543" actId="20577"/>
          <ac:spMkLst>
            <pc:docMk/>
            <pc:sldMk cId="4143340548" sldId="468"/>
            <ac:spMk id="29" creationId="{308B78FD-CCB5-395F-D5A3-4988C3A82651}"/>
          </ac:spMkLst>
        </pc:spChg>
        <pc:spChg chg="del mod">
          <ac:chgData name="Sudvarg, Marion" userId="2bb9b31b-5f3c-4f72-8e1f-41eb276ee9c6" providerId="ADAL" clId="{D9CADBE6-7961-44B0-AEEE-7F5B4A4EBB0A}" dt="2024-12-06T13:38:49.811" v="3673" actId="478"/>
          <ac:spMkLst>
            <pc:docMk/>
            <pc:sldMk cId="4143340548" sldId="468"/>
            <ac:spMk id="58" creationId="{E657A42C-F519-9D17-D753-51A55B8D8D75}"/>
          </ac:spMkLst>
        </pc:spChg>
        <pc:picChg chg="del">
          <ac:chgData name="Sudvarg, Marion" userId="2bb9b31b-5f3c-4f72-8e1f-41eb276ee9c6" providerId="ADAL" clId="{D9CADBE6-7961-44B0-AEEE-7F5B4A4EBB0A}" dt="2024-12-06T13:37:08.054" v="3644" actId="478"/>
          <ac:picMkLst>
            <pc:docMk/>
            <pc:sldMk cId="4143340548" sldId="468"/>
            <ac:picMk id="3" creationId="{10D46E20-13BD-05C5-1946-957FC22B2BED}"/>
          </ac:picMkLst>
        </pc:pic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0" creationId="{633E4DB1-A559-CD42-DC21-4679E2531A18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1" creationId="{F1933EC3-7F51-7939-171A-8FFC10A5E43F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2" creationId="{8A76022A-6A1B-C4B9-982F-79C5DE9B843A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3" creationId="{2305314B-C12F-C84B-E40F-87CA6790ADDB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4" creationId="{C7A119B3-F0AE-C356-BF69-4557722C00A9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5" creationId="{24DF5938-2AF3-752E-FA39-7F60A86C82BC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6" creationId="{AFDB33A1-B6A3-0551-CA96-32E391871C9C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7" creationId="{131AB1BA-4740-3745-031A-6F4DAAD2E276}"/>
          </ac:cxnSpMkLst>
        </pc:cxnChg>
        <pc:cxnChg chg="add mod">
          <ac:chgData name="Sudvarg, Marion" userId="2bb9b31b-5f3c-4f72-8e1f-41eb276ee9c6" providerId="ADAL" clId="{D9CADBE6-7961-44B0-AEEE-7F5B4A4EBB0A}" dt="2024-12-06T13:38:03.239" v="3671" actId="1582"/>
          <ac:cxnSpMkLst>
            <pc:docMk/>
            <pc:sldMk cId="4143340548" sldId="468"/>
            <ac:cxnSpMk id="28" creationId="{F7650A2A-1FB9-40CB-B571-D9A7EB172194}"/>
          </ac:cxnSpMkLst>
        </pc:cxnChg>
      </pc:sldChg>
      <pc:sldChg chg="addSp delSp modSp add mod delAnim modAnim modNotesTx">
        <pc:chgData name="Sudvarg, Marion" userId="2bb9b31b-5f3c-4f72-8e1f-41eb276ee9c6" providerId="ADAL" clId="{D9CADBE6-7961-44B0-AEEE-7F5B4A4EBB0A}" dt="2024-12-08T18:37:26.749" v="12451" actId="20577"/>
        <pc:sldMkLst>
          <pc:docMk/>
          <pc:sldMk cId="557369572" sldId="469"/>
        </pc:sldMkLst>
        <pc:spChg chg="mod topLvl">
          <ac:chgData name="Sudvarg, Marion" userId="2bb9b31b-5f3c-4f72-8e1f-41eb276ee9c6" providerId="ADAL" clId="{D9CADBE6-7961-44B0-AEEE-7F5B4A4EBB0A}" dt="2024-12-06T13:42:14.810" v="3785" actId="164"/>
          <ac:spMkLst>
            <pc:docMk/>
            <pc:sldMk cId="557369572" sldId="469"/>
            <ac:spMk id="4" creationId="{63619CD2-DE32-2BEE-CD6F-64A97FAD9B0F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5" creationId="{2C4F260E-7949-47B0-99C6-166847EB35B8}"/>
          </ac:spMkLst>
        </pc:spChg>
        <pc:spChg chg="mod topLvl">
          <ac:chgData name="Sudvarg, Marion" userId="2bb9b31b-5f3c-4f72-8e1f-41eb276ee9c6" providerId="ADAL" clId="{D9CADBE6-7961-44B0-AEEE-7F5B4A4EBB0A}" dt="2024-12-06T13:42:14.810" v="3785" actId="164"/>
          <ac:spMkLst>
            <pc:docMk/>
            <pc:sldMk cId="557369572" sldId="469"/>
            <ac:spMk id="6" creationId="{CDDF870A-453C-FFD9-64BF-777173B9D84B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8" creationId="{27D19600-BEEE-92DF-2B20-B1CA88517709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9" creationId="{EAEC397E-B090-0489-02FD-D5C8A65043DE}"/>
          </ac:spMkLst>
        </pc:spChg>
        <pc:spChg chg="mod">
          <ac:chgData name="Sudvarg, Marion" userId="2bb9b31b-5f3c-4f72-8e1f-41eb276ee9c6" providerId="ADAL" clId="{D9CADBE6-7961-44B0-AEEE-7F5B4A4EBB0A}" dt="2024-12-06T13:42:06.516" v="3782" actId="1076"/>
          <ac:spMkLst>
            <pc:docMk/>
            <pc:sldMk cId="557369572" sldId="469"/>
            <ac:spMk id="12" creationId="{543F62F6-58B1-15F9-10CE-09DB16176E90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23" creationId="{59F6C420-87DF-6E63-8CEA-2FE3429AD2D8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24" creationId="{B9DC6BB1-0648-5A65-8004-67E26E77EBD4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25" creationId="{3899EF23-B6B4-1A0D-377E-A097CC976A58}"/>
          </ac:spMkLst>
        </pc:spChg>
        <pc:spChg chg="mod">
          <ac:chgData name="Sudvarg, Marion" userId="2bb9b31b-5f3c-4f72-8e1f-41eb276ee9c6" providerId="ADAL" clId="{D9CADBE6-7961-44B0-AEEE-7F5B4A4EBB0A}" dt="2024-12-08T18:32:33.310" v="11542" actId="20577"/>
          <ac:spMkLst>
            <pc:docMk/>
            <pc:sldMk cId="557369572" sldId="469"/>
            <ac:spMk id="58" creationId="{E657A42C-F519-9D17-D753-51A55B8D8D75}"/>
          </ac:spMkLst>
        </pc:spChg>
        <pc:spChg chg="del">
          <ac:chgData name="Sudvarg, Marion" userId="2bb9b31b-5f3c-4f72-8e1f-41eb276ee9c6" providerId="ADAL" clId="{D9CADBE6-7961-44B0-AEEE-7F5B4A4EBB0A}" dt="2024-12-06T13:39:40.564" v="3754" actId="478"/>
          <ac:spMkLst>
            <pc:docMk/>
            <pc:sldMk cId="557369572" sldId="469"/>
            <ac:spMk id="60" creationId="{DD5AB441-556F-84FE-1147-982E1F31E695}"/>
          </ac:spMkLst>
        </pc:spChg>
        <pc:spChg chg="del">
          <ac:chgData name="Sudvarg, Marion" userId="2bb9b31b-5f3c-4f72-8e1f-41eb276ee9c6" providerId="ADAL" clId="{D9CADBE6-7961-44B0-AEEE-7F5B4A4EBB0A}" dt="2024-12-06T13:39:42.319" v="3755" actId="478"/>
          <ac:spMkLst>
            <pc:docMk/>
            <pc:sldMk cId="557369572" sldId="469"/>
            <ac:spMk id="61" creationId="{B6A5250A-9FF1-7614-BB5C-22DC66938844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65" creationId="{1D2AE5ED-D72B-7E4F-EFCB-495FA8E120F2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66" creationId="{03468F30-1561-24C3-3BE8-5C6763F55088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67" creationId="{9428B496-5C9C-5AB1-B5F1-7C253C428AAB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68" creationId="{CDBFA8D3-F040-2E33-20E5-5B7044A262BB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69" creationId="{12E00EA9-447C-BD9F-DAA2-5FF9365A33A2}"/>
          </ac:spMkLst>
        </pc:spChg>
        <pc:spChg chg="mod topLvl">
          <ac:chgData name="Sudvarg, Marion" userId="2bb9b31b-5f3c-4f72-8e1f-41eb276ee9c6" providerId="ADAL" clId="{D9CADBE6-7961-44B0-AEEE-7F5B4A4EBB0A}" dt="2024-12-07T20:40:16.442" v="6054" actId="13822"/>
          <ac:spMkLst>
            <pc:docMk/>
            <pc:sldMk cId="557369572" sldId="469"/>
            <ac:spMk id="70" creationId="{FE974F90-81C4-14C8-F568-1CB7F7D67D94}"/>
          </ac:spMkLst>
        </pc:spChg>
        <pc:spChg chg="mod topLvl">
          <ac:chgData name="Sudvarg, Marion" userId="2bb9b31b-5f3c-4f72-8e1f-41eb276ee9c6" providerId="ADAL" clId="{D9CADBE6-7961-44B0-AEEE-7F5B4A4EBB0A}" dt="2024-12-06T13:42:14.810" v="3785" actId="164"/>
          <ac:spMkLst>
            <pc:docMk/>
            <pc:sldMk cId="557369572" sldId="469"/>
            <ac:spMk id="81" creationId="{1F29C835-9F47-18F3-99A7-D7F7B2F7EE75}"/>
          </ac:spMkLst>
        </pc:spChg>
        <pc:spChg chg="add mod">
          <ac:chgData name="Sudvarg, Marion" userId="2bb9b31b-5f3c-4f72-8e1f-41eb276ee9c6" providerId="ADAL" clId="{D9CADBE6-7961-44B0-AEEE-7F5B4A4EBB0A}" dt="2024-12-06T13:42:42.168" v="3786" actId="1076"/>
          <ac:spMkLst>
            <pc:docMk/>
            <pc:sldMk cId="557369572" sldId="469"/>
            <ac:spMk id="82" creationId="{4FC1F8BB-B97B-3750-D0E5-A8AD13C502F3}"/>
          </ac:spMkLst>
        </pc:spChg>
        <pc:grpChg chg="add del mod">
          <ac:chgData name="Sudvarg, Marion" userId="2bb9b31b-5f3c-4f72-8e1f-41eb276ee9c6" providerId="ADAL" clId="{D9CADBE6-7961-44B0-AEEE-7F5B4A4EBB0A}" dt="2024-12-06T13:39:59.685" v="3759" actId="165"/>
          <ac:grpSpMkLst>
            <pc:docMk/>
            <pc:sldMk cId="557369572" sldId="469"/>
            <ac:grpSpMk id="2" creationId="{B1E94B98-1835-E682-63D2-3BFEA11790F2}"/>
          </ac:grpSpMkLst>
        </pc:grpChg>
        <pc:grpChg chg="del">
          <ac:chgData name="Sudvarg, Marion" userId="2bb9b31b-5f3c-4f72-8e1f-41eb276ee9c6" providerId="ADAL" clId="{D9CADBE6-7961-44B0-AEEE-7F5B4A4EBB0A}" dt="2024-12-06T13:39:42.319" v="3755" actId="478"/>
          <ac:grpSpMkLst>
            <pc:docMk/>
            <pc:sldMk cId="557369572" sldId="469"/>
            <ac:grpSpMk id="18" creationId="{1A259676-9708-4693-C28D-80860EB2BCF8}"/>
          </ac:grpSpMkLst>
        </pc:grpChg>
        <pc:grpChg chg="add mod">
          <ac:chgData name="Sudvarg, Marion" userId="2bb9b31b-5f3c-4f72-8e1f-41eb276ee9c6" providerId="ADAL" clId="{D9CADBE6-7961-44B0-AEEE-7F5B4A4EBB0A}" dt="2024-12-06T13:42:46.231" v="3787" actId="1076"/>
          <ac:grpSpMkLst>
            <pc:docMk/>
            <pc:sldMk cId="557369572" sldId="469"/>
            <ac:grpSpMk id="83" creationId="{21380349-DCEF-B505-522E-983BE56FD41C}"/>
          </ac:grpSpMkLst>
        </pc:grpChg>
        <pc:picChg chg="del">
          <ac:chgData name="Sudvarg, Marion" userId="2bb9b31b-5f3c-4f72-8e1f-41eb276ee9c6" providerId="ADAL" clId="{D9CADBE6-7961-44B0-AEEE-7F5B4A4EBB0A}" dt="2024-12-06T13:39:43.126" v="3756" actId="478"/>
          <ac:picMkLst>
            <pc:docMk/>
            <pc:sldMk cId="557369572" sldId="469"/>
            <ac:picMk id="13" creationId="{0AEEF215-4742-65A5-40FD-2A934F2A238B}"/>
          </ac:picMkLst>
        </pc:picChg>
        <pc:picChg chg="del">
          <ac:chgData name="Sudvarg, Marion" userId="2bb9b31b-5f3c-4f72-8e1f-41eb276ee9c6" providerId="ADAL" clId="{D9CADBE6-7961-44B0-AEEE-7F5B4A4EBB0A}" dt="2024-12-06T13:39:42.319" v="3755" actId="478"/>
          <ac:picMkLst>
            <pc:docMk/>
            <pc:sldMk cId="557369572" sldId="469"/>
            <ac:picMk id="14" creationId="{CF317AEB-8DC1-C82D-8149-7EA506911833}"/>
          </ac:picMkLst>
        </pc:picChg>
        <pc:picChg chg="del">
          <ac:chgData name="Sudvarg, Marion" userId="2bb9b31b-5f3c-4f72-8e1f-41eb276ee9c6" providerId="ADAL" clId="{D9CADBE6-7961-44B0-AEEE-7F5B4A4EBB0A}" dt="2024-12-06T13:39:42.319" v="3755" actId="478"/>
          <ac:picMkLst>
            <pc:docMk/>
            <pc:sldMk cId="557369572" sldId="469"/>
            <ac:picMk id="15" creationId="{D9140DBA-5662-FCE6-EC50-76A8ECBBE831}"/>
          </ac:picMkLst>
        </pc:picChg>
        <pc:picChg chg="del">
          <ac:chgData name="Sudvarg, Marion" userId="2bb9b31b-5f3c-4f72-8e1f-41eb276ee9c6" providerId="ADAL" clId="{D9CADBE6-7961-44B0-AEEE-7F5B4A4EBB0A}" dt="2024-12-06T13:39:42.319" v="3755" actId="478"/>
          <ac:picMkLst>
            <pc:docMk/>
            <pc:sldMk cId="557369572" sldId="469"/>
            <ac:picMk id="16" creationId="{846BBE3C-358A-B1E2-5EFF-843A13788559}"/>
          </ac:picMkLst>
        </pc:picChg>
        <pc:picChg chg="del">
          <ac:chgData name="Sudvarg, Marion" userId="2bb9b31b-5f3c-4f72-8e1f-41eb276ee9c6" providerId="ADAL" clId="{D9CADBE6-7961-44B0-AEEE-7F5B4A4EBB0A}" dt="2024-12-06T13:39:42.319" v="3755" actId="478"/>
          <ac:picMkLst>
            <pc:docMk/>
            <pc:sldMk cId="557369572" sldId="469"/>
            <ac:picMk id="17" creationId="{B0197A8D-99E6-39A3-B810-CAFE2D6D0661}"/>
          </ac:picMkLst>
        </pc:pic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3" creationId="{41A0160F-F82A-CB90-7E66-AAF066DD3011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" creationId="{335221DE-D6A8-A295-6873-E401363CC2AE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10" creationId="{BEA53CEB-B474-0A3B-3332-708CC7890A05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11" creationId="{79F66137-1302-85B0-6F9C-3A6C1DA054BA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26" creationId="{A2D32D53-7A1C-CEAF-6C4B-2EE99767169D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27" creationId="{7BC3B37F-75B4-BCC7-2FD0-067EADDF1675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28" creationId="{AEF7B32C-B541-8499-08D3-26610C19A3D9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29" creationId="{ABBE1B9F-143C-56BE-29DC-64A10D20BD64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59" creationId="{FFE98783-03DD-B921-0220-D1ED15B153F4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62" creationId="{0BDE465B-1F0C-E1A8-2AF3-1DEE9BFCAB0E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63" creationId="{4D458F5A-6986-BB51-DD95-E629CAB1A80D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64" creationId="{882E0646-426E-B3BB-9C46-DCE955309D23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1" creationId="{283B93FD-B06F-0C58-0FEB-8B8285A44BE7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2" creationId="{8C61ADB7-063E-1B7B-E5B9-CBE6EB39D8B5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3" creationId="{195E69CA-450C-41C0-7B3D-F4612087C2D2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4" creationId="{A428C0F9-273C-247C-B2D0-4578B6419929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5" creationId="{07D8CF30-BBA8-0AF7-B1BC-BD158B5132B7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6" creationId="{780A9389-E5C9-AEB6-AA1A-BF6EA625F18B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7" creationId="{C5B9ED80-A98C-C0AC-CF0A-485E3F9E4756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8" creationId="{C7A6890F-5D41-06AD-6AE5-C19B2E1ABFBF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79" creationId="{0049D11D-43AB-9ECE-0581-7E989A732C65}"/>
          </ac:cxnSpMkLst>
        </pc:cxnChg>
        <pc:cxnChg chg="mod topLvl">
          <ac:chgData name="Sudvarg, Marion" userId="2bb9b31b-5f3c-4f72-8e1f-41eb276ee9c6" providerId="ADAL" clId="{D9CADBE6-7961-44B0-AEEE-7F5B4A4EBB0A}" dt="2024-12-06T13:42:14.810" v="3785" actId="164"/>
          <ac:cxnSpMkLst>
            <pc:docMk/>
            <pc:sldMk cId="557369572" sldId="469"/>
            <ac:cxnSpMk id="80" creationId="{28BB3B8C-1DBF-3664-B956-18C1B4EA65E4}"/>
          </ac:cxnSpMkLst>
        </pc:cxnChg>
      </pc:sldChg>
      <pc:sldChg chg="add del">
        <pc:chgData name="Sudvarg, Marion" userId="2bb9b31b-5f3c-4f72-8e1f-41eb276ee9c6" providerId="ADAL" clId="{D9CADBE6-7961-44B0-AEEE-7F5B4A4EBB0A}" dt="2024-12-06T13:39:10.324" v="3708" actId="47"/>
        <pc:sldMkLst>
          <pc:docMk/>
          <pc:sldMk cId="2185433834" sldId="469"/>
        </pc:sldMkLst>
      </pc:sldChg>
      <pc:sldChg chg="addSp delSp modSp add mod ord delAnim">
        <pc:chgData name="Sudvarg, Marion" userId="2bb9b31b-5f3c-4f72-8e1f-41eb276ee9c6" providerId="ADAL" clId="{D9CADBE6-7961-44B0-AEEE-7F5B4A4EBB0A}" dt="2024-12-08T18:32:32.456" v="11541" actId="20577"/>
        <pc:sldMkLst>
          <pc:docMk/>
          <pc:sldMk cId="950028835" sldId="470"/>
        </pc:sldMkLst>
        <pc:spChg chg="del">
          <ac:chgData name="Sudvarg, Marion" userId="2bb9b31b-5f3c-4f72-8e1f-41eb276ee9c6" providerId="ADAL" clId="{D9CADBE6-7961-44B0-AEEE-7F5B4A4EBB0A}" dt="2024-12-06T13:43:56.424" v="3794" actId="478"/>
          <ac:spMkLst>
            <pc:docMk/>
            <pc:sldMk cId="950028835" sldId="470"/>
            <ac:spMk id="2" creationId="{C1F8189A-AA37-7B7E-D927-8BECBF1740F2}"/>
          </ac:spMkLst>
        </pc:spChg>
        <pc:spChg chg="add mod">
          <ac:chgData name="Sudvarg, Marion" userId="2bb9b31b-5f3c-4f72-8e1f-41eb276ee9c6" providerId="ADAL" clId="{D9CADBE6-7961-44B0-AEEE-7F5B4A4EBB0A}" dt="2024-12-06T13:44:40.031" v="3801" actId="1076"/>
          <ac:spMkLst>
            <pc:docMk/>
            <pc:sldMk cId="950028835" sldId="470"/>
            <ac:spMk id="3" creationId="{5B41DE68-FF39-10C1-0EBB-57A4072E5ED7}"/>
          </ac:spMkLst>
        </pc:spChg>
        <pc:spChg chg="del">
          <ac:chgData name="Sudvarg, Marion" userId="2bb9b31b-5f3c-4f72-8e1f-41eb276ee9c6" providerId="ADAL" clId="{D9CADBE6-7961-44B0-AEEE-7F5B4A4EBB0A}" dt="2024-12-06T13:43:57.957" v="3795" actId="478"/>
          <ac:spMkLst>
            <pc:docMk/>
            <pc:sldMk cId="950028835" sldId="470"/>
            <ac:spMk id="4" creationId="{90771B7F-9421-03B2-C535-DF2066900C4A}"/>
          </ac:spMkLst>
        </pc:spChg>
        <pc:spChg chg="del">
          <ac:chgData name="Sudvarg, Marion" userId="2bb9b31b-5f3c-4f72-8e1f-41eb276ee9c6" providerId="ADAL" clId="{D9CADBE6-7961-44B0-AEEE-7F5B4A4EBB0A}" dt="2024-12-06T13:43:59.718" v="3796" actId="478"/>
          <ac:spMkLst>
            <pc:docMk/>
            <pc:sldMk cId="950028835" sldId="470"/>
            <ac:spMk id="5" creationId="{9CA0DD81-E502-B6F5-58D8-34804886C16B}"/>
          </ac:spMkLst>
        </pc:spChg>
        <pc:spChg chg="mod">
          <ac:chgData name="Sudvarg, Marion" userId="2bb9b31b-5f3c-4f72-8e1f-41eb276ee9c6" providerId="ADAL" clId="{D9CADBE6-7961-44B0-AEEE-7F5B4A4EBB0A}" dt="2024-12-07T20:40:27.953" v="6055" actId="13822"/>
          <ac:spMkLst>
            <pc:docMk/>
            <pc:sldMk cId="950028835" sldId="470"/>
            <ac:spMk id="6" creationId="{7A727E06-588B-1871-49FF-E08886760806}"/>
          </ac:spMkLst>
        </pc:spChg>
        <pc:spChg chg="add del mod">
          <ac:chgData name="Sudvarg, Marion" userId="2bb9b31b-5f3c-4f72-8e1f-41eb276ee9c6" providerId="ADAL" clId="{D9CADBE6-7961-44B0-AEEE-7F5B4A4EBB0A}" dt="2024-12-06T13:45:14.065" v="3807" actId="478"/>
          <ac:spMkLst>
            <pc:docMk/>
            <pc:sldMk cId="950028835" sldId="470"/>
            <ac:spMk id="7" creationId="{2438B8BA-E476-8E3E-649F-27B4E6AC270C}"/>
          </ac:spMkLst>
        </pc:spChg>
        <pc:spChg chg="mod">
          <ac:chgData name="Sudvarg, Marion" userId="2bb9b31b-5f3c-4f72-8e1f-41eb276ee9c6" providerId="ADAL" clId="{D9CADBE6-7961-44B0-AEEE-7F5B4A4EBB0A}" dt="2024-12-07T20:40:27.953" v="6055" actId="13822"/>
          <ac:spMkLst>
            <pc:docMk/>
            <pc:sldMk cId="950028835" sldId="470"/>
            <ac:spMk id="10" creationId="{DDEACB1A-03CD-4ACC-51C8-67EBC3CE69CF}"/>
          </ac:spMkLst>
        </pc:spChg>
        <pc:spChg chg="del">
          <ac:chgData name="Sudvarg, Marion" userId="2bb9b31b-5f3c-4f72-8e1f-41eb276ee9c6" providerId="ADAL" clId="{D9CADBE6-7961-44B0-AEEE-7F5B4A4EBB0A}" dt="2024-12-06T13:43:52.095" v="3791" actId="478"/>
          <ac:spMkLst>
            <pc:docMk/>
            <pc:sldMk cId="950028835" sldId="470"/>
            <ac:spMk id="17" creationId="{B3738E14-5A57-1AFD-FDBF-8BB900A6469D}"/>
          </ac:spMkLst>
        </pc:spChg>
        <pc:spChg chg="del">
          <ac:chgData name="Sudvarg, Marion" userId="2bb9b31b-5f3c-4f72-8e1f-41eb276ee9c6" providerId="ADAL" clId="{D9CADBE6-7961-44B0-AEEE-7F5B4A4EBB0A}" dt="2024-12-06T13:43:52.943" v="3792" actId="478"/>
          <ac:spMkLst>
            <pc:docMk/>
            <pc:sldMk cId="950028835" sldId="470"/>
            <ac:spMk id="18" creationId="{60DC787B-61DE-A92C-11BC-11B56BB96374}"/>
          </ac:spMkLst>
        </pc:spChg>
        <pc:spChg chg="del">
          <ac:chgData name="Sudvarg, Marion" userId="2bb9b31b-5f3c-4f72-8e1f-41eb276ee9c6" providerId="ADAL" clId="{D9CADBE6-7961-44B0-AEEE-7F5B4A4EBB0A}" dt="2024-12-06T13:43:54.015" v="3793" actId="478"/>
          <ac:spMkLst>
            <pc:docMk/>
            <pc:sldMk cId="950028835" sldId="470"/>
            <ac:spMk id="19" creationId="{711F26F6-ED04-531A-90C7-7FBA35F13379}"/>
          </ac:spMkLst>
        </pc:spChg>
        <pc:spChg chg="mod">
          <ac:chgData name="Sudvarg, Marion" userId="2bb9b31b-5f3c-4f72-8e1f-41eb276ee9c6" providerId="ADAL" clId="{D9CADBE6-7961-44B0-AEEE-7F5B4A4EBB0A}" dt="2024-12-08T18:32:32.456" v="11541" actId="20577"/>
          <ac:spMkLst>
            <pc:docMk/>
            <pc:sldMk cId="950028835" sldId="470"/>
            <ac:spMk id="29" creationId="{308B78FD-CCB5-395F-D5A3-4988C3A82651}"/>
          </ac:spMkLst>
        </pc:spChg>
        <pc:cxnChg chg="mod">
          <ac:chgData name="Sudvarg, Marion" userId="2bb9b31b-5f3c-4f72-8e1f-41eb276ee9c6" providerId="ADAL" clId="{D9CADBE6-7961-44B0-AEEE-7F5B4A4EBB0A}" dt="2024-12-07T20:40:32.100" v="6056" actId="208"/>
          <ac:cxnSpMkLst>
            <pc:docMk/>
            <pc:sldMk cId="950028835" sldId="470"/>
            <ac:cxnSpMk id="20" creationId="{633E4DB1-A559-CD42-DC21-4679E2531A18}"/>
          </ac:cxnSpMkLst>
        </pc:cxnChg>
      </pc:sldChg>
      <pc:sldChg chg="addSp delSp modSp add mod">
        <pc:chgData name="Sudvarg, Marion" userId="2bb9b31b-5f3c-4f72-8e1f-41eb276ee9c6" providerId="ADAL" clId="{D9CADBE6-7961-44B0-AEEE-7F5B4A4EBB0A}" dt="2024-12-08T18:32:31.701" v="11540" actId="20577"/>
        <pc:sldMkLst>
          <pc:docMk/>
          <pc:sldMk cId="3385885178" sldId="471"/>
        </pc:sldMkLst>
        <pc:spChg chg="add mod">
          <ac:chgData name="Sudvarg, Marion" userId="2bb9b31b-5f3c-4f72-8e1f-41eb276ee9c6" providerId="ADAL" clId="{D9CADBE6-7961-44B0-AEEE-7F5B4A4EBB0A}" dt="2024-12-06T13:45:50.992" v="3812"/>
          <ac:spMkLst>
            <pc:docMk/>
            <pc:sldMk cId="3385885178" sldId="471"/>
            <ac:spMk id="2" creationId="{B4226606-9DA1-FFB8-61D6-C0EC3FBF4682}"/>
          </ac:spMkLst>
        </pc:spChg>
        <pc:spChg chg="mod">
          <ac:chgData name="Sudvarg, Marion" userId="2bb9b31b-5f3c-4f72-8e1f-41eb276ee9c6" providerId="ADAL" clId="{D9CADBE6-7961-44B0-AEEE-7F5B4A4EBB0A}" dt="2024-12-07T20:40:40.701" v="6057" actId="13822"/>
          <ac:spMkLst>
            <pc:docMk/>
            <pc:sldMk cId="3385885178" sldId="471"/>
            <ac:spMk id="6" creationId="{7A727E06-588B-1871-49FF-E08886760806}"/>
          </ac:spMkLst>
        </pc:spChg>
        <pc:spChg chg="add del">
          <ac:chgData name="Sudvarg, Marion" userId="2bb9b31b-5f3c-4f72-8e1f-41eb276ee9c6" providerId="ADAL" clId="{D9CADBE6-7961-44B0-AEEE-7F5B4A4EBB0A}" dt="2024-12-06T13:45:11.094" v="3806" actId="478"/>
          <ac:spMkLst>
            <pc:docMk/>
            <pc:sldMk cId="3385885178" sldId="471"/>
            <ac:spMk id="7" creationId="{2438B8BA-E476-8E3E-649F-27B4E6AC270C}"/>
          </ac:spMkLst>
        </pc:spChg>
        <pc:spChg chg="mod">
          <ac:chgData name="Sudvarg, Marion" userId="2bb9b31b-5f3c-4f72-8e1f-41eb276ee9c6" providerId="ADAL" clId="{D9CADBE6-7961-44B0-AEEE-7F5B4A4EBB0A}" dt="2024-12-06T13:45:35.750" v="3811" actId="13822"/>
          <ac:spMkLst>
            <pc:docMk/>
            <pc:sldMk cId="3385885178" sldId="471"/>
            <ac:spMk id="10" creationId="{DDEACB1A-03CD-4ACC-51C8-67EBC3CE69CF}"/>
          </ac:spMkLst>
        </pc:spChg>
        <pc:spChg chg="mod">
          <ac:chgData name="Sudvarg, Marion" userId="2bb9b31b-5f3c-4f72-8e1f-41eb276ee9c6" providerId="ADAL" clId="{D9CADBE6-7961-44B0-AEEE-7F5B4A4EBB0A}" dt="2024-12-07T20:40:40.701" v="6057" actId="13822"/>
          <ac:spMkLst>
            <pc:docMk/>
            <pc:sldMk cId="3385885178" sldId="471"/>
            <ac:spMk id="16" creationId="{5BB1FB4E-FDCE-A93D-8B87-54635F07C8A9}"/>
          </ac:spMkLst>
        </pc:spChg>
        <pc:spChg chg="mod">
          <ac:chgData name="Sudvarg, Marion" userId="2bb9b31b-5f3c-4f72-8e1f-41eb276ee9c6" providerId="ADAL" clId="{D9CADBE6-7961-44B0-AEEE-7F5B4A4EBB0A}" dt="2024-12-08T18:32:31.701" v="11540" actId="20577"/>
          <ac:spMkLst>
            <pc:docMk/>
            <pc:sldMk cId="3385885178" sldId="471"/>
            <ac:spMk id="29" creationId="{308B78FD-CCB5-395F-D5A3-4988C3A82651}"/>
          </ac:spMkLst>
        </pc:spChg>
        <pc:cxnChg chg="mod">
          <ac:chgData name="Sudvarg, Marion" userId="2bb9b31b-5f3c-4f72-8e1f-41eb276ee9c6" providerId="ADAL" clId="{D9CADBE6-7961-44B0-AEEE-7F5B4A4EBB0A}" dt="2024-12-06T13:45:33.064" v="3810" actId="208"/>
          <ac:cxnSpMkLst>
            <pc:docMk/>
            <pc:sldMk cId="3385885178" sldId="471"/>
            <ac:cxnSpMk id="20" creationId="{633E4DB1-A559-CD42-DC21-4679E2531A18}"/>
          </ac:cxnSpMkLst>
        </pc:cxnChg>
        <pc:cxnChg chg="mod">
          <ac:chgData name="Sudvarg, Marion" userId="2bb9b31b-5f3c-4f72-8e1f-41eb276ee9c6" providerId="ADAL" clId="{D9CADBE6-7961-44B0-AEEE-7F5B4A4EBB0A}" dt="2024-12-07T20:40:46.721" v="6059" actId="208"/>
          <ac:cxnSpMkLst>
            <pc:docMk/>
            <pc:sldMk cId="3385885178" sldId="471"/>
            <ac:cxnSpMk id="27" creationId="{131AB1BA-4740-3745-031A-6F4DAAD2E276}"/>
          </ac:cxnSpMkLst>
        </pc:cxnChg>
      </pc:sldChg>
      <pc:sldChg chg="addSp modSp add mod">
        <pc:chgData name="Sudvarg, Marion" userId="2bb9b31b-5f3c-4f72-8e1f-41eb276ee9c6" providerId="ADAL" clId="{D9CADBE6-7961-44B0-AEEE-7F5B4A4EBB0A}" dt="2024-12-07T20:41:17.273" v="6065" actId="208"/>
        <pc:sldMkLst>
          <pc:docMk/>
          <pc:sldMk cId="2772003757" sldId="472"/>
        </pc:sldMkLst>
        <pc:spChg chg="add mod">
          <ac:chgData name="Sudvarg, Marion" userId="2bb9b31b-5f3c-4f72-8e1f-41eb276ee9c6" providerId="ADAL" clId="{D9CADBE6-7961-44B0-AEEE-7F5B4A4EBB0A}" dt="2024-12-06T13:46:27.905" v="3819" actId="1076"/>
          <ac:spMkLst>
            <pc:docMk/>
            <pc:sldMk cId="2772003757" sldId="472"/>
            <ac:spMk id="2" creationId="{566F520B-4D68-C83E-CE8E-6DFCF2C67733}"/>
          </ac:spMkLst>
        </pc:spChg>
        <pc:spChg chg="mod">
          <ac:chgData name="Sudvarg, Marion" userId="2bb9b31b-5f3c-4f72-8e1f-41eb276ee9c6" providerId="ADAL" clId="{D9CADBE6-7961-44B0-AEEE-7F5B4A4EBB0A}" dt="2024-12-06T13:46:03.548" v="3814" actId="13822"/>
          <ac:spMkLst>
            <pc:docMk/>
            <pc:sldMk cId="2772003757" sldId="472"/>
            <ac:spMk id="6" creationId="{7A727E06-588B-1871-49FF-E08886760806}"/>
          </ac:spMkLst>
        </pc:spChg>
        <pc:spChg chg="mod">
          <ac:chgData name="Sudvarg, Marion" userId="2bb9b31b-5f3c-4f72-8e1f-41eb276ee9c6" providerId="ADAL" clId="{D9CADBE6-7961-44B0-AEEE-7F5B4A4EBB0A}" dt="2024-12-07T20:40:56.076" v="6060" actId="13822"/>
          <ac:spMkLst>
            <pc:docMk/>
            <pc:sldMk cId="2772003757" sldId="472"/>
            <ac:spMk id="10" creationId="{DDEACB1A-03CD-4ACC-51C8-67EBC3CE69CF}"/>
          </ac:spMkLst>
        </pc:spChg>
        <pc:spChg chg="mod">
          <ac:chgData name="Sudvarg, Marion" userId="2bb9b31b-5f3c-4f72-8e1f-41eb276ee9c6" providerId="ADAL" clId="{D9CADBE6-7961-44B0-AEEE-7F5B4A4EBB0A}" dt="2024-12-07T20:40:56.076" v="6060" actId="13822"/>
          <ac:spMkLst>
            <pc:docMk/>
            <pc:sldMk cId="2772003757" sldId="472"/>
            <ac:spMk id="11" creationId="{3FDB28AF-11EB-6185-E501-CA591DB1D3DD}"/>
          </ac:spMkLst>
        </pc:spChg>
        <pc:spChg chg="mod">
          <ac:chgData name="Sudvarg, Marion" userId="2bb9b31b-5f3c-4f72-8e1f-41eb276ee9c6" providerId="ADAL" clId="{D9CADBE6-7961-44B0-AEEE-7F5B4A4EBB0A}" dt="2024-12-06T13:46:03.548" v="3814" actId="13822"/>
          <ac:spMkLst>
            <pc:docMk/>
            <pc:sldMk cId="2772003757" sldId="472"/>
            <ac:spMk id="16" creationId="{5BB1FB4E-FDCE-A93D-8B87-54635F07C8A9}"/>
          </ac:spMkLst>
        </pc:spChg>
        <pc:cxnChg chg="mod">
          <ac:chgData name="Sudvarg, Marion" userId="2bb9b31b-5f3c-4f72-8e1f-41eb276ee9c6" providerId="ADAL" clId="{D9CADBE6-7961-44B0-AEEE-7F5B4A4EBB0A}" dt="2024-12-07T20:41:17.273" v="6065" actId="208"/>
          <ac:cxnSpMkLst>
            <pc:docMk/>
            <pc:sldMk cId="2772003757" sldId="472"/>
            <ac:cxnSpMk id="21" creationId="{F1933EC3-7F51-7939-171A-8FFC10A5E43F}"/>
          </ac:cxnSpMkLst>
        </pc:cxnChg>
        <pc:cxnChg chg="mod">
          <ac:chgData name="Sudvarg, Marion" userId="2bb9b31b-5f3c-4f72-8e1f-41eb276ee9c6" providerId="ADAL" clId="{D9CADBE6-7961-44B0-AEEE-7F5B4A4EBB0A}" dt="2024-12-06T13:46:06.500" v="3815" actId="208"/>
          <ac:cxnSpMkLst>
            <pc:docMk/>
            <pc:sldMk cId="2772003757" sldId="472"/>
            <ac:cxnSpMk id="27" creationId="{131AB1BA-4740-3745-031A-6F4DAAD2E276}"/>
          </ac:cxnSpMkLst>
        </pc:cxnChg>
      </pc:sldChg>
      <pc:sldChg chg="addSp modSp add mod">
        <pc:chgData name="Sudvarg, Marion" userId="2bb9b31b-5f3c-4f72-8e1f-41eb276ee9c6" providerId="ADAL" clId="{D9CADBE6-7961-44B0-AEEE-7F5B4A4EBB0A}" dt="2024-12-07T20:41:11.435" v="6064" actId="208"/>
        <pc:sldMkLst>
          <pc:docMk/>
          <pc:sldMk cId="325327707" sldId="473"/>
        </pc:sldMkLst>
        <pc:spChg chg="add mod">
          <ac:chgData name="Sudvarg, Marion" userId="2bb9b31b-5f3c-4f72-8e1f-41eb276ee9c6" providerId="ADAL" clId="{D9CADBE6-7961-44B0-AEEE-7F5B4A4EBB0A}" dt="2024-12-06T13:46:50.889" v="3822" actId="1076"/>
          <ac:spMkLst>
            <pc:docMk/>
            <pc:sldMk cId="325327707" sldId="473"/>
            <ac:spMk id="4" creationId="{6F5A367B-7A7A-D5E5-B625-FD996E3960F2}"/>
          </ac:spMkLst>
        </pc:spChg>
        <pc:spChg chg="mod">
          <ac:chgData name="Sudvarg, Marion" userId="2bb9b31b-5f3c-4f72-8e1f-41eb276ee9c6" providerId="ADAL" clId="{D9CADBE6-7961-44B0-AEEE-7F5B4A4EBB0A}" dt="2024-12-07T20:40:59.546" v="6061" actId="13822"/>
          <ac:spMkLst>
            <pc:docMk/>
            <pc:sldMk cId="325327707" sldId="473"/>
            <ac:spMk id="10" creationId="{DDEACB1A-03CD-4ACC-51C8-67EBC3CE69CF}"/>
          </ac:spMkLst>
        </pc:spChg>
        <pc:spChg chg="mod">
          <ac:chgData name="Sudvarg, Marion" userId="2bb9b31b-5f3c-4f72-8e1f-41eb276ee9c6" providerId="ADAL" clId="{D9CADBE6-7961-44B0-AEEE-7F5B4A4EBB0A}" dt="2024-12-06T13:47:07.469" v="3826" actId="13822"/>
          <ac:spMkLst>
            <pc:docMk/>
            <pc:sldMk cId="325327707" sldId="473"/>
            <ac:spMk id="11" creationId="{3FDB28AF-11EB-6185-E501-CA591DB1D3DD}"/>
          </ac:spMkLst>
        </pc:spChg>
        <pc:spChg chg="mod">
          <ac:chgData name="Sudvarg, Marion" userId="2bb9b31b-5f3c-4f72-8e1f-41eb276ee9c6" providerId="ADAL" clId="{D9CADBE6-7961-44B0-AEEE-7F5B4A4EBB0A}" dt="2024-12-07T20:40:59.546" v="6061" actId="13822"/>
          <ac:spMkLst>
            <pc:docMk/>
            <pc:sldMk cId="325327707" sldId="473"/>
            <ac:spMk id="12" creationId="{61DBD229-E5B6-DEC2-22C2-CE5348402571}"/>
          </ac:spMkLst>
        </pc:spChg>
        <pc:cxnChg chg="mod">
          <ac:chgData name="Sudvarg, Marion" userId="2bb9b31b-5f3c-4f72-8e1f-41eb276ee9c6" providerId="ADAL" clId="{D9CADBE6-7961-44B0-AEEE-7F5B4A4EBB0A}" dt="2024-12-06T13:47:04.765" v="3825" actId="208"/>
          <ac:cxnSpMkLst>
            <pc:docMk/>
            <pc:sldMk cId="325327707" sldId="473"/>
            <ac:cxnSpMk id="21" creationId="{F1933EC3-7F51-7939-171A-8FFC10A5E43F}"/>
          </ac:cxnSpMkLst>
        </pc:cxnChg>
        <pc:cxnChg chg="mod">
          <ac:chgData name="Sudvarg, Marion" userId="2bb9b31b-5f3c-4f72-8e1f-41eb276ee9c6" providerId="ADAL" clId="{D9CADBE6-7961-44B0-AEEE-7F5B4A4EBB0A}" dt="2024-12-07T20:41:11.435" v="6064" actId="208"/>
          <ac:cxnSpMkLst>
            <pc:docMk/>
            <pc:sldMk cId="325327707" sldId="473"/>
            <ac:cxnSpMk id="22" creationId="{8A76022A-6A1B-C4B9-982F-79C5DE9B843A}"/>
          </ac:cxnSpMkLst>
        </pc:cxnChg>
      </pc:sldChg>
      <pc:sldChg chg="addSp modSp add mod modAnim">
        <pc:chgData name="Sudvarg, Marion" userId="2bb9b31b-5f3c-4f72-8e1f-41eb276ee9c6" providerId="ADAL" clId="{D9CADBE6-7961-44B0-AEEE-7F5B4A4EBB0A}" dt="2024-12-07T20:41:06.158" v="6063" actId="208"/>
        <pc:sldMkLst>
          <pc:docMk/>
          <pc:sldMk cId="1706683542" sldId="474"/>
        </pc:sldMkLst>
        <pc:spChg chg="add mod">
          <ac:chgData name="Sudvarg, Marion" userId="2bb9b31b-5f3c-4f72-8e1f-41eb276ee9c6" providerId="ADAL" clId="{D9CADBE6-7961-44B0-AEEE-7F5B4A4EBB0A}" dt="2024-12-06T13:47:27.547" v="3829" actId="1076"/>
          <ac:spMkLst>
            <pc:docMk/>
            <pc:sldMk cId="1706683542" sldId="474"/>
            <ac:spMk id="5" creationId="{CF7E0302-8EF2-AC82-4B7C-94B3C2C4EBBB}"/>
          </ac:spMkLst>
        </pc:spChg>
        <pc:spChg chg="add mod">
          <ac:chgData name="Sudvarg, Marion" userId="2bb9b31b-5f3c-4f72-8e1f-41eb276ee9c6" providerId="ADAL" clId="{D9CADBE6-7961-44B0-AEEE-7F5B4A4EBB0A}" dt="2024-12-06T13:49:02.300" v="3843" actId="20577"/>
          <ac:spMkLst>
            <pc:docMk/>
            <pc:sldMk cId="1706683542" sldId="474"/>
            <ac:spMk id="8" creationId="{CDEF5DFE-891E-C084-BD35-C18932990F31}"/>
          </ac:spMkLst>
        </pc:spChg>
        <pc:spChg chg="mod">
          <ac:chgData name="Sudvarg, Marion" userId="2bb9b31b-5f3c-4f72-8e1f-41eb276ee9c6" providerId="ADAL" clId="{D9CADBE6-7961-44B0-AEEE-7F5B4A4EBB0A}" dt="2024-12-06T13:47:34.156" v="3830" actId="13822"/>
          <ac:spMkLst>
            <pc:docMk/>
            <pc:sldMk cId="1706683542" sldId="474"/>
            <ac:spMk id="10" creationId="{DDEACB1A-03CD-4ACC-51C8-67EBC3CE69CF}"/>
          </ac:spMkLst>
        </pc:spChg>
        <pc:spChg chg="mod">
          <ac:chgData name="Sudvarg, Marion" userId="2bb9b31b-5f3c-4f72-8e1f-41eb276ee9c6" providerId="ADAL" clId="{D9CADBE6-7961-44B0-AEEE-7F5B4A4EBB0A}" dt="2024-12-07T20:41:03.232" v="6062" actId="13822"/>
          <ac:spMkLst>
            <pc:docMk/>
            <pc:sldMk cId="1706683542" sldId="474"/>
            <ac:spMk id="11" creationId="{3FDB28AF-11EB-6185-E501-CA591DB1D3DD}"/>
          </ac:spMkLst>
        </pc:spChg>
        <pc:spChg chg="mod">
          <ac:chgData name="Sudvarg, Marion" userId="2bb9b31b-5f3c-4f72-8e1f-41eb276ee9c6" providerId="ADAL" clId="{D9CADBE6-7961-44B0-AEEE-7F5B4A4EBB0A}" dt="2024-12-06T13:47:45.220" v="3832" actId="13822"/>
          <ac:spMkLst>
            <pc:docMk/>
            <pc:sldMk cId="1706683542" sldId="474"/>
            <ac:spMk id="12" creationId="{61DBD229-E5B6-DEC2-22C2-CE5348402571}"/>
          </ac:spMkLst>
        </pc:spChg>
        <pc:spChg chg="mod">
          <ac:chgData name="Sudvarg, Marion" userId="2bb9b31b-5f3c-4f72-8e1f-41eb276ee9c6" providerId="ADAL" clId="{D9CADBE6-7961-44B0-AEEE-7F5B4A4EBB0A}" dt="2024-12-07T20:41:03.232" v="6062" actId="13822"/>
          <ac:spMkLst>
            <pc:docMk/>
            <pc:sldMk cId="1706683542" sldId="474"/>
            <ac:spMk id="13" creationId="{37DC1DBD-7C69-46B8-FC82-4422470D11D8}"/>
          </ac:spMkLst>
        </pc:spChg>
        <pc:cxnChg chg="mod">
          <ac:chgData name="Sudvarg, Marion" userId="2bb9b31b-5f3c-4f72-8e1f-41eb276ee9c6" providerId="ADAL" clId="{D9CADBE6-7961-44B0-AEEE-7F5B4A4EBB0A}" dt="2024-12-06T13:47:39.619" v="3831" actId="208"/>
          <ac:cxnSpMkLst>
            <pc:docMk/>
            <pc:sldMk cId="1706683542" sldId="474"/>
            <ac:cxnSpMk id="22" creationId="{8A76022A-6A1B-C4B9-982F-79C5DE9B843A}"/>
          </ac:cxnSpMkLst>
        </pc:cxnChg>
        <pc:cxnChg chg="mod">
          <ac:chgData name="Sudvarg, Marion" userId="2bb9b31b-5f3c-4f72-8e1f-41eb276ee9c6" providerId="ADAL" clId="{D9CADBE6-7961-44B0-AEEE-7F5B4A4EBB0A}" dt="2024-12-07T20:41:06.158" v="6063" actId="208"/>
          <ac:cxnSpMkLst>
            <pc:docMk/>
            <pc:sldMk cId="1706683542" sldId="474"/>
            <ac:cxnSpMk id="23" creationId="{2305314B-C12F-C84B-E40F-87CA6790ADDB}"/>
          </ac:cxnSpMkLst>
        </pc:cxnChg>
      </pc:sldChg>
      <pc:sldChg chg="addSp modSp new del mod modAnim">
        <pc:chgData name="Sudvarg, Marion" userId="2bb9b31b-5f3c-4f72-8e1f-41eb276ee9c6" providerId="ADAL" clId="{D9CADBE6-7961-44B0-AEEE-7F5B4A4EBB0A}" dt="2024-12-06T14:09:30.601" v="4228" actId="47"/>
        <pc:sldMkLst>
          <pc:docMk/>
          <pc:sldMk cId="2061913092" sldId="475"/>
        </pc:sldMkLst>
        <pc:spChg chg="add mod">
          <ac:chgData name="Sudvarg, Marion" userId="2bb9b31b-5f3c-4f72-8e1f-41eb276ee9c6" providerId="ADAL" clId="{D9CADBE6-7961-44B0-AEEE-7F5B4A4EBB0A}" dt="2024-12-06T13:57:49.459" v="3924" actId="20577"/>
          <ac:spMkLst>
            <pc:docMk/>
            <pc:sldMk cId="2061913092" sldId="475"/>
            <ac:spMk id="2" creationId="{DE8FE659-F952-61D1-41FE-8799C613A0C3}"/>
          </ac:spMkLst>
        </pc:spChg>
        <pc:spChg chg="add mod">
          <ac:chgData name="Sudvarg, Marion" userId="2bb9b31b-5f3c-4f72-8e1f-41eb276ee9c6" providerId="ADAL" clId="{D9CADBE6-7961-44B0-AEEE-7F5B4A4EBB0A}" dt="2024-12-06T13:58:24.642" v="3929" actId="207"/>
          <ac:spMkLst>
            <pc:docMk/>
            <pc:sldMk cId="2061913092" sldId="475"/>
            <ac:spMk id="3" creationId="{7416934D-1BAC-F396-9E30-3DFF5B2087FA}"/>
          </ac:spMkLst>
        </pc:spChg>
        <pc:picChg chg="add mod">
          <ac:chgData name="Sudvarg, Marion" userId="2bb9b31b-5f3c-4f72-8e1f-41eb276ee9c6" providerId="ADAL" clId="{D9CADBE6-7961-44B0-AEEE-7F5B4A4EBB0A}" dt="2024-12-06T13:58:10.125" v="3927" actId="1076"/>
          <ac:picMkLst>
            <pc:docMk/>
            <pc:sldMk cId="2061913092" sldId="475"/>
            <ac:picMk id="4" creationId="{D6F54B89-0E04-7BA5-8C9E-A6AA88658620}"/>
          </ac:picMkLst>
        </pc:picChg>
      </pc:sldChg>
      <pc:sldChg chg="addSp delSp modSp add mod delAnim">
        <pc:chgData name="Sudvarg, Marion" userId="2bb9b31b-5f3c-4f72-8e1f-41eb276ee9c6" providerId="ADAL" clId="{D9CADBE6-7961-44B0-AEEE-7F5B4A4EBB0A}" dt="2024-12-06T14:01:32.481" v="3992" actId="1076"/>
        <pc:sldMkLst>
          <pc:docMk/>
          <pc:sldMk cId="3011406981" sldId="476"/>
        </pc:sldMkLst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2" creationId="{566F520B-4D68-C83E-CE8E-6DFCF2C67733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3" creationId="{5B41DE68-FF39-10C1-0EBB-57A4072E5ED7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4" creationId="{6F5A367B-7A7A-D5E5-B625-FD996E3960F2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5" creationId="{CF7E0302-8EF2-AC82-4B7C-94B3C2C4EBBB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6" creationId="{7A727E06-588B-1871-49FF-E08886760806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7" creationId="{2438B8BA-E476-8E3E-649F-27B4E6AC270C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8" creationId="{CDEF5DFE-891E-C084-BD35-C18932990F31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10" creationId="{DDEACB1A-03CD-4ACC-51C8-67EBC3CE69CF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11" creationId="{3FDB28AF-11EB-6185-E501-CA591DB1D3DD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12" creationId="{61DBD229-E5B6-DEC2-22C2-CE5348402571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13" creationId="{37DC1DBD-7C69-46B8-FC82-4422470D11D8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14" creationId="{736E21E0-C57D-9818-31CD-16F21DBED596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15" creationId="{0EED8399-25D7-D762-526D-FD4DFBF461F0}"/>
          </ac:spMkLst>
        </pc:spChg>
        <pc:spChg chg="del">
          <ac:chgData name="Sudvarg, Marion" userId="2bb9b31b-5f3c-4f72-8e1f-41eb276ee9c6" providerId="ADAL" clId="{D9CADBE6-7961-44B0-AEEE-7F5B4A4EBB0A}" dt="2024-12-06T13:51:05.612" v="3862" actId="478"/>
          <ac:spMkLst>
            <pc:docMk/>
            <pc:sldMk cId="3011406981" sldId="476"/>
            <ac:spMk id="16" creationId="{5BB1FB4E-FDCE-A93D-8B87-54635F07C8A9}"/>
          </ac:spMkLst>
        </pc:spChg>
        <pc:spChg chg="mod">
          <ac:chgData name="Sudvarg, Marion" userId="2bb9b31b-5f3c-4f72-8e1f-41eb276ee9c6" providerId="ADAL" clId="{D9CADBE6-7961-44B0-AEEE-7F5B4A4EBB0A}" dt="2024-12-06T13:51:17.794" v="3872" actId="20577"/>
          <ac:spMkLst>
            <pc:docMk/>
            <pc:sldMk cId="3011406981" sldId="476"/>
            <ac:spMk id="29" creationId="{308B78FD-CCB5-395F-D5A3-4988C3A82651}"/>
          </ac:spMkLst>
        </pc:spChg>
        <pc:graphicFrameChg chg="add del mod">
          <ac:chgData name="Sudvarg, Marion" userId="2bb9b31b-5f3c-4f72-8e1f-41eb276ee9c6" providerId="ADAL" clId="{D9CADBE6-7961-44B0-AEEE-7F5B4A4EBB0A}" dt="2024-12-06T13:51:28.232" v="3874" actId="478"/>
          <ac:graphicFrameMkLst>
            <pc:docMk/>
            <pc:sldMk cId="3011406981" sldId="476"/>
            <ac:graphicFrameMk id="9" creationId="{395DB3AF-AB54-B361-DE62-B2F12B557C70}"/>
          </ac:graphicFrameMkLst>
        </pc:graphicFrameChg>
        <pc:picChg chg="add del mod">
          <ac:chgData name="Sudvarg, Marion" userId="2bb9b31b-5f3c-4f72-8e1f-41eb276ee9c6" providerId="ADAL" clId="{D9CADBE6-7961-44B0-AEEE-7F5B4A4EBB0A}" dt="2024-12-06T13:51:42.763" v="3880" actId="478"/>
          <ac:picMkLst>
            <pc:docMk/>
            <pc:sldMk cId="3011406981" sldId="476"/>
            <ac:picMk id="18" creationId="{C9056A66-738B-553B-1AB7-F7608938AE49}"/>
          </ac:picMkLst>
        </pc:picChg>
        <pc:picChg chg="add del mod">
          <ac:chgData name="Sudvarg, Marion" userId="2bb9b31b-5f3c-4f72-8e1f-41eb276ee9c6" providerId="ADAL" clId="{D9CADBE6-7961-44B0-AEEE-7F5B4A4EBB0A}" dt="2024-12-06T13:52:18.794" v="3885" actId="478"/>
          <ac:picMkLst>
            <pc:docMk/>
            <pc:sldMk cId="3011406981" sldId="476"/>
            <ac:picMk id="30" creationId="{5D087751-AFF9-37BA-6C50-BDB1E12462A6}"/>
          </ac:picMkLst>
        </pc:picChg>
        <pc:picChg chg="add del mod">
          <ac:chgData name="Sudvarg, Marion" userId="2bb9b31b-5f3c-4f72-8e1f-41eb276ee9c6" providerId="ADAL" clId="{D9CADBE6-7961-44B0-AEEE-7F5B4A4EBB0A}" dt="2024-12-06T14:01:07.469" v="3989" actId="478"/>
          <ac:picMkLst>
            <pc:docMk/>
            <pc:sldMk cId="3011406981" sldId="476"/>
            <ac:picMk id="32" creationId="{4E63C766-8552-44AB-A55B-3879E47559F3}"/>
          </ac:picMkLst>
        </pc:picChg>
        <pc:picChg chg="add mod">
          <ac:chgData name="Sudvarg, Marion" userId="2bb9b31b-5f3c-4f72-8e1f-41eb276ee9c6" providerId="ADAL" clId="{D9CADBE6-7961-44B0-AEEE-7F5B4A4EBB0A}" dt="2024-12-06T14:01:32.481" v="3992" actId="1076"/>
          <ac:picMkLst>
            <pc:docMk/>
            <pc:sldMk cId="3011406981" sldId="476"/>
            <ac:picMk id="34" creationId="{9D8DAE54-BED8-51B9-BAAA-B486A8C276E0}"/>
          </ac:picMkLst>
        </pc:pic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0" creationId="{633E4DB1-A559-CD42-DC21-4679E2531A18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1" creationId="{F1933EC3-7F51-7939-171A-8FFC10A5E43F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2" creationId="{8A76022A-6A1B-C4B9-982F-79C5DE9B843A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3" creationId="{2305314B-C12F-C84B-E40F-87CA6790ADDB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4" creationId="{C7A119B3-F0AE-C356-BF69-4557722C00A9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5" creationId="{24DF5938-2AF3-752E-FA39-7F60A86C82BC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6" creationId="{AFDB33A1-B6A3-0551-CA96-32E391871C9C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7" creationId="{131AB1BA-4740-3745-031A-6F4DAAD2E276}"/>
          </ac:cxnSpMkLst>
        </pc:cxnChg>
        <pc:cxnChg chg="del mod">
          <ac:chgData name="Sudvarg, Marion" userId="2bb9b31b-5f3c-4f72-8e1f-41eb276ee9c6" providerId="ADAL" clId="{D9CADBE6-7961-44B0-AEEE-7F5B4A4EBB0A}" dt="2024-12-06T13:51:05.612" v="3862" actId="478"/>
          <ac:cxnSpMkLst>
            <pc:docMk/>
            <pc:sldMk cId="3011406981" sldId="476"/>
            <ac:cxnSpMk id="28" creationId="{F7650A2A-1FB9-40CB-B571-D9A7EB172194}"/>
          </ac:cxnSpMkLst>
        </pc:cxnChg>
      </pc:sldChg>
      <pc:sldChg chg="addSp delSp modSp add mod delAnim modAnim">
        <pc:chgData name="Sudvarg, Marion" userId="2bb9b31b-5f3c-4f72-8e1f-41eb276ee9c6" providerId="ADAL" clId="{D9CADBE6-7961-44B0-AEEE-7F5B4A4EBB0A}" dt="2024-12-06T14:03:31.189" v="4027" actId="403"/>
        <pc:sldMkLst>
          <pc:docMk/>
          <pc:sldMk cId="1388753431" sldId="477"/>
        </pc:sldMkLst>
        <pc:spChg chg="add mod">
          <ac:chgData name="Sudvarg, Marion" userId="2bb9b31b-5f3c-4f72-8e1f-41eb276ee9c6" providerId="ADAL" clId="{D9CADBE6-7961-44B0-AEEE-7F5B4A4EBB0A}" dt="2024-12-06T14:03:31.189" v="4027" actId="403"/>
          <ac:spMkLst>
            <pc:docMk/>
            <pc:sldMk cId="1388753431" sldId="477"/>
            <ac:spMk id="6" creationId="{86CBBCAA-4AB5-B2AE-BE3B-26E7296667A0}"/>
          </ac:spMkLst>
        </pc:spChg>
        <pc:spChg chg="add mod">
          <ac:chgData name="Sudvarg, Marion" userId="2bb9b31b-5f3c-4f72-8e1f-41eb276ee9c6" providerId="ADAL" clId="{D9CADBE6-7961-44B0-AEEE-7F5B4A4EBB0A}" dt="2024-12-06T14:03:23.623" v="4023" actId="164"/>
          <ac:spMkLst>
            <pc:docMk/>
            <pc:sldMk cId="1388753431" sldId="477"/>
            <ac:spMk id="8" creationId="{13DED363-1028-F47B-1D79-C9E242EA1647}"/>
          </ac:spMkLst>
        </pc:spChg>
        <pc:spChg chg="del">
          <ac:chgData name="Sudvarg, Marion" userId="2bb9b31b-5f3c-4f72-8e1f-41eb276ee9c6" providerId="ADAL" clId="{D9CADBE6-7961-44B0-AEEE-7F5B4A4EBB0A}" dt="2024-12-06T13:59:31.985" v="3988" actId="478"/>
          <ac:spMkLst>
            <pc:docMk/>
            <pc:sldMk cId="1388753431" sldId="477"/>
            <ac:spMk id="11" creationId="{3A6A3603-D1D4-A132-FBE5-5F77ECB2FDF4}"/>
          </ac:spMkLst>
        </pc:spChg>
        <pc:spChg chg="mod">
          <ac:chgData name="Sudvarg, Marion" userId="2bb9b31b-5f3c-4f72-8e1f-41eb276ee9c6" providerId="ADAL" clId="{D9CADBE6-7961-44B0-AEEE-7F5B4A4EBB0A}" dt="2024-12-06T13:59:26.311" v="3987" actId="20577"/>
          <ac:spMkLst>
            <pc:docMk/>
            <pc:sldMk cId="1388753431" sldId="477"/>
            <ac:spMk id="12" creationId="{543F62F6-58B1-15F9-10CE-09DB16176E90}"/>
          </ac:spMkLst>
        </pc:spChg>
        <pc:spChg chg="del">
          <ac:chgData name="Sudvarg, Marion" userId="2bb9b31b-5f3c-4f72-8e1f-41eb276ee9c6" providerId="ADAL" clId="{D9CADBE6-7961-44B0-AEEE-7F5B4A4EBB0A}" dt="2024-12-06T13:59:31.985" v="3988" actId="478"/>
          <ac:spMkLst>
            <pc:docMk/>
            <pc:sldMk cId="1388753431" sldId="477"/>
            <ac:spMk id="23" creationId="{44B14ABC-D419-4CBE-A532-CB8D4DD25026}"/>
          </ac:spMkLst>
        </pc:spChg>
        <pc:spChg chg="del">
          <ac:chgData name="Sudvarg, Marion" userId="2bb9b31b-5f3c-4f72-8e1f-41eb276ee9c6" providerId="ADAL" clId="{D9CADBE6-7961-44B0-AEEE-7F5B4A4EBB0A}" dt="2024-12-06T13:59:31.985" v="3988" actId="478"/>
          <ac:spMkLst>
            <pc:docMk/>
            <pc:sldMk cId="1388753431" sldId="477"/>
            <ac:spMk id="24" creationId="{457E713C-DA22-9C2E-7EAE-7D3CFBE4E02D}"/>
          </ac:spMkLst>
        </pc:spChg>
        <pc:spChg chg="del">
          <ac:chgData name="Sudvarg, Marion" userId="2bb9b31b-5f3c-4f72-8e1f-41eb276ee9c6" providerId="ADAL" clId="{D9CADBE6-7961-44B0-AEEE-7F5B4A4EBB0A}" dt="2024-12-06T13:59:31.985" v="3988" actId="478"/>
          <ac:spMkLst>
            <pc:docMk/>
            <pc:sldMk cId="1388753431" sldId="477"/>
            <ac:spMk id="25" creationId="{9A42C0B7-52DF-37A8-78DC-DC7B1099A523}"/>
          </ac:spMkLst>
        </pc:spChg>
        <pc:spChg chg="mod">
          <ac:chgData name="Sudvarg, Marion" userId="2bb9b31b-5f3c-4f72-8e1f-41eb276ee9c6" providerId="ADAL" clId="{D9CADBE6-7961-44B0-AEEE-7F5B4A4EBB0A}" dt="2024-12-06T13:59:16.808" v="3965" actId="20577"/>
          <ac:spMkLst>
            <pc:docMk/>
            <pc:sldMk cId="1388753431" sldId="477"/>
            <ac:spMk id="58" creationId="{E657A42C-F519-9D17-D753-51A55B8D8D75}"/>
          </ac:spMkLst>
        </pc:spChg>
        <pc:grpChg chg="add mod">
          <ac:chgData name="Sudvarg, Marion" userId="2bb9b31b-5f3c-4f72-8e1f-41eb276ee9c6" providerId="ADAL" clId="{D9CADBE6-7961-44B0-AEEE-7F5B4A4EBB0A}" dt="2024-12-06T14:03:13.316" v="4017" actId="164"/>
          <ac:grpSpMkLst>
            <pc:docMk/>
            <pc:sldMk cId="1388753431" sldId="477"/>
            <ac:grpSpMk id="7" creationId="{B6E0B607-D83F-753D-AD5A-D051055B0256}"/>
          </ac:grpSpMkLst>
        </pc:grpChg>
        <pc:grpChg chg="add mod">
          <ac:chgData name="Sudvarg, Marion" userId="2bb9b31b-5f3c-4f72-8e1f-41eb276ee9c6" providerId="ADAL" clId="{D9CADBE6-7961-44B0-AEEE-7F5B4A4EBB0A}" dt="2024-12-06T14:03:23.623" v="4023" actId="164"/>
          <ac:grpSpMkLst>
            <pc:docMk/>
            <pc:sldMk cId="1388753431" sldId="477"/>
            <ac:grpSpMk id="9" creationId="{32AC100F-D7B6-1EAE-BFB6-06F3CA75B688}"/>
          </ac:grpSpMkLst>
        </pc:grpChg>
        <pc:picChg chg="add mod">
          <ac:chgData name="Sudvarg, Marion" userId="2bb9b31b-5f3c-4f72-8e1f-41eb276ee9c6" providerId="ADAL" clId="{D9CADBE6-7961-44B0-AEEE-7F5B4A4EBB0A}" dt="2024-12-06T14:03:13.316" v="4017" actId="164"/>
          <ac:picMkLst>
            <pc:docMk/>
            <pc:sldMk cId="1388753431" sldId="477"/>
            <ac:picMk id="3" creationId="{0276A6DF-A356-9966-DB05-33827F841860}"/>
          </ac:picMkLst>
        </pc:picChg>
        <pc:picChg chg="add mod">
          <ac:chgData name="Sudvarg, Marion" userId="2bb9b31b-5f3c-4f72-8e1f-41eb276ee9c6" providerId="ADAL" clId="{D9CADBE6-7961-44B0-AEEE-7F5B4A4EBB0A}" dt="2024-12-06T14:03:23.623" v="4023" actId="164"/>
          <ac:picMkLst>
            <pc:docMk/>
            <pc:sldMk cId="1388753431" sldId="477"/>
            <ac:picMk id="5" creationId="{3F50D826-9F02-BE97-F1C1-F0235E9C950A}"/>
          </ac:picMkLst>
        </pc:picChg>
      </pc:sldChg>
      <pc:sldChg chg="add del">
        <pc:chgData name="Sudvarg, Marion" userId="2bb9b31b-5f3c-4f72-8e1f-41eb276ee9c6" providerId="ADAL" clId="{D9CADBE6-7961-44B0-AEEE-7F5B4A4EBB0A}" dt="2024-12-06T14:06:14.723" v="4203" actId="47"/>
        <pc:sldMkLst>
          <pc:docMk/>
          <pc:sldMk cId="3712208608" sldId="478"/>
        </pc:sldMkLst>
      </pc:sldChg>
      <pc:sldChg chg="addSp modSp add mod modNotesTx">
        <pc:chgData name="Sudvarg, Marion" userId="2bb9b31b-5f3c-4f72-8e1f-41eb276ee9c6" providerId="ADAL" clId="{D9CADBE6-7961-44B0-AEEE-7F5B4A4EBB0A}" dt="2024-12-06T14:05:58.923" v="4202" actId="113"/>
        <pc:sldMkLst>
          <pc:docMk/>
          <pc:sldMk cId="3683862463" sldId="479"/>
        </pc:sldMkLst>
        <pc:spChg chg="add mod">
          <ac:chgData name="Sudvarg, Marion" userId="2bb9b31b-5f3c-4f72-8e1f-41eb276ee9c6" providerId="ADAL" clId="{D9CADBE6-7961-44B0-AEEE-7F5B4A4EBB0A}" dt="2024-12-06T14:05:58.923" v="4202" actId="113"/>
          <ac:spMkLst>
            <pc:docMk/>
            <pc:sldMk cId="3683862463" sldId="479"/>
            <ac:spMk id="4" creationId="{6B1553EA-C281-B701-DE47-3FABA007602A}"/>
          </ac:spMkLst>
        </pc:spChg>
      </pc:sldChg>
      <pc:sldChg chg="addSp delSp modSp add mod ord delAnim modAnim">
        <pc:chgData name="Sudvarg, Marion" userId="2bb9b31b-5f3c-4f72-8e1f-41eb276ee9c6" providerId="ADAL" clId="{D9CADBE6-7961-44B0-AEEE-7F5B4A4EBB0A}" dt="2024-12-06T14:10:07.480" v="4253" actId="1036"/>
        <pc:sldMkLst>
          <pc:docMk/>
          <pc:sldMk cId="3945925910" sldId="480"/>
        </pc:sldMkLst>
        <pc:spChg chg="add mod">
          <ac:chgData name="Sudvarg, Marion" userId="2bb9b31b-5f3c-4f72-8e1f-41eb276ee9c6" providerId="ADAL" clId="{D9CADBE6-7961-44B0-AEEE-7F5B4A4EBB0A}" dt="2024-12-06T14:07:05.731" v="4220" actId="122"/>
          <ac:spMkLst>
            <pc:docMk/>
            <pc:sldMk cId="3945925910" sldId="480"/>
            <ac:spMk id="2" creationId="{29C7A442-6098-F08D-5CFE-02FBE5097BFC}"/>
          </ac:spMkLst>
        </pc:spChg>
        <pc:spChg chg="mod">
          <ac:chgData name="Sudvarg, Marion" userId="2bb9b31b-5f3c-4f72-8e1f-41eb276ee9c6" providerId="ADAL" clId="{D9CADBE6-7961-44B0-AEEE-7F5B4A4EBB0A}" dt="2024-12-06T14:06:32.004" v="4208"/>
          <ac:spMkLst>
            <pc:docMk/>
            <pc:sldMk cId="3945925910" sldId="480"/>
            <ac:spMk id="12" creationId="{543F62F6-58B1-15F9-10CE-09DB16176E90}"/>
          </ac:spMkLst>
        </pc:spChg>
        <pc:grpChg chg="del">
          <ac:chgData name="Sudvarg, Marion" userId="2bb9b31b-5f3c-4f72-8e1f-41eb276ee9c6" providerId="ADAL" clId="{D9CADBE6-7961-44B0-AEEE-7F5B4A4EBB0A}" dt="2024-12-06T14:06:38.253" v="4209" actId="478"/>
          <ac:grpSpMkLst>
            <pc:docMk/>
            <pc:sldMk cId="3945925910" sldId="480"/>
            <ac:grpSpMk id="7" creationId="{B6E0B607-D83F-753D-AD5A-D051055B0256}"/>
          </ac:grpSpMkLst>
        </pc:grpChg>
        <pc:grpChg chg="del">
          <ac:chgData name="Sudvarg, Marion" userId="2bb9b31b-5f3c-4f72-8e1f-41eb276ee9c6" providerId="ADAL" clId="{D9CADBE6-7961-44B0-AEEE-7F5B4A4EBB0A}" dt="2024-12-06T14:08:45.879" v="4226" actId="478"/>
          <ac:grpSpMkLst>
            <pc:docMk/>
            <pc:sldMk cId="3945925910" sldId="480"/>
            <ac:grpSpMk id="9" creationId="{32AC100F-D7B6-1EAE-BFB6-06F3CA75B688}"/>
          </ac:grpSpMkLst>
        </pc:grpChg>
        <pc:picChg chg="add mod">
          <ac:chgData name="Sudvarg, Marion" userId="2bb9b31b-5f3c-4f72-8e1f-41eb276ee9c6" providerId="ADAL" clId="{D9CADBE6-7961-44B0-AEEE-7F5B4A4EBB0A}" dt="2024-12-06T14:07:14.516" v="4222" actId="1076"/>
          <ac:picMkLst>
            <pc:docMk/>
            <pc:sldMk cId="3945925910" sldId="480"/>
            <ac:picMk id="4" creationId="{59C1F13B-4885-6C1A-657F-283B8A6DA59A}"/>
          </ac:picMkLst>
        </pc:picChg>
        <pc:picChg chg="add mod">
          <ac:chgData name="Sudvarg, Marion" userId="2bb9b31b-5f3c-4f72-8e1f-41eb276ee9c6" providerId="ADAL" clId="{D9CADBE6-7961-44B0-AEEE-7F5B4A4EBB0A}" dt="2024-12-06T14:10:07.480" v="4253" actId="1036"/>
          <ac:picMkLst>
            <pc:docMk/>
            <pc:sldMk cId="3945925910" sldId="480"/>
            <ac:picMk id="11" creationId="{9D03B4FD-B4EF-7434-1046-911C6EAA2EAD}"/>
          </ac:picMkLst>
        </pc:picChg>
      </pc:sldChg>
      <pc:sldChg chg="addSp modSp new del modNotesTx">
        <pc:chgData name="Sudvarg, Marion" userId="2bb9b31b-5f3c-4f72-8e1f-41eb276ee9c6" providerId="ADAL" clId="{D9CADBE6-7961-44B0-AEEE-7F5B4A4EBB0A}" dt="2024-12-06T14:19:20.224" v="4261" actId="47"/>
        <pc:sldMkLst>
          <pc:docMk/>
          <pc:sldMk cId="1340613050" sldId="481"/>
        </pc:sldMkLst>
        <pc:spChg chg="add mod">
          <ac:chgData name="Sudvarg, Marion" userId="2bb9b31b-5f3c-4f72-8e1f-41eb276ee9c6" providerId="ADAL" clId="{D9CADBE6-7961-44B0-AEEE-7F5B4A4EBB0A}" dt="2024-12-06T14:19:09.895" v="4259"/>
          <ac:spMkLst>
            <pc:docMk/>
            <pc:sldMk cId="1340613050" sldId="481"/>
            <ac:spMk id="2" creationId="{5770F8E1-C381-8AD0-E937-389E9DC13A3E}"/>
          </ac:spMkLst>
        </pc:spChg>
      </pc:sldChg>
      <pc:sldChg chg="addSp delSp modSp new del mod modAnim">
        <pc:chgData name="Sudvarg, Marion" userId="2bb9b31b-5f3c-4f72-8e1f-41eb276ee9c6" providerId="ADAL" clId="{D9CADBE6-7961-44B0-AEEE-7F5B4A4EBB0A}" dt="2024-12-06T14:24:47.269" v="4367" actId="47"/>
        <pc:sldMkLst>
          <pc:docMk/>
          <pc:sldMk cId="1543689165" sldId="482"/>
        </pc:sldMkLst>
        <pc:spChg chg="mod">
          <ac:chgData name="Sudvarg, Marion" userId="2bb9b31b-5f3c-4f72-8e1f-41eb276ee9c6" providerId="ADAL" clId="{D9CADBE6-7961-44B0-AEEE-7F5B4A4EBB0A}" dt="2024-12-06T14:19:28.044" v="4271" actId="20577"/>
          <ac:spMkLst>
            <pc:docMk/>
            <pc:sldMk cId="1543689165" sldId="482"/>
            <ac:spMk id="2" creationId="{A897929B-013C-4C34-9E07-1A46AFED8965}"/>
          </ac:spMkLst>
        </pc:spChg>
        <pc:spChg chg="del">
          <ac:chgData name="Sudvarg, Marion" userId="2bb9b31b-5f3c-4f72-8e1f-41eb276ee9c6" providerId="ADAL" clId="{D9CADBE6-7961-44B0-AEEE-7F5B4A4EBB0A}" dt="2024-12-06T14:19:55.621" v="4320" actId="478"/>
          <ac:spMkLst>
            <pc:docMk/>
            <pc:sldMk cId="1543689165" sldId="482"/>
            <ac:spMk id="3" creationId="{581E3A5A-C2F8-9EFB-6072-5333DE8D8E3B}"/>
          </ac:spMkLst>
        </pc:spChg>
        <pc:spChg chg="del">
          <ac:chgData name="Sudvarg, Marion" userId="2bb9b31b-5f3c-4f72-8e1f-41eb276ee9c6" providerId="ADAL" clId="{D9CADBE6-7961-44B0-AEEE-7F5B4A4EBB0A}" dt="2024-12-06T14:19:57.813" v="4321" actId="478"/>
          <ac:spMkLst>
            <pc:docMk/>
            <pc:sldMk cId="1543689165" sldId="482"/>
            <ac:spMk id="4" creationId="{F2A38EC5-305F-BE90-5780-215B34519A64}"/>
          </ac:spMkLst>
        </pc:spChg>
        <pc:spChg chg="mod">
          <ac:chgData name="Sudvarg, Marion" userId="2bb9b31b-5f3c-4f72-8e1f-41eb276ee9c6" providerId="ADAL" clId="{D9CADBE6-7961-44B0-AEEE-7F5B4A4EBB0A}" dt="2024-12-06T14:19:38.515" v="4319" actId="20577"/>
          <ac:spMkLst>
            <pc:docMk/>
            <pc:sldMk cId="1543689165" sldId="482"/>
            <ac:spMk id="5" creationId="{E8DF478D-91C3-EB2C-4D01-6087F49C3623}"/>
          </ac:spMkLst>
        </pc:spChg>
        <pc:spChg chg="mod">
          <ac:chgData name="Sudvarg, Marion" userId="2bb9b31b-5f3c-4f72-8e1f-41eb276ee9c6" providerId="ADAL" clId="{D9CADBE6-7961-44B0-AEEE-7F5B4A4EBB0A}" dt="2024-12-06T14:20:43.593" v="4331" actId="1076"/>
          <ac:spMkLst>
            <pc:docMk/>
            <pc:sldMk cId="1543689165" sldId="482"/>
            <ac:spMk id="9" creationId="{9FEF38BC-0A4F-6C7B-48C4-59A73CDC7B6F}"/>
          </ac:spMkLst>
        </pc:spChg>
        <pc:grpChg chg="add mod">
          <ac:chgData name="Sudvarg, Marion" userId="2bb9b31b-5f3c-4f72-8e1f-41eb276ee9c6" providerId="ADAL" clId="{D9CADBE6-7961-44B0-AEEE-7F5B4A4EBB0A}" dt="2024-12-06T14:20:33.453" v="4327" actId="1076"/>
          <ac:grpSpMkLst>
            <pc:docMk/>
            <pc:sldMk cId="1543689165" sldId="482"/>
            <ac:grpSpMk id="7" creationId="{4F3D899D-BFCE-C6F0-B314-1F0F1CCBB8B6}"/>
          </ac:grpSpMkLst>
        </pc:grpChg>
        <pc:picChg chg="add mod">
          <ac:chgData name="Sudvarg, Marion" userId="2bb9b31b-5f3c-4f72-8e1f-41eb276ee9c6" providerId="ADAL" clId="{D9CADBE6-7961-44B0-AEEE-7F5B4A4EBB0A}" dt="2024-12-06T14:20:55.983" v="4334" actId="1076"/>
          <ac:picMkLst>
            <pc:docMk/>
            <pc:sldMk cId="1543689165" sldId="482"/>
            <ac:picMk id="6" creationId="{67609044-F4ED-A82F-795C-A5538D42E69A}"/>
          </ac:picMkLst>
        </pc:picChg>
        <pc:picChg chg="mod">
          <ac:chgData name="Sudvarg, Marion" userId="2bb9b31b-5f3c-4f72-8e1f-41eb276ee9c6" providerId="ADAL" clId="{D9CADBE6-7961-44B0-AEEE-7F5B4A4EBB0A}" dt="2024-12-06T14:20:25.992" v="4325"/>
          <ac:picMkLst>
            <pc:docMk/>
            <pc:sldMk cId="1543689165" sldId="482"/>
            <ac:picMk id="8" creationId="{7F05C7E7-7E21-EAD5-32CE-E2F8FB0FB7AE}"/>
          </ac:picMkLst>
        </pc:picChg>
      </pc:sldChg>
      <pc:sldChg chg="delSp modSp add del mod ord delAnim">
        <pc:chgData name="Sudvarg, Marion" userId="2bb9b31b-5f3c-4f72-8e1f-41eb276ee9c6" providerId="ADAL" clId="{D9CADBE6-7961-44B0-AEEE-7F5B4A4EBB0A}" dt="2024-12-06T14:24:25.877" v="4361" actId="47"/>
        <pc:sldMkLst>
          <pc:docMk/>
          <pc:sldMk cId="3104685425" sldId="483"/>
        </pc:sldMkLst>
        <pc:spChg chg="mod">
          <ac:chgData name="Sudvarg, Marion" userId="2bb9b31b-5f3c-4f72-8e1f-41eb276ee9c6" providerId="ADAL" clId="{D9CADBE6-7961-44B0-AEEE-7F5B4A4EBB0A}" dt="2024-12-06T14:22:32.218" v="4338" actId="14100"/>
          <ac:spMkLst>
            <pc:docMk/>
            <pc:sldMk cId="3104685425" sldId="483"/>
            <ac:spMk id="5" creationId="{E8DF478D-91C3-EB2C-4D01-6087F49C3623}"/>
          </ac:spMkLst>
        </pc:spChg>
        <pc:grpChg chg="del">
          <ac:chgData name="Sudvarg, Marion" userId="2bb9b31b-5f3c-4f72-8e1f-41eb276ee9c6" providerId="ADAL" clId="{D9CADBE6-7961-44B0-AEEE-7F5B4A4EBB0A}" dt="2024-12-06T14:22:34.846" v="4340" actId="478"/>
          <ac:grpSpMkLst>
            <pc:docMk/>
            <pc:sldMk cId="3104685425" sldId="483"/>
            <ac:grpSpMk id="7" creationId="{4F3D899D-BFCE-C6F0-B314-1F0F1CCBB8B6}"/>
          </ac:grpSpMkLst>
        </pc:grpChg>
        <pc:picChg chg="mod">
          <ac:chgData name="Sudvarg, Marion" userId="2bb9b31b-5f3c-4f72-8e1f-41eb276ee9c6" providerId="ADAL" clId="{D9CADBE6-7961-44B0-AEEE-7F5B4A4EBB0A}" dt="2024-12-06T14:23:03.294" v="4348" actId="1076"/>
          <ac:picMkLst>
            <pc:docMk/>
            <pc:sldMk cId="3104685425" sldId="483"/>
            <ac:picMk id="6" creationId="{67609044-F4ED-A82F-795C-A5538D42E69A}"/>
          </ac:picMkLst>
        </pc:picChg>
      </pc:sldChg>
      <pc:sldChg chg="addSp modSp add mod modAnim">
        <pc:chgData name="Sudvarg, Marion" userId="2bb9b31b-5f3c-4f72-8e1f-41eb276ee9c6" providerId="ADAL" clId="{D9CADBE6-7961-44B0-AEEE-7F5B4A4EBB0A}" dt="2024-12-06T14:24:20.267" v="4359"/>
        <pc:sldMkLst>
          <pc:docMk/>
          <pc:sldMk cId="3361706466" sldId="484"/>
        </pc:sldMkLst>
        <pc:spChg chg="add mod">
          <ac:chgData name="Sudvarg, Marion" userId="2bb9b31b-5f3c-4f72-8e1f-41eb276ee9c6" providerId="ADAL" clId="{D9CADBE6-7961-44B0-AEEE-7F5B4A4EBB0A}" dt="2024-12-06T14:24:04.638" v="4358" actId="1076"/>
          <ac:spMkLst>
            <pc:docMk/>
            <pc:sldMk cId="3361706466" sldId="484"/>
            <ac:spMk id="3" creationId="{6D1436FF-A331-6E14-DEDA-3B839777E292}"/>
          </ac:spMkLst>
        </pc:spChg>
      </pc:sldChg>
      <pc:sldChg chg="addSp delSp modSp add mod modTransition delAnim modAnim">
        <pc:chgData name="Sudvarg, Marion" userId="2bb9b31b-5f3c-4f72-8e1f-41eb276ee9c6" providerId="ADAL" clId="{D9CADBE6-7961-44B0-AEEE-7F5B4A4EBB0A}" dt="2024-12-07T20:42:49.310" v="6070" actId="1076"/>
        <pc:sldMkLst>
          <pc:docMk/>
          <pc:sldMk cId="264098215" sldId="485"/>
        </pc:sldMkLst>
        <pc:spChg chg="del">
          <ac:chgData name="Sudvarg, Marion" userId="2bb9b31b-5f3c-4f72-8e1f-41eb276ee9c6" providerId="ADAL" clId="{D9CADBE6-7961-44B0-AEEE-7F5B4A4EBB0A}" dt="2024-12-06T14:24:30.974" v="4362" actId="478"/>
          <ac:spMkLst>
            <pc:docMk/>
            <pc:sldMk cId="264098215" sldId="485"/>
            <ac:spMk id="3" creationId="{6D1436FF-A331-6E14-DEDA-3B839777E292}"/>
          </ac:spMkLst>
        </pc:spChg>
        <pc:spChg chg="mod">
          <ac:chgData name="Sudvarg, Marion" userId="2bb9b31b-5f3c-4f72-8e1f-41eb276ee9c6" providerId="ADAL" clId="{D9CADBE6-7961-44B0-AEEE-7F5B4A4EBB0A}" dt="2024-12-06T14:24:43.287" v="4366"/>
          <ac:spMkLst>
            <pc:docMk/>
            <pc:sldMk cId="264098215" sldId="485"/>
            <ac:spMk id="8" creationId="{E7AEDE94-8603-AC64-D7B1-CE5EE8F2897A}"/>
          </ac:spMkLst>
        </pc:spChg>
        <pc:grpChg chg="add mod">
          <ac:chgData name="Sudvarg, Marion" userId="2bb9b31b-5f3c-4f72-8e1f-41eb276ee9c6" providerId="ADAL" clId="{D9CADBE6-7961-44B0-AEEE-7F5B4A4EBB0A}" dt="2024-12-06T14:24:43.287" v="4366"/>
          <ac:grpSpMkLst>
            <pc:docMk/>
            <pc:sldMk cId="264098215" sldId="485"/>
            <ac:grpSpMk id="4" creationId="{5C17A562-D75B-AAAC-485B-F8F4D190F0E0}"/>
          </ac:grpSpMkLst>
        </pc:grpChg>
        <pc:picChg chg="mod modCrop">
          <ac:chgData name="Sudvarg, Marion" userId="2bb9b31b-5f3c-4f72-8e1f-41eb276ee9c6" providerId="ADAL" clId="{D9CADBE6-7961-44B0-AEEE-7F5B4A4EBB0A}" dt="2024-12-07T20:42:49.310" v="6070" actId="1076"/>
          <ac:picMkLst>
            <pc:docMk/>
            <pc:sldMk cId="264098215" sldId="485"/>
            <ac:picMk id="6" creationId="{67609044-F4ED-A82F-795C-A5538D42E69A}"/>
          </ac:picMkLst>
        </pc:picChg>
        <pc:picChg chg="mod">
          <ac:chgData name="Sudvarg, Marion" userId="2bb9b31b-5f3c-4f72-8e1f-41eb276ee9c6" providerId="ADAL" clId="{D9CADBE6-7961-44B0-AEEE-7F5B4A4EBB0A}" dt="2024-12-06T14:24:43.287" v="4366"/>
          <ac:picMkLst>
            <pc:docMk/>
            <pc:sldMk cId="264098215" sldId="485"/>
            <ac:picMk id="7" creationId="{BBE6A431-E079-8D9F-6D37-7F0E7B90763E}"/>
          </ac:picMkLst>
        </pc:picChg>
      </pc:sldChg>
      <pc:sldChg chg="addSp delSp modSp add mod delAnim modAnim">
        <pc:chgData name="Sudvarg, Marion" userId="2bb9b31b-5f3c-4f72-8e1f-41eb276ee9c6" providerId="ADAL" clId="{D9CADBE6-7961-44B0-AEEE-7F5B4A4EBB0A}" dt="2024-12-06T14:27:08.724" v="4394"/>
        <pc:sldMkLst>
          <pc:docMk/>
          <pc:sldMk cId="3367115177" sldId="486"/>
        </pc:sldMkLst>
        <pc:spChg chg="mod">
          <ac:chgData name="Sudvarg, Marion" userId="2bb9b31b-5f3c-4f72-8e1f-41eb276ee9c6" providerId="ADAL" clId="{D9CADBE6-7961-44B0-AEEE-7F5B4A4EBB0A}" dt="2024-12-06T14:25:51.356" v="4391" actId="20577"/>
          <ac:spMkLst>
            <pc:docMk/>
            <pc:sldMk cId="3367115177" sldId="486"/>
            <ac:spMk id="2" creationId="{A897929B-013C-4C34-9E07-1A46AFED8965}"/>
          </ac:spMkLst>
        </pc:spChg>
        <pc:spChg chg="del">
          <ac:chgData name="Sudvarg, Marion" userId="2bb9b31b-5f3c-4f72-8e1f-41eb276ee9c6" providerId="ADAL" clId="{D9CADBE6-7961-44B0-AEEE-7F5B4A4EBB0A}" dt="2024-12-06T14:25:54.800" v="4392" actId="478"/>
          <ac:spMkLst>
            <pc:docMk/>
            <pc:sldMk cId="3367115177" sldId="486"/>
            <ac:spMk id="5" creationId="{E8DF478D-91C3-EB2C-4D01-6087F49C3623}"/>
          </ac:spMkLst>
        </pc:spChg>
        <pc:spChg chg="add del mod">
          <ac:chgData name="Sudvarg, Marion" userId="2bb9b31b-5f3c-4f72-8e1f-41eb276ee9c6" providerId="ADAL" clId="{D9CADBE6-7961-44B0-AEEE-7F5B4A4EBB0A}" dt="2024-12-06T14:25:58.781" v="4393" actId="478"/>
          <ac:spMkLst>
            <pc:docMk/>
            <pc:sldMk cId="3367115177" sldId="486"/>
            <ac:spMk id="9" creationId="{CA4DD18F-9347-0F20-BD46-6E2FD9596C2D}"/>
          </ac:spMkLst>
        </pc:spChg>
        <pc:spChg chg="add mod">
          <ac:chgData name="Sudvarg, Marion" userId="2bb9b31b-5f3c-4f72-8e1f-41eb276ee9c6" providerId="ADAL" clId="{D9CADBE6-7961-44B0-AEEE-7F5B4A4EBB0A}" dt="2024-12-06T14:27:08.724" v="4394"/>
          <ac:spMkLst>
            <pc:docMk/>
            <pc:sldMk cId="3367115177" sldId="486"/>
            <ac:spMk id="10" creationId="{DC6BEA0B-87AE-79CF-42F9-8041E3ECD7E9}"/>
          </ac:spMkLst>
        </pc:spChg>
        <pc:spChg chg="add mod">
          <ac:chgData name="Sudvarg, Marion" userId="2bb9b31b-5f3c-4f72-8e1f-41eb276ee9c6" providerId="ADAL" clId="{D9CADBE6-7961-44B0-AEEE-7F5B4A4EBB0A}" dt="2024-12-06T14:27:08.724" v="4394"/>
          <ac:spMkLst>
            <pc:docMk/>
            <pc:sldMk cId="3367115177" sldId="486"/>
            <ac:spMk id="11" creationId="{502A7AAE-4D5D-AD9A-F14B-FF4944D703C6}"/>
          </ac:spMkLst>
        </pc:spChg>
        <pc:spChg chg="add mod">
          <ac:chgData name="Sudvarg, Marion" userId="2bb9b31b-5f3c-4f72-8e1f-41eb276ee9c6" providerId="ADAL" clId="{D9CADBE6-7961-44B0-AEEE-7F5B4A4EBB0A}" dt="2024-12-06T14:27:08.724" v="4394"/>
          <ac:spMkLst>
            <pc:docMk/>
            <pc:sldMk cId="3367115177" sldId="486"/>
            <ac:spMk id="12" creationId="{29346D98-7180-3A6B-82EF-1288AC83759A}"/>
          </ac:spMkLst>
        </pc:spChg>
        <pc:spChg chg="add mod">
          <ac:chgData name="Sudvarg, Marion" userId="2bb9b31b-5f3c-4f72-8e1f-41eb276ee9c6" providerId="ADAL" clId="{D9CADBE6-7961-44B0-AEEE-7F5B4A4EBB0A}" dt="2024-12-06T14:27:08.724" v="4394"/>
          <ac:spMkLst>
            <pc:docMk/>
            <pc:sldMk cId="3367115177" sldId="486"/>
            <ac:spMk id="13" creationId="{ED22FB22-889C-1974-65C8-A4BDCC0F08E7}"/>
          </ac:spMkLst>
        </pc:spChg>
        <pc:grpChg chg="del">
          <ac:chgData name="Sudvarg, Marion" userId="2bb9b31b-5f3c-4f72-8e1f-41eb276ee9c6" providerId="ADAL" clId="{D9CADBE6-7961-44B0-AEEE-7F5B4A4EBB0A}" dt="2024-12-06T14:25:54.800" v="4392" actId="478"/>
          <ac:grpSpMkLst>
            <pc:docMk/>
            <pc:sldMk cId="3367115177" sldId="486"/>
            <ac:grpSpMk id="4" creationId="{5C17A562-D75B-AAAC-485B-F8F4D190F0E0}"/>
          </ac:grpSpMkLst>
        </pc:grpChg>
        <pc:picChg chg="del">
          <ac:chgData name="Sudvarg, Marion" userId="2bb9b31b-5f3c-4f72-8e1f-41eb276ee9c6" providerId="ADAL" clId="{D9CADBE6-7961-44B0-AEEE-7F5B4A4EBB0A}" dt="2024-12-06T14:25:54.800" v="4392" actId="478"/>
          <ac:picMkLst>
            <pc:docMk/>
            <pc:sldMk cId="3367115177" sldId="486"/>
            <ac:picMk id="6" creationId="{67609044-F4ED-A82F-795C-A5538D42E69A}"/>
          </ac:picMkLst>
        </pc:picChg>
      </pc:sldChg>
      <pc:sldChg chg="addSp delSp modSp add mod delAnim">
        <pc:chgData name="Sudvarg, Marion" userId="2bb9b31b-5f3c-4f72-8e1f-41eb276ee9c6" providerId="ADAL" clId="{D9CADBE6-7961-44B0-AEEE-7F5B4A4EBB0A}" dt="2024-12-06T14:28:52.091" v="4405" actId="1076"/>
        <pc:sldMkLst>
          <pc:docMk/>
          <pc:sldMk cId="1321139186" sldId="487"/>
        </pc:sldMkLst>
        <pc:spChg chg="del">
          <ac:chgData name="Sudvarg, Marion" userId="2bb9b31b-5f3c-4f72-8e1f-41eb276ee9c6" providerId="ADAL" clId="{D9CADBE6-7961-44B0-AEEE-7F5B4A4EBB0A}" dt="2024-12-06T14:27:32.821" v="4396" actId="478"/>
          <ac:spMkLst>
            <pc:docMk/>
            <pc:sldMk cId="1321139186" sldId="487"/>
            <ac:spMk id="10" creationId="{DC6BEA0B-87AE-79CF-42F9-8041E3ECD7E9}"/>
          </ac:spMkLst>
        </pc:spChg>
        <pc:spChg chg="del">
          <ac:chgData name="Sudvarg, Marion" userId="2bb9b31b-5f3c-4f72-8e1f-41eb276ee9c6" providerId="ADAL" clId="{D9CADBE6-7961-44B0-AEEE-7F5B4A4EBB0A}" dt="2024-12-06T14:27:32.821" v="4396" actId="478"/>
          <ac:spMkLst>
            <pc:docMk/>
            <pc:sldMk cId="1321139186" sldId="487"/>
            <ac:spMk id="11" creationId="{502A7AAE-4D5D-AD9A-F14B-FF4944D703C6}"/>
          </ac:spMkLst>
        </pc:spChg>
        <pc:spChg chg="del">
          <ac:chgData name="Sudvarg, Marion" userId="2bb9b31b-5f3c-4f72-8e1f-41eb276ee9c6" providerId="ADAL" clId="{D9CADBE6-7961-44B0-AEEE-7F5B4A4EBB0A}" dt="2024-12-06T14:27:32.821" v="4396" actId="478"/>
          <ac:spMkLst>
            <pc:docMk/>
            <pc:sldMk cId="1321139186" sldId="487"/>
            <ac:spMk id="12" creationId="{29346D98-7180-3A6B-82EF-1288AC83759A}"/>
          </ac:spMkLst>
        </pc:spChg>
        <pc:spChg chg="del">
          <ac:chgData name="Sudvarg, Marion" userId="2bb9b31b-5f3c-4f72-8e1f-41eb276ee9c6" providerId="ADAL" clId="{D9CADBE6-7961-44B0-AEEE-7F5B4A4EBB0A}" dt="2024-12-06T14:27:32.821" v="4396" actId="478"/>
          <ac:spMkLst>
            <pc:docMk/>
            <pc:sldMk cId="1321139186" sldId="487"/>
            <ac:spMk id="13" creationId="{ED22FB22-889C-1974-65C8-A4BDCC0F08E7}"/>
          </ac:spMkLst>
        </pc:spChg>
        <pc:picChg chg="add del mod">
          <ac:chgData name="Sudvarg, Marion" userId="2bb9b31b-5f3c-4f72-8e1f-41eb276ee9c6" providerId="ADAL" clId="{D9CADBE6-7961-44B0-AEEE-7F5B4A4EBB0A}" dt="2024-12-06T14:28:02.435" v="4400" actId="478"/>
          <ac:picMkLst>
            <pc:docMk/>
            <pc:sldMk cId="1321139186" sldId="487"/>
            <ac:picMk id="4" creationId="{965E8943-E3A6-A5C2-22C9-6F515E639A24}"/>
          </ac:picMkLst>
        </pc:picChg>
        <pc:picChg chg="add mod">
          <ac:chgData name="Sudvarg, Marion" userId="2bb9b31b-5f3c-4f72-8e1f-41eb276ee9c6" providerId="ADAL" clId="{D9CADBE6-7961-44B0-AEEE-7F5B4A4EBB0A}" dt="2024-12-06T14:28:52.091" v="4405" actId="1076"/>
          <ac:picMkLst>
            <pc:docMk/>
            <pc:sldMk cId="1321139186" sldId="487"/>
            <ac:picMk id="6" creationId="{F33F1CAF-EBBF-79A7-3F52-C53B42485F75}"/>
          </ac:picMkLst>
        </pc:picChg>
      </pc:sldChg>
      <pc:sldChg chg="delSp modSp add mod delAnim modAnim">
        <pc:chgData name="Sudvarg, Marion" userId="2bb9b31b-5f3c-4f72-8e1f-41eb276ee9c6" providerId="ADAL" clId="{D9CADBE6-7961-44B0-AEEE-7F5B4A4EBB0A}" dt="2024-12-06T14:34:33.673" v="5273" actId="20577"/>
        <pc:sldMkLst>
          <pc:docMk/>
          <pc:sldMk cId="3129352672" sldId="488"/>
        </pc:sldMkLst>
        <pc:spChg chg="mod">
          <ac:chgData name="Sudvarg, Marion" userId="2bb9b31b-5f3c-4f72-8e1f-41eb276ee9c6" providerId="ADAL" clId="{D9CADBE6-7961-44B0-AEEE-7F5B4A4EBB0A}" dt="2024-12-06T14:34:33.673" v="5273" actId="20577"/>
          <ac:spMkLst>
            <pc:docMk/>
            <pc:sldMk cId="3129352672" sldId="488"/>
            <ac:spMk id="3" creationId="{8E72F3AE-DB0C-0A23-8E9A-BDDE45A1D9F7}"/>
          </ac:spMkLst>
        </pc:spChg>
        <pc:picChg chg="del">
          <ac:chgData name="Sudvarg, Marion" userId="2bb9b31b-5f3c-4f72-8e1f-41eb276ee9c6" providerId="ADAL" clId="{D9CADBE6-7961-44B0-AEEE-7F5B4A4EBB0A}" dt="2024-12-06T14:29:26.632" v="4409" actId="478"/>
          <ac:picMkLst>
            <pc:docMk/>
            <pc:sldMk cId="3129352672" sldId="488"/>
            <ac:picMk id="8" creationId="{B884DE78-ECAA-0DC6-0D01-FA2F3990C6CA}"/>
          </ac:picMkLst>
        </pc:picChg>
      </pc:sldChg>
      <pc:sldChg chg="delSp modSp add mod delAnim modAnim">
        <pc:chgData name="Sudvarg, Marion" userId="2bb9b31b-5f3c-4f72-8e1f-41eb276ee9c6" providerId="ADAL" clId="{D9CADBE6-7961-44B0-AEEE-7F5B4A4EBB0A}" dt="2024-12-07T21:22:16.373" v="8401" actId="20577"/>
        <pc:sldMkLst>
          <pc:docMk/>
          <pc:sldMk cId="4150936674" sldId="489"/>
        </pc:sldMkLst>
        <pc:spChg chg="mod">
          <ac:chgData name="Sudvarg, Marion" userId="2bb9b31b-5f3c-4f72-8e1f-41eb276ee9c6" providerId="ADAL" clId="{D9CADBE6-7961-44B0-AEEE-7F5B4A4EBB0A}" dt="2024-12-07T21:22:16.373" v="8401" actId="20577"/>
          <ac:spMkLst>
            <pc:docMk/>
            <pc:sldMk cId="4150936674" sldId="489"/>
            <ac:spMk id="4" creationId="{53A58FB6-4EE0-0BC0-6C91-5C486C97EFD3}"/>
          </ac:spMkLst>
        </pc:spChg>
        <pc:picChg chg="del">
          <ac:chgData name="Sudvarg, Marion" userId="2bb9b31b-5f3c-4f72-8e1f-41eb276ee9c6" providerId="ADAL" clId="{D9CADBE6-7961-44B0-AEEE-7F5B4A4EBB0A}" dt="2024-12-06T14:29:23.364" v="4408" actId="478"/>
          <ac:picMkLst>
            <pc:docMk/>
            <pc:sldMk cId="4150936674" sldId="489"/>
            <ac:picMk id="13" creationId="{68D7C95A-8F0E-9C8D-8294-E1C40A9B2EEA}"/>
          </ac:picMkLst>
        </pc:picChg>
      </pc:sldChg>
      <pc:sldChg chg="addSp delSp modSp add mod delAnim">
        <pc:chgData name="Sudvarg, Marion" userId="2bb9b31b-5f3c-4f72-8e1f-41eb276ee9c6" providerId="ADAL" clId="{D9CADBE6-7961-44B0-AEEE-7F5B4A4EBB0A}" dt="2024-12-08T01:17:33.342" v="8426" actId="14100"/>
        <pc:sldMkLst>
          <pc:docMk/>
          <pc:sldMk cId="279141236" sldId="490"/>
        </pc:sldMkLst>
        <pc:picChg chg="add mod">
          <ac:chgData name="Sudvarg, Marion" userId="2bb9b31b-5f3c-4f72-8e1f-41eb276ee9c6" providerId="ADAL" clId="{D9CADBE6-7961-44B0-AEEE-7F5B4A4EBB0A}" dt="2024-12-08T01:17:13.996" v="8423" actId="14100"/>
          <ac:picMkLst>
            <pc:docMk/>
            <pc:sldMk cId="279141236" sldId="490"/>
            <ac:picMk id="4" creationId="{791B884A-9936-E086-9D5D-7AEF7529B709}"/>
          </ac:picMkLst>
        </pc:picChg>
        <pc:picChg chg="mod">
          <ac:chgData name="Sudvarg, Marion" userId="2bb9b31b-5f3c-4f72-8e1f-41eb276ee9c6" providerId="ADAL" clId="{D9CADBE6-7961-44B0-AEEE-7F5B4A4EBB0A}" dt="2024-12-08T01:17:33.342" v="8426" actId="14100"/>
          <ac:picMkLst>
            <pc:docMk/>
            <pc:sldMk cId="279141236" sldId="490"/>
            <ac:picMk id="5" creationId="{609AF3BC-B1EC-BDB1-3C6D-ACF15B17FE08}"/>
          </ac:picMkLst>
        </pc:picChg>
        <pc:picChg chg="add del mod">
          <ac:chgData name="Sudvarg, Marion" userId="2bb9b31b-5f3c-4f72-8e1f-41eb276ee9c6" providerId="ADAL" clId="{D9CADBE6-7961-44B0-AEEE-7F5B4A4EBB0A}" dt="2024-12-07T21:23:02.560" v="8405" actId="478"/>
          <ac:picMkLst>
            <pc:docMk/>
            <pc:sldMk cId="279141236" sldId="490"/>
            <ac:picMk id="6" creationId="{0E0F4895-9EA3-6848-4E8C-D0F09204A5A4}"/>
          </ac:picMkLst>
        </pc:picChg>
        <pc:picChg chg="add mod">
          <ac:chgData name="Sudvarg, Marion" userId="2bb9b31b-5f3c-4f72-8e1f-41eb276ee9c6" providerId="ADAL" clId="{D9CADBE6-7961-44B0-AEEE-7F5B4A4EBB0A}" dt="2024-12-08T01:16:46.779" v="8415" actId="14100"/>
          <ac:picMkLst>
            <pc:docMk/>
            <pc:sldMk cId="279141236" sldId="490"/>
            <ac:picMk id="7" creationId="{833502AB-29B3-8F90-3B49-5BCF6F478879}"/>
          </ac:picMkLst>
        </pc:picChg>
        <pc:picChg chg="del">
          <ac:chgData name="Sudvarg, Marion" userId="2bb9b31b-5f3c-4f72-8e1f-41eb276ee9c6" providerId="ADAL" clId="{D9CADBE6-7961-44B0-AEEE-7F5B4A4EBB0A}" dt="2024-12-06T14:29:20.287" v="4407" actId="478"/>
          <ac:picMkLst>
            <pc:docMk/>
            <pc:sldMk cId="279141236" sldId="490"/>
            <ac:picMk id="7" creationId="{E7737382-2A83-57BC-20A6-484E1F298D70}"/>
          </ac:picMkLst>
        </pc:picChg>
        <pc:picChg chg="add mod">
          <ac:chgData name="Sudvarg, Marion" userId="2bb9b31b-5f3c-4f72-8e1f-41eb276ee9c6" providerId="ADAL" clId="{D9CADBE6-7961-44B0-AEEE-7F5B4A4EBB0A}" dt="2024-12-08T01:16:51.636" v="8418" actId="14100"/>
          <ac:picMkLst>
            <pc:docMk/>
            <pc:sldMk cId="279141236" sldId="490"/>
            <ac:picMk id="8" creationId="{35C34D9D-7E1C-F93B-F967-BFEBE0744FD3}"/>
          </ac:picMkLst>
        </pc:picChg>
      </pc:sldChg>
      <pc:sldChg chg="addSp delSp modSp add del mod modAnim modNotesTx">
        <pc:chgData name="Sudvarg, Marion" userId="2bb9b31b-5f3c-4f72-8e1f-41eb276ee9c6" providerId="ADAL" clId="{D9CADBE6-7961-44B0-AEEE-7F5B4A4EBB0A}" dt="2024-12-08T18:20:43.432" v="10247" actId="47"/>
        <pc:sldMkLst>
          <pc:docMk/>
          <pc:sldMk cId="3081384370" sldId="491"/>
        </pc:sldMkLst>
        <pc:picChg chg="del">
          <ac:chgData name="Sudvarg, Marion" userId="2bb9b31b-5f3c-4f72-8e1f-41eb276ee9c6" providerId="ADAL" clId="{D9CADBE6-7961-44B0-AEEE-7F5B4A4EBB0A}" dt="2024-12-08T17:59:35.077" v="9367" actId="478"/>
          <ac:picMkLst>
            <pc:docMk/>
            <pc:sldMk cId="3081384370" sldId="491"/>
            <ac:picMk id="3" creationId="{4243771F-54FA-09BF-61A2-82288958C28B}"/>
          </ac:picMkLst>
        </pc:picChg>
        <pc:picChg chg="add mod">
          <ac:chgData name="Sudvarg, Marion" userId="2bb9b31b-5f3c-4f72-8e1f-41eb276ee9c6" providerId="ADAL" clId="{D9CADBE6-7961-44B0-AEEE-7F5B4A4EBB0A}" dt="2024-12-08T18:01:41.949" v="9400" actId="1036"/>
          <ac:picMkLst>
            <pc:docMk/>
            <pc:sldMk cId="3081384370" sldId="491"/>
            <ac:picMk id="4" creationId="{DE4791F1-8027-C56E-972E-24B822668A80}"/>
          </ac:picMkLst>
        </pc:picChg>
        <pc:picChg chg="add del mod">
          <ac:chgData name="Sudvarg, Marion" userId="2bb9b31b-5f3c-4f72-8e1f-41eb276ee9c6" providerId="ADAL" clId="{D9CADBE6-7961-44B0-AEEE-7F5B4A4EBB0A}" dt="2024-12-08T18:00:17.309" v="9376" actId="478"/>
          <ac:picMkLst>
            <pc:docMk/>
            <pc:sldMk cId="3081384370" sldId="491"/>
            <ac:picMk id="6" creationId="{5C19C51A-9FD3-B336-3200-34A6C53113BE}"/>
          </ac:picMkLst>
        </pc:picChg>
        <pc:picChg chg="add del mod">
          <ac:chgData name="Sudvarg, Marion" userId="2bb9b31b-5f3c-4f72-8e1f-41eb276ee9c6" providerId="ADAL" clId="{D9CADBE6-7961-44B0-AEEE-7F5B4A4EBB0A}" dt="2024-12-08T18:00:17.855" v="9377" actId="478"/>
          <ac:picMkLst>
            <pc:docMk/>
            <pc:sldMk cId="3081384370" sldId="491"/>
            <ac:picMk id="8" creationId="{2A5FF25F-7FC5-ADC5-45AE-276409A163B7}"/>
          </ac:picMkLst>
        </pc:picChg>
        <pc:picChg chg="add mod">
          <ac:chgData name="Sudvarg, Marion" userId="2bb9b31b-5f3c-4f72-8e1f-41eb276ee9c6" providerId="ADAL" clId="{D9CADBE6-7961-44B0-AEEE-7F5B4A4EBB0A}" dt="2024-12-08T18:01:41.949" v="9400" actId="1036"/>
          <ac:picMkLst>
            <pc:docMk/>
            <pc:sldMk cId="3081384370" sldId="491"/>
            <ac:picMk id="10" creationId="{A9A47897-B289-87CA-A1DF-7CCA16569F39}"/>
          </ac:picMkLst>
        </pc:picChg>
        <pc:picChg chg="add mod">
          <ac:chgData name="Sudvarg, Marion" userId="2bb9b31b-5f3c-4f72-8e1f-41eb276ee9c6" providerId="ADAL" clId="{D9CADBE6-7961-44B0-AEEE-7F5B4A4EBB0A}" dt="2024-12-08T18:01:41.949" v="9400" actId="1036"/>
          <ac:picMkLst>
            <pc:docMk/>
            <pc:sldMk cId="3081384370" sldId="491"/>
            <ac:picMk id="13" creationId="{485ABBB3-895D-8833-0281-D16A344FA896}"/>
          </ac:picMkLst>
        </pc:picChg>
        <pc:picChg chg="add mod">
          <ac:chgData name="Sudvarg, Marion" userId="2bb9b31b-5f3c-4f72-8e1f-41eb276ee9c6" providerId="ADAL" clId="{D9CADBE6-7961-44B0-AEEE-7F5B4A4EBB0A}" dt="2024-12-08T18:00:38.781" v="9385" actId="1076"/>
          <ac:picMkLst>
            <pc:docMk/>
            <pc:sldMk cId="3081384370" sldId="491"/>
            <ac:picMk id="15" creationId="{FE7DFF63-D793-09F3-9C8B-0D1A00E97E1C}"/>
          </ac:picMkLst>
        </pc:picChg>
        <pc:picChg chg="add mod">
          <ac:chgData name="Sudvarg, Marion" userId="2bb9b31b-5f3c-4f72-8e1f-41eb276ee9c6" providerId="ADAL" clId="{D9CADBE6-7961-44B0-AEEE-7F5B4A4EBB0A}" dt="2024-12-08T18:01:41.949" v="9400" actId="1036"/>
          <ac:picMkLst>
            <pc:docMk/>
            <pc:sldMk cId="3081384370" sldId="491"/>
            <ac:picMk id="17" creationId="{312F58C7-C5B3-48F2-C87E-C05C24CAF5C8}"/>
          </ac:picMkLst>
        </pc:picChg>
      </pc:sldChg>
      <pc:sldChg chg="addSp delSp modSp add mod modTransition modAnim modNotesTx">
        <pc:chgData name="Sudvarg, Marion" userId="2bb9b31b-5f3c-4f72-8e1f-41eb276ee9c6" providerId="ADAL" clId="{D9CADBE6-7961-44B0-AEEE-7F5B4A4EBB0A}" dt="2024-12-08T18:18:23.684" v="10238"/>
        <pc:sldMkLst>
          <pc:docMk/>
          <pc:sldMk cId="2208891099" sldId="492"/>
        </pc:sldMkLst>
        <pc:picChg chg="ord">
          <ac:chgData name="Sudvarg, Marion" userId="2bb9b31b-5f3c-4f72-8e1f-41eb276ee9c6" providerId="ADAL" clId="{D9CADBE6-7961-44B0-AEEE-7F5B4A4EBB0A}" dt="2024-12-08T18:17:28.417" v="10232" actId="167"/>
          <ac:picMkLst>
            <pc:docMk/>
            <pc:sldMk cId="2208891099" sldId="492"/>
            <ac:picMk id="2" creationId="{959B1A9B-7D52-48A3-F1D6-F4E806B8A240}"/>
          </ac:picMkLst>
        </pc:picChg>
        <pc:picChg chg="ord">
          <ac:chgData name="Sudvarg, Marion" userId="2bb9b31b-5f3c-4f72-8e1f-41eb276ee9c6" providerId="ADAL" clId="{D9CADBE6-7961-44B0-AEEE-7F5B4A4EBB0A}" dt="2024-12-08T18:17:28.417" v="10232" actId="167"/>
          <ac:picMkLst>
            <pc:docMk/>
            <pc:sldMk cId="2208891099" sldId="492"/>
            <ac:picMk id="4" creationId="{28821064-B4B2-4DCF-1800-FC89D268230B}"/>
          </ac:picMkLst>
        </pc:picChg>
        <pc:picChg chg="ord">
          <ac:chgData name="Sudvarg, Marion" userId="2bb9b31b-5f3c-4f72-8e1f-41eb276ee9c6" providerId="ADAL" clId="{D9CADBE6-7961-44B0-AEEE-7F5B4A4EBB0A}" dt="2024-12-08T18:17:28.417" v="10232" actId="167"/>
          <ac:picMkLst>
            <pc:docMk/>
            <pc:sldMk cId="2208891099" sldId="492"/>
            <ac:picMk id="5" creationId="{D90AF1E0-1900-495B-1796-B6653D0B032B}"/>
          </ac:picMkLst>
        </pc:picChg>
        <pc:picChg chg="ord">
          <ac:chgData name="Sudvarg, Marion" userId="2bb9b31b-5f3c-4f72-8e1f-41eb276ee9c6" providerId="ADAL" clId="{D9CADBE6-7961-44B0-AEEE-7F5B4A4EBB0A}" dt="2024-12-08T18:17:28.417" v="10232" actId="167"/>
          <ac:picMkLst>
            <pc:docMk/>
            <pc:sldMk cId="2208891099" sldId="492"/>
            <ac:picMk id="6" creationId="{0E624291-9ED7-F53D-9CC7-8262848C0823}"/>
          </ac:picMkLst>
        </pc:picChg>
        <pc:picChg chg="add del mod">
          <ac:chgData name="Sudvarg, Marion" userId="2bb9b31b-5f3c-4f72-8e1f-41eb276ee9c6" providerId="ADAL" clId="{D9CADBE6-7961-44B0-AEEE-7F5B4A4EBB0A}" dt="2024-12-08T17:57:58.357" v="9355" actId="478"/>
          <ac:picMkLst>
            <pc:docMk/>
            <pc:sldMk cId="2208891099" sldId="492"/>
            <ac:picMk id="7" creationId="{CE87CE8E-0E0E-D58C-F5F3-5CEE28B8F718}"/>
          </ac:picMkLst>
        </pc:picChg>
      </pc:sldChg>
      <pc:sldChg chg="add del">
        <pc:chgData name="Sudvarg, Marion" userId="2bb9b31b-5f3c-4f72-8e1f-41eb276ee9c6" providerId="ADAL" clId="{D9CADBE6-7961-44B0-AEEE-7F5B4A4EBB0A}" dt="2024-12-08T17:57:25.723" v="9349" actId="47"/>
        <pc:sldMkLst>
          <pc:docMk/>
          <pc:sldMk cId="2736989" sldId="493"/>
        </pc:sldMkLst>
      </pc:sldChg>
      <pc:sldChg chg="modSp add mod modTransition modAnim">
        <pc:chgData name="Sudvarg, Marion" userId="2bb9b31b-5f3c-4f72-8e1f-41eb276ee9c6" providerId="ADAL" clId="{D9CADBE6-7961-44B0-AEEE-7F5B4A4EBB0A}" dt="2024-12-08T17:58:45.920" v="9366"/>
        <pc:sldMkLst>
          <pc:docMk/>
          <pc:sldMk cId="2409492252" sldId="493"/>
        </pc:sldMkLst>
        <pc:picChg chg="mod">
          <ac:chgData name="Sudvarg, Marion" userId="2bb9b31b-5f3c-4f72-8e1f-41eb276ee9c6" providerId="ADAL" clId="{D9CADBE6-7961-44B0-AEEE-7F5B4A4EBB0A}" dt="2024-12-08T17:58:18.091" v="9364" actId="1076"/>
          <ac:picMkLst>
            <pc:docMk/>
            <pc:sldMk cId="2409492252" sldId="493"/>
            <ac:picMk id="2" creationId="{959B1A9B-7D52-48A3-F1D6-F4E806B8A240}"/>
          </ac:picMkLst>
        </pc:picChg>
        <pc:picChg chg="mod">
          <ac:chgData name="Sudvarg, Marion" userId="2bb9b31b-5f3c-4f72-8e1f-41eb276ee9c6" providerId="ADAL" clId="{D9CADBE6-7961-44B0-AEEE-7F5B4A4EBB0A}" dt="2024-12-08T17:58:23.062" v="9365" actId="1076"/>
          <ac:picMkLst>
            <pc:docMk/>
            <pc:sldMk cId="2409492252" sldId="493"/>
            <ac:picMk id="4" creationId="{28821064-B4B2-4DCF-1800-FC89D268230B}"/>
          </ac:picMkLst>
        </pc:picChg>
        <pc:picChg chg="mod">
          <ac:chgData name="Sudvarg, Marion" userId="2bb9b31b-5f3c-4f72-8e1f-41eb276ee9c6" providerId="ADAL" clId="{D9CADBE6-7961-44B0-AEEE-7F5B4A4EBB0A}" dt="2024-12-08T17:58:15.028" v="9362" actId="1076"/>
          <ac:picMkLst>
            <pc:docMk/>
            <pc:sldMk cId="2409492252" sldId="493"/>
            <ac:picMk id="5" creationId="{D90AF1E0-1900-495B-1796-B6653D0B032B}"/>
          </ac:picMkLst>
        </pc:picChg>
        <pc:picChg chg="mod">
          <ac:chgData name="Sudvarg, Marion" userId="2bb9b31b-5f3c-4f72-8e1f-41eb276ee9c6" providerId="ADAL" clId="{D9CADBE6-7961-44B0-AEEE-7F5B4A4EBB0A}" dt="2024-12-08T17:58:16.434" v="9363" actId="1076"/>
          <ac:picMkLst>
            <pc:docMk/>
            <pc:sldMk cId="2409492252" sldId="493"/>
            <ac:picMk id="6" creationId="{0E624291-9ED7-F53D-9CC7-8262848C0823}"/>
          </ac:picMkLst>
        </pc:picChg>
      </pc:sldChg>
      <pc:sldChg chg="addSp delSp modSp add mod modAnim modNotesTx">
        <pc:chgData name="Sudvarg, Marion" userId="2bb9b31b-5f3c-4f72-8e1f-41eb276ee9c6" providerId="ADAL" clId="{D9CADBE6-7961-44B0-AEEE-7F5B4A4EBB0A}" dt="2024-12-08T18:21:30.796" v="10250"/>
        <pc:sldMkLst>
          <pc:docMk/>
          <pc:sldMk cId="3134205828" sldId="494"/>
        </pc:sldMkLst>
        <pc:spChg chg="add del">
          <ac:chgData name="Sudvarg, Marion" userId="2bb9b31b-5f3c-4f72-8e1f-41eb276ee9c6" providerId="ADAL" clId="{D9CADBE6-7961-44B0-AEEE-7F5B4A4EBB0A}" dt="2024-12-08T18:20:32.140" v="10245" actId="22"/>
          <ac:spMkLst>
            <pc:docMk/>
            <pc:sldMk cId="3134205828" sldId="494"/>
            <ac:spMk id="8" creationId="{B59C42CC-0554-7BAF-8FC7-207AA8D8EDB8}"/>
          </ac:spMkLst>
        </pc:spChg>
        <pc:picChg chg="add mod ord modCrop">
          <ac:chgData name="Sudvarg, Marion" userId="2bb9b31b-5f3c-4f72-8e1f-41eb276ee9c6" providerId="ADAL" clId="{D9CADBE6-7961-44B0-AEEE-7F5B4A4EBB0A}" dt="2024-12-08T18:20:10.526" v="10240" actId="167"/>
          <ac:picMkLst>
            <pc:docMk/>
            <pc:sldMk cId="3134205828" sldId="494"/>
            <ac:picMk id="2" creationId="{7CA53592-95B0-5DBF-FAE6-7AA8750E7401}"/>
          </ac:picMkLst>
        </pc:picChg>
        <pc:picChg chg="add mod ord modCrop">
          <ac:chgData name="Sudvarg, Marion" userId="2bb9b31b-5f3c-4f72-8e1f-41eb276ee9c6" providerId="ADAL" clId="{D9CADBE6-7961-44B0-AEEE-7F5B4A4EBB0A}" dt="2024-12-08T18:20:10.526" v="10240" actId="167"/>
          <ac:picMkLst>
            <pc:docMk/>
            <pc:sldMk cId="3134205828" sldId="494"/>
            <ac:picMk id="3" creationId="{3105A74F-8DAA-DDC1-2B7A-16601806B689}"/>
          </ac:picMkLst>
        </pc:picChg>
        <pc:picChg chg="del">
          <ac:chgData name="Sudvarg, Marion" userId="2bb9b31b-5f3c-4f72-8e1f-41eb276ee9c6" providerId="ADAL" clId="{D9CADBE6-7961-44B0-AEEE-7F5B4A4EBB0A}" dt="2024-12-08T18:20:18.623" v="10241" actId="478"/>
          <ac:picMkLst>
            <pc:docMk/>
            <pc:sldMk cId="3134205828" sldId="494"/>
            <ac:picMk id="4" creationId="{DE4791F1-8027-C56E-972E-24B822668A80}"/>
          </ac:picMkLst>
        </pc:picChg>
        <pc:picChg chg="add mod ord modCrop">
          <ac:chgData name="Sudvarg, Marion" userId="2bb9b31b-5f3c-4f72-8e1f-41eb276ee9c6" providerId="ADAL" clId="{D9CADBE6-7961-44B0-AEEE-7F5B4A4EBB0A}" dt="2024-12-08T18:20:10.526" v="10240" actId="167"/>
          <ac:picMkLst>
            <pc:docMk/>
            <pc:sldMk cId="3134205828" sldId="494"/>
            <ac:picMk id="5" creationId="{3BFFE7DC-479D-5F31-610F-714CE508A977}"/>
          </ac:picMkLst>
        </pc:picChg>
        <pc:picChg chg="add mod ord modCrop">
          <ac:chgData name="Sudvarg, Marion" userId="2bb9b31b-5f3c-4f72-8e1f-41eb276ee9c6" providerId="ADAL" clId="{D9CADBE6-7961-44B0-AEEE-7F5B4A4EBB0A}" dt="2024-12-08T18:20:10.526" v="10240" actId="167"/>
          <ac:picMkLst>
            <pc:docMk/>
            <pc:sldMk cId="3134205828" sldId="494"/>
            <ac:picMk id="6" creationId="{9D538705-A0D8-89E5-6BCF-EE8632FB3D31}"/>
          </ac:picMkLst>
        </pc:picChg>
        <pc:picChg chg="add mod">
          <ac:chgData name="Sudvarg, Marion" userId="2bb9b31b-5f3c-4f72-8e1f-41eb276ee9c6" providerId="ADAL" clId="{D9CADBE6-7961-44B0-AEEE-7F5B4A4EBB0A}" dt="2024-12-08T18:20:37.255" v="10246"/>
          <ac:picMkLst>
            <pc:docMk/>
            <pc:sldMk cId="3134205828" sldId="494"/>
            <ac:picMk id="9" creationId="{DDDCF0F4-7B72-755D-B7E8-415219A1F228}"/>
          </ac:picMkLst>
        </pc:picChg>
        <pc:picChg chg="del">
          <ac:chgData name="Sudvarg, Marion" userId="2bb9b31b-5f3c-4f72-8e1f-41eb276ee9c6" providerId="ADAL" clId="{D9CADBE6-7961-44B0-AEEE-7F5B4A4EBB0A}" dt="2024-12-08T18:20:19.279" v="10242" actId="478"/>
          <ac:picMkLst>
            <pc:docMk/>
            <pc:sldMk cId="3134205828" sldId="494"/>
            <ac:picMk id="10" creationId="{A9A47897-B289-87CA-A1DF-7CCA16569F39}"/>
          </ac:picMkLst>
        </pc:picChg>
        <pc:picChg chg="add mod">
          <ac:chgData name="Sudvarg, Marion" userId="2bb9b31b-5f3c-4f72-8e1f-41eb276ee9c6" providerId="ADAL" clId="{D9CADBE6-7961-44B0-AEEE-7F5B4A4EBB0A}" dt="2024-12-08T18:20:37.255" v="10246"/>
          <ac:picMkLst>
            <pc:docMk/>
            <pc:sldMk cId="3134205828" sldId="494"/>
            <ac:picMk id="11" creationId="{F6236926-6639-C2A1-CD0E-79B40E547704}"/>
          </ac:picMkLst>
        </pc:picChg>
        <pc:picChg chg="del">
          <ac:chgData name="Sudvarg, Marion" userId="2bb9b31b-5f3c-4f72-8e1f-41eb276ee9c6" providerId="ADAL" clId="{D9CADBE6-7961-44B0-AEEE-7F5B4A4EBB0A}" dt="2024-12-08T18:20:20.440" v="10243" actId="478"/>
          <ac:picMkLst>
            <pc:docMk/>
            <pc:sldMk cId="3134205828" sldId="494"/>
            <ac:picMk id="13" creationId="{485ABBB3-895D-8833-0281-D16A344FA896}"/>
          </ac:picMkLst>
        </pc:picChg>
        <pc:picChg chg="add mod">
          <ac:chgData name="Sudvarg, Marion" userId="2bb9b31b-5f3c-4f72-8e1f-41eb276ee9c6" providerId="ADAL" clId="{D9CADBE6-7961-44B0-AEEE-7F5B4A4EBB0A}" dt="2024-12-08T18:20:37.255" v="10246"/>
          <ac:picMkLst>
            <pc:docMk/>
            <pc:sldMk cId="3134205828" sldId="494"/>
            <ac:picMk id="14" creationId="{32A2D35F-96CC-7510-0342-5737D22336FA}"/>
          </ac:picMkLst>
        </pc:picChg>
        <pc:picChg chg="add mod ord">
          <ac:chgData name="Sudvarg, Marion" userId="2bb9b31b-5f3c-4f72-8e1f-41eb276ee9c6" providerId="ADAL" clId="{D9CADBE6-7961-44B0-AEEE-7F5B4A4EBB0A}" dt="2024-12-08T18:21:06.884" v="10248" actId="167"/>
          <ac:picMkLst>
            <pc:docMk/>
            <pc:sldMk cId="3134205828" sldId="494"/>
            <ac:picMk id="15" creationId="{8A7E6C1A-11FB-3558-8D8F-5397319C0A29}"/>
          </ac:picMkLst>
        </pc:picChg>
        <pc:picChg chg="del">
          <ac:chgData name="Sudvarg, Marion" userId="2bb9b31b-5f3c-4f72-8e1f-41eb276ee9c6" providerId="ADAL" clId="{D9CADBE6-7961-44B0-AEEE-7F5B4A4EBB0A}" dt="2024-12-08T18:06:41.842" v="9790" actId="478"/>
          <ac:picMkLst>
            <pc:docMk/>
            <pc:sldMk cId="3134205828" sldId="494"/>
            <ac:picMk id="17" creationId="{312F58C7-C5B3-48F2-C87E-C05C24CAF5C8}"/>
          </ac:picMkLst>
        </pc:picChg>
      </pc:sldChg>
      <pc:sldChg chg="delSp modSp add mod modTransition modNotesTx">
        <pc:chgData name="Sudvarg, Marion" userId="2bb9b31b-5f3c-4f72-8e1f-41eb276ee9c6" providerId="ADAL" clId="{D9CADBE6-7961-44B0-AEEE-7F5B4A4EBB0A}" dt="2024-12-08T18:13:18.998" v="10204" actId="20577"/>
        <pc:sldMkLst>
          <pc:docMk/>
          <pc:sldMk cId="3624974745" sldId="495"/>
        </pc:sldMkLst>
        <pc:picChg chg="mod">
          <ac:chgData name="Sudvarg, Marion" userId="2bb9b31b-5f3c-4f72-8e1f-41eb276ee9c6" providerId="ADAL" clId="{D9CADBE6-7961-44B0-AEEE-7F5B4A4EBB0A}" dt="2024-12-08T18:10:49.122" v="9857" actId="962"/>
          <ac:picMkLst>
            <pc:docMk/>
            <pc:sldMk cId="3624974745" sldId="495"/>
            <ac:picMk id="2" creationId="{7CA53592-95B0-5DBF-FAE6-7AA8750E7401}"/>
          </ac:picMkLst>
        </pc:picChg>
        <pc:picChg chg="mod">
          <ac:chgData name="Sudvarg, Marion" userId="2bb9b31b-5f3c-4f72-8e1f-41eb276ee9c6" providerId="ADAL" clId="{D9CADBE6-7961-44B0-AEEE-7F5B4A4EBB0A}" dt="2024-12-08T18:10:52.842" v="9858" actId="962"/>
          <ac:picMkLst>
            <pc:docMk/>
            <pc:sldMk cId="3624974745" sldId="495"/>
            <ac:picMk id="3" creationId="{3105A74F-8DAA-DDC1-2B7A-16601806B689}"/>
          </ac:picMkLst>
        </pc:picChg>
        <pc:picChg chg="del">
          <ac:chgData name="Sudvarg, Marion" userId="2bb9b31b-5f3c-4f72-8e1f-41eb276ee9c6" providerId="ADAL" clId="{D9CADBE6-7961-44B0-AEEE-7F5B4A4EBB0A}" dt="2024-12-08T18:06:30.735" v="9786" actId="478"/>
          <ac:picMkLst>
            <pc:docMk/>
            <pc:sldMk cId="3624974745" sldId="495"/>
            <ac:picMk id="4" creationId="{DE4791F1-8027-C56E-972E-24B822668A80}"/>
          </ac:picMkLst>
        </pc:picChg>
        <pc:picChg chg="mod">
          <ac:chgData name="Sudvarg, Marion" userId="2bb9b31b-5f3c-4f72-8e1f-41eb276ee9c6" providerId="ADAL" clId="{D9CADBE6-7961-44B0-AEEE-7F5B4A4EBB0A}" dt="2024-12-08T18:10:56.592" v="9859" actId="962"/>
          <ac:picMkLst>
            <pc:docMk/>
            <pc:sldMk cId="3624974745" sldId="495"/>
            <ac:picMk id="5" creationId="{3BFFE7DC-479D-5F31-610F-714CE508A977}"/>
          </ac:picMkLst>
        </pc:picChg>
        <pc:picChg chg="mod">
          <ac:chgData name="Sudvarg, Marion" userId="2bb9b31b-5f3c-4f72-8e1f-41eb276ee9c6" providerId="ADAL" clId="{D9CADBE6-7961-44B0-AEEE-7F5B4A4EBB0A}" dt="2024-12-08T18:11:00.471" v="9860" actId="962"/>
          <ac:picMkLst>
            <pc:docMk/>
            <pc:sldMk cId="3624974745" sldId="495"/>
            <ac:picMk id="6" creationId="{9D538705-A0D8-89E5-6BCF-EE8632FB3D31}"/>
          </ac:picMkLst>
        </pc:picChg>
        <pc:picChg chg="del">
          <ac:chgData name="Sudvarg, Marion" userId="2bb9b31b-5f3c-4f72-8e1f-41eb276ee9c6" providerId="ADAL" clId="{D9CADBE6-7961-44B0-AEEE-7F5B4A4EBB0A}" dt="2024-12-08T18:06:31.435" v="9787" actId="478"/>
          <ac:picMkLst>
            <pc:docMk/>
            <pc:sldMk cId="3624974745" sldId="495"/>
            <ac:picMk id="10" creationId="{A9A47897-B289-87CA-A1DF-7CCA16569F39}"/>
          </ac:picMkLst>
        </pc:picChg>
        <pc:picChg chg="del">
          <ac:chgData name="Sudvarg, Marion" userId="2bb9b31b-5f3c-4f72-8e1f-41eb276ee9c6" providerId="ADAL" clId="{D9CADBE6-7961-44B0-AEEE-7F5B4A4EBB0A}" dt="2024-12-08T18:06:32.950" v="9788" actId="478"/>
          <ac:picMkLst>
            <pc:docMk/>
            <pc:sldMk cId="3624974745" sldId="495"/>
            <ac:picMk id="13" creationId="{485ABBB3-895D-8833-0281-D16A344FA896}"/>
          </ac:picMkLst>
        </pc:picChg>
        <pc:picChg chg="del mod">
          <ac:chgData name="Sudvarg, Marion" userId="2bb9b31b-5f3c-4f72-8e1f-41eb276ee9c6" providerId="ADAL" clId="{D9CADBE6-7961-44B0-AEEE-7F5B4A4EBB0A}" dt="2024-12-08T18:06:50.521" v="9793" actId="478"/>
          <ac:picMkLst>
            <pc:docMk/>
            <pc:sldMk cId="3624974745" sldId="495"/>
            <ac:picMk id="17" creationId="{312F58C7-C5B3-48F2-C87E-C05C24CAF5C8}"/>
          </ac:picMkLst>
        </pc:picChg>
      </pc:sldChg>
    </pc:docChg>
  </pc:docChgLst>
  <pc:docChgLst>
    <pc:chgData name="Sudvarg, Marion" userId="2bb9b31b-5f3c-4f72-8e1f-41eb276ee9c6" providerId="ADAL" clId="{ACEAAF2A-0F35-444C-BF06-23A508A97127}"/>
    <pc:docChg chg="undo custSel addSld delSld modSld">
      <pc:chgData name="Sudvarg, Marion" userId="2bb9b31b-5f3c-4f72-8e1f-41eb276ee9c6" providerId="ADAL" clId="{ACEAAF2A-0F35-444C-BF06-23A508A97127}" dt="2024-10-15T05:44:58.762" v="1248" actId="207"/>
      <pc:docMkLst>
        <pc:docMk/>
      </pc:docMkLst>
      <pc:sldChg chg="addSp delSp modSp new mod">
        <pc:chgData name="Sudvarg, Marion" userId="2bb9b31b-5f3c-4f72-8e1f-41eb276ee9c6" providerId="ADAL" clId="{ACEAAF2A-0F35-444C-BF06-23A508A97127}" dt="2024-10-15T05:38:01.772" v="1037" actId="20577"/>
        <pc:sldMkLst>
          <pc:docMk/>
          <pc:sldMk cId="192496054" sldId="265"/>
        </pc:sldMkLst>
        <pc:spChg chg="del mod">
          <ac:chgData name="Sudvarg, Marion" userId="2bb9b31b-5f3c-4f72-8e1f-41eb276ee9c6" providerId="ADAL" clId="{ACEAAF2A-0F35-444C-BF06-23A508A97127}" dt="2024-10-15T05:29:05.731" v="737" actId="478"/>
          <ac:spMkLst>
            <pc:docMk/>
            <pc:sldMk cId="192496054" sldId="265"/>
            <ac:spMk id="2" creationId="{9C480382-3DCF-D99D-3691-FB962D13A600}"/>
          </ac:spMkLst>
        </pc:spChg>
        <pc:spChg chg="mod">
          <ac:chgData name="Sudvarg, Marion" userId="2bb9b31b-5f3c-4f72-8e1f-41eb276ee9c6" providerId="ADAL" clId="{ACEAAF2A-0F35-444C-BF06-23A508A97127}" dt="2024-10-15T05:32:31.908" v="775" actId="14100"/>
          <ac:spMkLst>
            <pc:docMk/>
            <pc:sldMk cId="192496054" sldId="265"/>
            <ac:spMk id="3" creationId="{54C2FA84-2034-C507-B511-4C44DDCB687A}"/>
          </ac:spMkLst>
        </pc:spChg>
        <pc:spChg chg="mod">
          <ac:chgData name="Sudvarg, Marion" userId="2bb9b31b-5f3c-4f72-8e1f-41eb276ee9c6" providerId="ADAL" clId="{ACEAAF2A-0F35-444C-BF06-23A508A97127}" dt="2024-10-15T05:32:42.300" v="778" actId="14100"/>
          <ac:spMkLst>
            <pc:docMk/>
            <pc:sldMk cId="192496054" sldId="265"/>
            <ac:spMk id="4" creationId="{F5AD93A1-F978-1170-4AD0-74BFF79AE5EC}"/>
          </ac:spMkLst>
        </pc:spChg>
        <pc:spChg chg="mod">
          <ac:chgData name="Sudvarg, Marion" userId="2bb9b31b-5f3c-4f72-8e1f-41eb276ee9c6" providerId="ADAL" clId="{ACEAAF2A-0F35-444C-BF06-23A508A97127}" dt="2024-10-15T05:33:52.977" v="844" actId="20577"/>
          <ac:spMkLst>
            <pc:docMk/>
            <pc:sldMk cId="192496054" sldId="265"/>
            <ac:spMk id="5" creationId="{A7D11AFA-1E03-C5C4-2875-3C86F2E355D2}"/>
          </ac:spMkLst>
        </pc:spChg>
        <pc:spChg chg="add mod">
          <ac:chgData name="Sudvarg, Marion" userId="2bb9b31b-5f3c-4f72-8e1f-41eb276ee9c6" providerId="ADAL" clId="{ACEAAF2A-0F35-444C-BF06-23A508A97127}" dt="2024-10-15T05:38:01.772" v="1037" actId="20577"/>
          <ac:spMkLst>
            <pc:docMk/>
            <pc:sldMk cId="192496054" sldId="265"/>
            <ac:spMk id="14" creationId="{E782F523-63B0-6080-7D59-C60CC16EE71D}"/>
          </ac:spMkLst>
        </pc:spChg>
        <pc:picChg chg="add mod modCrop">
          <ac:chgData name="Sudvarg, Marion" userId="2bb9b31b-5f3c-4f72-8e1f-41eb276ee9c6" providerId="ADAL" clId="{ACEAAF2A-0F35-444C-BF06-23A508A97127}" dt="2024-10-15T05:36:08.566" v="886" actId="1035"/>
          <ac:picMkLst>
            <pc:docMk/>
            <pc:sldMk cId="192496054" sldId="265"/>
            <ac:picMk id="7" creationId="{2D77A6BB-50F8-9844-E649-956FDFC9F142}"/>
          </ac:picMkLst>
        </pc:picChg>
        <pc:picChg chg="add mod modCrop">
          <ac:chgData name="Sudvarg, Marion" userId="2bb9b31b-5f3c-4f72-8e1f-41eb276ee9c6" providerId="ADAL" clId="{ACEAAF2A-0F35-444C-BF06-23A508A97127}" dt="2024-10-15T05:36:08.566" v="886" actId="1035"/>
          <ac:picMkLst>
            <pc:docMk/>
            <pc:sldMk cId="192496054" sldId="265"/>
            <ac:picMk id="9" creationId="{822D3063-47E4-C73B-FA4B-7B23B491B314}"/>
          </ac:picMkLst>
        </pc:picChg>
        <pc:picChg chg="add mod modCrop">
          <ac:chgData name="Sudvarg, Marion" userId="2bb9b31b-5f3c-4f72-8e1f-41eb276ee9c6" providerId="ADAL" clId="{ACEAAF2A-0F35-444C-BF06-23A508A97127}" dt="2024-10-15T05:36:08.566" v="886" actId="1035"/>
          <ac:picMkLst>
            <pc:docMk/>
            <pc:sldMk cId="192496054" sldId="265"/>
            <ac:picMk id="11" creationId="{717F68CC-FC0C-E311-03DF-B1E2D4882C80}"/>
          </ac:picMkLst>
        </pc:picChg>
        <pc:picChg chg="add mod">
          <ac:chgData name="Sudvarg, Marion" userId="2bb9b31b-5f3c-4f72-8e1f-41eb276ee9c6" providerId="ADAL" clId="{ACEAAF2A-0F35-444C-BF06-23A508A97127}" dt="2024-10-15T05:36:08.566" v="886" actId="1035"/>
          <ac:picMkLst>
            <pc:docMk/>
            <pc:sldMk cId="192496054" sldId="265"/>
            <ac:picMk id="13" creationId="{F578F504-C039-256E-4068-7183A6174CDD}"/>
          </ac:picMkLst>
        </pc:picChg>
      </pc:sldChg>
      <pc:sldChg chg="addSp modSp new del mod">
        <pc:chgData name="Sudvarg, Marion" userId="2bb9b31b-5f3c-4f72-8e1f-41eb276ee9c6" providerId="ADAL" clId="{ACEAAF2A-0F35-444C-BF06-23A508A97127}" dt="2024-10-15T05:40:28.051" v="1038" actId="47"/>
        <pc:sldMkLst>
          <pc:docMk/>
          <pc:sldMk cId="4058754513" sldId="266"/>
        </pc:sldMkLst>
        <pc:spChg chg="mod">
          <ac:chgData name="Sudvarg, Marion" userId="2bb9b31b-5f3c-4f72-8e1f-41eb276ee9c6" providerId="ADAL" clId="{ACEAAF2A-0F35-444C-BF06-23A508A97127}" dt="2024-10-15T02:35:46.123" v="51"/>
          <ac:spMkLst>
            <pc:docMk/>
            <pc:sldMk cId="4058754513" sldId="266"/>
            <ac:spMk id="2" creationId="{4C34C130-40CF-DAB3-A1E8-F2702B295708}"/>
          </ac:spMkLst>
        </pc:spChg>
        <pc:spChg chg="mod">
          <ac:chgData name="Sudvarg, Marion" userId="2bb9b31b-5f3c-4f72-8e1f-41eb276ee9c6" providerId="ADAL" clId="{ACEAAF2A-0F35-444C-BF06-23A508A97127}" dt="2024-10-15T02:35:51.945" v="60" actId="20577"/>
          <ac:spMkLst>
            <pc:docMk/>
            <pc:sldMk cId="4058754513" sldId="266"/>
            <ac:spMk id="3" creationId="{8F9CB09F-F2C7-433C-2B2E-F1CBCD393C8A}"/>
          </ac:spMkLst>
        </pc:spChg>
        <pc:spChg chg="mod">
          <ac:chgData name="Sudvarg, Marion" userId="2bb9b31b-5f3c-4f72-8e1f-41eb276ee9c6" providerId="ADAL" clId="{ACEAAF2A-0F35-444C-BF06-23A508A97127}" dt="2024-10-15T02:36:08.445" v="105" actId="20577"/>
          <ac:spMkLst>
            <pc:docMk/>
            <pc:sldMk cId="4058754513" sldId="266"/>
            <ac:spMk id="4" creationId="{DD7C91D3-E00A-6FF2-2E2B-286F21F53EFD}"/>
          </ac:spMkLst>
        </pc:spChg>
        <pc:graphicFrameChg chg="add mod">
          <ac:chgData name="Sudvarg, Marion" userId="2bb9b31b-5f3c-4f72-8e1f-41eb276ee9c6" providerId="ADAL" clId="{ACEAAF2A-0F35-444C-BF06-23A508A97127}" dt="2024-10-15T02:35:42.193" v="50"/>
          <ac:graphicFrameMkLst>
            <pc:docMk/>
            <pc:sldMk cId="4058754513" sldId="266"/>
            <ac:graphicFrameMk id="5" creationId="{50DFE193-14D0-687B-C89A-6A3D03DAF0AB}"/>
          </ac:graphicFrameMkLst>
        </pc:graphicFrameChg>
      </pc:sldChg>
      <pc:sldChg chg="delSp modSp new mod">
        <pc:chgData name="Sudvarg, Marion" userId="2bb9b31b-5f3c-4f72-8e1f-41eb276ee9c6" providerId="ADAL" clId="{ACEAAF2A-0F35-444C-BF06-23A508A97127}" dt="2024-10-15T02:41:32.620" v="582" actId="20577"/>
        <pc:sldMkLst>
          <pc:docMk/>
          <pc:sldMk cId="2207360482" sldId="267"/>
        </pc:sldMkLst>
        <pc:spChg chg="mod">
          <ac:chgData name="Sudvarg, Marion" userId="2bb9b31b-5f3c-4f72-8e1f-41eb276ee9c6" providerId="ADAL" clId="{ACEAAF2A-0F35-444C-BF06-23A508A97127}" dt="2024-10-15T02:41:32.620" v="582" actId="20577"/>
          <ac:spMkLst>
            <pc:docMk/>
            <pc:sldMk cId="2207360482" sldId="267"/>
            <ac:spMk id="3" creationId="{1501E981-3336-7679-8F94-3EDE546D8646}"/>
          </ac:spMkLst>
        </pc:spChg>
        <pc:spChg chg="del">
          <ac:chgData name="Sudvarg, Marion" userId="2bb9b31b-5f3c-4f72-8e1f-41eb276ee9c6" providerId="ADAL" clId="{ACEAAF2A-0F35-444C-BF06-23A508A97127}" dt="2024-10-15T02:38:47.173" v="107" actId="478"/>
          <ac:spMkLst>
            <pc:docMk/>
            <pc:sldMk cId="2207360482" sldId="267"/>
            <ac:spMk id="4" creationId="{487C2F17-16BF-A15D-FC12-0620CED5BBBD}"/>
          </ac:spMkLst>
        </pc:spChg>
      </pc:sldChg>
      <pc:sldChg chg="modSp add mod">
        <pc:chgData name="Sudvarg, Marion" userId="2bb9b31b-5f3c-4f72-8e1f-41eb276ee9c6" providerId="ADAL" clId="{ACEAAF2A-0F35-444C-BF06-23A508A97127}" dt="2024-10-15T02:42:14.260" v="708" actId="20577"/>
        <pc:sldMkLst>
          <pc:docMk/>
          <pc:sldMk cId="459560137" sldId="268"/>
        </pc:sldMkLst>
        <pc:spChg chg="mod">
          <ac:chgData name="Sudvarg, Marion" userId="2bb9b31b-5f3c-4f72-8e1f-41eb276ee9c6" providerId="ADAL" clId="{ACEAAF2A-0F35-444C-BF06-23A508A97127}" dt="2024-10-15T02:42:14.260" v="708" actId="20577"/>
          <ac:spMkLst>
            <pc:docMk/>
            <pc:sldMk cId="459560137" sldId="268"/>
            <ac:spMk id="3" creationId="{1501E981-3336-7679-8F94-3EDE546D8646}"/>
          </ac:spMkLst>
        </pc:spChg>
      </pc:sldChg>
      <pc:sldChg chg="modSp new mod">
        <pc:chgData name="Sudvarg, Marion" userId="2bb9b31b-5f3c-4f72-8e1f-41eb276ee9c6" providerId="ADAL" clId="{ACEAAF2A-0F35-444C-BF06-23A508A97127}" dt="2024-10-15T05:42:06.021" v="1106" actId="403"/>
        <pc:sldMkLst>
          <pc:docMk/>
          <pc:sldMk cId="2582426287" sldId="269"/>
        </pc:sldMkLst>
        <pc:spChg chg="mod">
          <ac:chgData name="Sudvarg, Marion" userId="2bb9b31b-5f3c-4f72-8e1f-41eb276ee9c6" providerId="ADAL" clId="{ACEAAF2A-0F35-444C-BF06-23A508A97127}" dt="2024-10-15T05:41:41.030" v="1056" actId="20577"/>
          <ac:spMkLst>
            <pc:docMk/>
            <pc:sldMk cId="2582426287" sldId="269"/>
            <ac:spMk id="2" creationId="{B9720238-65D8-2570-C0B8-FB6232B21CB4}"/>
          </ac:spMkLst>
        </pc:spChg>
        <pc:spChg chg="mod">
          <ac:chgData name="Sudvarg, Marion" userId="2bb9b31b-5f3c-4f72-8e1f-41eb276ee9c6" providerId="ADAL" clId="{ACEAAF2A-0F35-444C-BF06-23A508A97127}" dt="2024-10-15T05:42:06.021" v="1106" actId="403"/>
          <ac:spMkLst>
            <pc:docMk/>
            <pc:sldMk cId="2582426287" sldId="269"/>
            <ac:spMk id="3" creationId="{D8DD2056-CE52-BAB0-A800-8CBE3F9E2E00}"/>
          </ac:spMkLst>
        </pc:spChg>
      </pc:sldChg>
      <pc:sldChg chg="addSp modSp new">
        <pc:chgData name="Sudvarg, Marion" userId="2bb9b31b-5f3c-4f72-8e1f-41eb276ee9c6" providerId="ADAL" clId="{ACEAAF2A-0F35-444C-BF06-23A508A97127}" dt="2024-10-15T05:42:46.274" v="1111"/>
        <pc:sldMkLst>
          <pc:docMk/>
          <pc:sldMk cId="1278345865" sldId="270"/>
        </pc:sldMkLst>
        <pc:spChg chg="add mod">
          <ac:chgData name="Sudvarg, Marion" userId="2bb9b31b-5f3c-4f72-8e1f-41eb276ee9c6" providerId="ADAL" clId="{ACEAAF2A-0F35-444C-BF06-23A508A97127}" dt="2024-10-15T05:42:46.274" v="1111"/>
          <ac:spMkLst>
            <pc:docMk/>
            <pc:sldMk cId="1278345865" sldId="270"/>
            <ac:spMk id="3" creationId="{93D02014-ABC5-8675-9D51-109F077053E9}"/>
          </ac:spMkLst>
        </pc:spChg>
        <pc:picChg chg="add mod">
          <ac:chgData name="Sudvarg, Marion" userId="2bb9b31b-5f3c-4f72-8e1f-41eb276ee9c6" providerId="ADAL" clId="{ACEAAF2A-0F35-444C-BF06-23A508A97127}" dt="2024-10-15T05:42:41.505" v="1110"/>
          <ac:picMkLst>
            <pc:docMk/>
            <pc:sldMk cId="1278345865" sldId="270"/>
            <ac:picMk id="2" creationId="{5474197B-845A-FE34-D538-B895670B4C0E}"/>
          </ac:picMkLst>
        </pc:picChg>
      </pc:sldChg>
      <pc:sldChg chg="new del">
        <pc:chgData name="Sudvarg, Marion" userId="2bb9b31b-5f3c-4f72-8e1f-41eb276ee9c6" providerId="ADAL" clId="{ACEAAF2A-0F35-444C-BF06-23A508A97127}" dt="2024-10-15T05:42:35.740" v="1108" actId="680"/>
        <pc:sldMkLst>
          <pc:docMk/>
          <pc:sldMk cId="1875748727" sldId="270"/>
        </pc:sldMkLst>
      </pc:sldChg>
      <pc:sldChg chg="modSp new mod">
        <pc:chgData name="Sudvarg, Marion" userId="2bb9b31b-5f3c-4f72-8e1f-41eb276ee9c6" providerId="ADAL" clId="{ACEAAF2A-0F35-444C-BF06-23A508A97127}" dt="2024-10-15T05:44:58.762" v="1248" actId="207"/>
        <pc:sldMkLst>
          <pc:docMk/>
          <pc:sldMk cId="17107023" sldId="271"/>
        </pc:sldMkLst>
        <pc:spChg chg="mod">
          <ac:chgData name="Sudvarg, Marion" userId="2bb9b31b-5f3c-4f72-8e1f-41eb276ee9c6" providerId="ADAL" clId="{ACEAAF2A-0F35-444C-BF06-23A508A97127}" dt="2024-10-15T05:44:58.762" v="1248" actId="207"/>
          <ac:spMkLst>
            <pc:docMk/>
            <pc:sldMk cId="17107023" sldId="271"/>
            <ac:spMk id="2" creationId="{7CE7234E-7724-FEBC-B4F7-E8EE6A6D0709}"/>
          </ac:spMkLst>
        </pc:spChg>
        <pc:spChg chg="mod">
          <ac:chgData name="Sudvarg, Marion" userId="2bb9b31b-5f3c-4f72-8e1f-41eb276ee9c6" providerId="ADAL" clId="{ACEAAF2A-0F35-444C-BF06-23A508A97127}" dt="2024-10-15T05:44:14.261" v="1225" actId="404"/>
          <ac:spMkLst>
            <pc:docMk/>
            <pc:sldMk cId="17107023" sldId="271"/>
            <ac:spMk id="3" creationId="{82764F73-D1DF-9815-8353-47CE89435A86}"/>
          </ac:spMkLst>
        </pc:spChg>
      </pc:sldChg>
    </pc:docChg>
  </pc:docChgLst>
  <pc:docChgLst>
    <pc:chgData name="Sudvarg, Marion" userId="2bb9b31b-5f3c-4f72-8e1f-41eb276ee9c6" providerId="ADAL" clId="{7D7DC15C-B56F-42C6-9E2C-BF71E1EA3069}"/>
    <pc:docChg chg="delSld modSld delSection modSection">
      <pc:chgData name="Sudvarg, Marion" userId="2bb9b31b-5f3c-4f72-8e1f-41eb276ee9c6" providerId="ADAL" clId="{7D7DC15C-B56F-42C6-9E2C-BF71E1EA3069}" dt="2024-12-19T06:48:43.469" v="41" actId="20577"/>
      <pc:docMkLst>
        <pc:docMk/>
      </pc:docMkLst>
      <pc:sldChg chg="modNotesTx">
        <pc:chgData name="Sudvarg, Marion" userId="2bb9b31b-5f3c-4f72-8e1f-41eb276ee9c6" providerId="ADAL" clId="{7D7DC15C-B56F-42C6-9E2C-BF71E1EA3069}" dt="2024-12-19T06:46:47.063" v="0" actId="6549"/>
        <pc:sldMkLst>
          <pc:docMk/>
          <pc:sldMk cId="192496054" sldId="265"/>
        </pc:sldMkLst>
      </pc:sldChg>
      <pc:sldChg chg="modNotesTx">
        <pc:chgData name="Sudvarg, Marion" userId="2bb9b31b-5f3c-4f72-8e1f-41eb276ee9c6" providerId="ADAL" clId="{7D7DC15C-B56F-42C6-9E2C-BF71E1EA3069}" dt="2024-12-19T06:48:43.469" v="41" actId="20577"/>
        <pc:sldMkLst>
          <pc:docMk/>
          <pc:sldMk cId="3068153985" sldId="443"/>
        </pc:sldMkLst>
      </pc:sldChg>
      <pc:sldChg chg="modNotesTx">
        <pc:chgData name="Sudvarg, Marion" userId="2bb9b31b-5f3c-4f72-8e1f-41eb276ee9c6" providerId="ADAL" clId="{7D7DC15C-B56F-42C6-9E2C-BF71E1EA3069}" dt="2024-12-19T06:47:07.182" v="7" actId="6549"/>
        <pc:sldMkLst>
          <pc:docMk/>
          <pc:sldMk cId="3533671008" sldId="447"/>
        </pc:sldMkLst>
      </pc:sldChg>
      <pc:sldChg chg="modNotesTx">
        <pc:chgData name="Sudvarg, Marion" userId="2bb9b31b-5f3c-4f72-8e1f-41eb276ee9c6" providerId="ADAL" clId="{7D7DC15C-B56F-42C6-9E2C-BF71E1EA3069}" dt="2024-12-19T06:46:53.282" v="2" actId="6549"/>
        <pc:sldMkLst>
          <pc:docMk/>
          <pc:sldMk cId="4183230693" sldId="449"/>
        </pc:sldMkLst>
      </pc:sldChg>
      <pc:sldChg chg="modNotesTx">
        <pc:chgData name="Sudvarg, Marion" userId="2bb9b31b-5f3c-4f72-8e1f-41eb276ee9c6" providerId="ADAL" clId="{7D7DC15C-B56F-42C6-9E2C-BF71E1EA3069}" dt="2024-12-19T06:46:49.423" v="1" actId="6549"/>
        <pc:sldMkLst>
          <pc:docMk/>
          <pc:sldMk cId="1507765801" sldId="450"/>
        </pc:sldMkLst>
      </pc:sldChg>
      <pc:sldChg chg="del">
        <pc:chgData name="Sudvarg, Marion" userId="2bb9b31b-5f3c-4f72-8e1f-41eb276ee9c6" providerId="ADAL" clId="{7D7DC15C-B56F-42C6-9E2C-BF71E1EA3069}" dt="2024-12-19T06:48:30.922" v="39" actId="47"/>
        <pc:sldMkLst>
          <pc:docMk/>
          <pc:sldMk cId="1106740932" sldId="451"/>
        </pc:sldMkLst>
      </pc:sldChg>
      <pc:sldChg chg="modNotesTx">
        <pc:chgData name="Sudvarg, Marion" userId="2bb9b31b-5f3c-4f72-8e1f-41eb276ee9c6" providerId="ADAL" clId="{7D7DC15C-B56F-42C6-9E2C-BF71E1EA3069}" dt="2024-12-19T06:46:58.392" v="3" actId="6549"/>
        <pc:sldMkLst>
          <pc:docMk/>
          <pc:sldMk cId="4137366743" sldId="452"/>
        </pc:sldMkLst>
      </pc:sldChg>
      <pc:sldChg chg="modNotesTx">
        <pc:chgData name="Sudvarg, Marion" userId="2bb9b31b-5f3c-4f72-8e1f-41eb276ee9c6" providerId="ADAL" clId="{7D7DC15C-B56F-42C6-9E2C-BF71E1EA3069}" dt="2024-12-19T06:47:02.762" v="5" actId="6549"/>
        <pc:sldMkLst>
          <pc:docMk/>
          <pc:sldMk cId="1074487001" sldId="454"/>
        </pc:sldMkLst>
      </pc:sldChg>
      <pc:sldChg chg="modNotesTx">
        <pc:chgData name="Sudvarg, Marion" userId="2bb9b31b-5f3c-4f72-8e1f-41eb276ee9c6" providerId="ADAL" clId="{7D7DC15C-B56F-42C6-9E2C-BF71E1EA3069}" dt="2024-12-19T06:47:05.422" v="6" actId="6549"/>
        <pc:sldMkLst>
          <pc:docMk/>
          <pc:sldMk cId="1993279686" sldId="455"/>
        </pc:sldMkLst>
      </pc:sldChg>
      <pc:sldChg chg="modNotesTx">
        <pc:chgData name="Sudvarg, Marion" userId="2bb9b31b-5f3c-4f72-8e1f-41eb276ee9c6" providerId="ADAL" clId="{7D7DC15C-B56F-42C6-9E2C-BF71E1EA3069}" dt="2024-12-19T06:47:09.982" v="8" actId="6549"/>
        <pc:sldMkLst>
          <pc:docMk/>
          <pc:sldMk cId="3806646330" sldId="456"/>
        </pc:sldMkLst>
      </pc:sldChg>
      <pc:sldChg chg="modNotesTx">
        <pc:chgData name="Sudvarg, Marion" userId="2bb9b31b-5f3c-4f72-8e1f-41eb276ee9c6" providerId="ADAL" clId="{7D7DC15C-B56F-42C6-9E2C-BF71E1EA3069}" dt="2024-12-19T06:47:12.163" v="9" actId="6549"/>
        <pc:sldMkLst>
          <pc:docMk/>
          <pc:sldMk cId="706743017" sldId="457"/>
        </pc:sldMkLst>
      </pc:sldChg>
      <pc:sldChg chg="modNotesTx">
        <pc:chgData name="Sudvarg, Marion" userId="2bb9b31b-5f3c-4f72-8e1f-41eb276ee9c6" providerId="ADAL" clId="{7D7DC15C-B56F-42C6-9E2C-BF71E1EA3069}" dt="2024-12-19T06:47:14.132" v="10" actId="6549"/>
        <pc:sldMkLst>
          <pc:docMk/>
          <pc:sldMk cId="116449407" sldId="458"/>
        </pc:sldMkLst>
      </pc:sldChg>
      <pc:sldChg chg="modNotesTx">
        <pc:chgData name="Sudvarg, Marion" userId="2bb9b31b-5f3c-4f72-8e1f-41eb276ee9c6" providerId="ADAL" clId="{7D7DC15C-B56F-42C6-9E2C-BF71E1EA3069}" dt="2024-12-19T06:47:15.912" v="11" actId="6549"/>
        <pc:sldMkLst>
          <pc:docMk/>
          <pc:sldMk cId="731766724" sldId="459"/>
        </pc:sldMkLst>
      </pc:sldChg>
      <pc:sldChg chg="modNotesTx">
        <pc:chgData name="Sudvarg, Marion" userId="2bb9b31b-5f3c-4f72-8e1f-41eb276ee9c6" providerId="ADAL" clId="{7D7DC15C-B56F-42C6-9E2C-BF71E1EA3069}" dt="2024-12-19T06:47:17.622" v="12" actId="6549"/>
        <pc:sldMkLst>
          <pc:docMk/>
          <pc:sldMk cId="1995589661" sldId="461"/>
        </pc:sldMkLst>
      </pc:sldChg>
      <pc:sldChg chg="modNotesTx">
        <pc:chgData name="Sudvarg, Marion" userId="2bb9b31b-5f3c-4f72-8e1f-41eb276ee9c6" providerId="ADAL" clId="{7D7DC15C-B56F-42C6-9E2C-BF71E1EA3069}" dt="2024-12-19T06:47:22.282" v="13" actId="6549"/>
        <pc:sldMkLst>
          <pc:docMk/>
          <pc:sldMk cId="3132392052" sldId="463"/>
        </pc:sldMkLst>
      </pc:sldChg>
      <pc:sldChg chg="modNotesTx">
        <pc:chgData name="Sudvarg, Marion" userId="2bb9b31b-5f3c-4f72-8e1f-41eb276ee9c6" providerId="ADAL" clId="{7D7DC15C-B56F-42C6-9E2C-BF71E1EA3069}" dt="2024-12-19T06:47:24.052" v="14" actId="6549"/>
        <pc:sldMkLst>
          <pc:docMk/>
          <pc:sldMk cId="2719495414" sldId="464"/>
        </pc:sldMkLst>
      </pc:sldChg>
      <pc:sldChg chg="modNotesTx">
        <pc:chgData name="Sudvarg, Marion" userId="2bb9b31b-5f3c-4f72-8e1f-41eb276ee9c6" providerId="ADAL" clId="{7D7DC15C-B56F-42C6-9E2C-BF71E1EA3069}" dt="2024-12-19T06:47:35.381" v="19" actId="6549"/>
        <pc:sldMkLst>
          <pc:docMk/>
          <pc:sldMk cId="3569660847" sldId="466"/>
        </pc:sldMkLst>
      </pc:sldChg>
      <pc:sldChg chg="modNotesTx">
        <pc:chgData name="Sudvarg, Marion" userId="2bb9b31b-5f3c-4f72-8e1f-41eb276ee9c6" providerId="ADAL" clId="{7D7DC15C-B56F-42C6-9E2C-BF71E1EA3069}" dt="2024-12-19T06:47:38.181" v="20" actId="6549"/>
        <pc:sldMkLst>
          <pc:docMk/>
          <pc:sldMk cId="3502931597" sldId="467"/>
        </pc:sldMkLst>
      </pc:sldChg>
      <pc:sldChg chg="modNotesTx">
        <pc:chgData name="Sudvarg, Marion" userId="2bb9b31b-5f3c-4f72-8e1f-41eb276ee9c6" providerId="ADAL" clId="{7D7DC15C-B56F-42C6-9E2C-BF71E1EA3069}" dt="2024-12-19T06:47:40.231" v="21" actId="6549"/>
        <pc:sldMkLst>
          <pc:docMk/>
          <pc:sldMk cId="4143340548" sldId="468"/>
        </pc:sldMkLst>
      </pc:sldChg>
      <pc:sldChg chg="modNotesTx">
        <pc:chgData name="Sudvarg, Marion" userId="2bb9b31b-5f3c-4f72-8e1f-41eb276ee9c6" providerId="ADAL" clId="{7D7DC15C-B56F-42C6-9E2C-BF71E1EA3069}" dt="2024-12-19T06:47:42.371" v="22" actId="6549"/>
        <pc:sldMkLst>
          <pc:docMk/>
          <pc:sldMk cId="557369572" sldId="469"/>
        </pc:sldMkLst>
      </pc:sldChg>
      <pc:sldChg chg="modNotesTx">
        <pc:chgData name="Sudvarg, Marion" userId="2bb9b31b-5f3c-4f72-8e1f-41eb276ee9c6" providerId="ADAL" clId="{7D7DC15C-B56F-42C6-9E2C-BF71E1EA3069}" dt="2024-12-19T06:47:44.492" v="23" actId="6549"/>
        <pc:sldMkLst>
          <pc:docMk/>
          <pc:sldMk cId="950028835" sldId="470"/>
        </pc:sldMkLst>
      </pc:sldChg>
      <pc:sldChg chg="modNotesTx">
        <pc:chgData name="Sudvarg, Marion" userId="2bb9b31b-5f3c-4f72-8e1f-41eb276ee9c6" providerId="ADAL" clId="{7D7DC15C-B56F-42C6-9E2C-BF71E1EA3069}" dt="2024-12-19T06:47:46.591" v="24" actId="6549"/>
        <pc:sldMkLst>
          <pc:docMk/>
          <pc:sldMk cId="3385885178" sldId="471"/>
        </pc:sldMkLst>
      </pc:sldChg>
      <pc:sldChg chg="modNotesTx">
        <pc:chgData name="Sudvarg, Marion" userId="2bb9b31b-5f3c-4f72-8e1f-41eb276ee9c6" providerId="ADAL" clId="{7D7DC15C-B56F-42C6-9E2C-BF71E1EA3069}" dt="2024-12-19T06:47:52.111" v="25" actId="6549"/>
        <pc:sldMkLst>
          <pc:docMk/>
          <pc:sldMk cId="2772003757" sldId="472"/>
        </pc:sldMkLst>
      </pc:sldChg>
      <pc:sldChg chg="modNotesTx">
        <pc:chgData name="Sudvarg, Marion" userId="2bb9b31b-5f3c-4f72-8e1f-41eb276ee9c6" providerId="ADAL" clId="{7D7DC15C-B56F-42C6-9E2C-BF71E1EA3069}" dt="2024-12-19T06:47:54.337" v="26" actId="6549"/>
        <pc:sldMkLst>
          <pc:docMk/>
          <pc:sldMk cId="325327707" sldId="473"/>
        </pc:sldMkLst>
      </pc:sldChg>
      <pc:sldChg chg="modNotesTx">
        <pc:chgData name="Sudvarg, Marion" userId="2bb9b31b-5f3c-4f72-8e1f-41eb276ee9c6" providerId="ADAL" clId="{7D7DC15C-B56F-42C6-9E2C-BF71E1EA3069}" dt="2024-12-19T06:47:56.280" v="27" actId="6549"/>
        <pc:sldMkLst>
          <pc:docMk/>
          <pc:sldMk cId="1706683542" sldId="474"/>
        </pc:sldMkLst>
      </pc:sldChg>
      <pc:sldChg chg="modNotesTx">
        <pc:chgData name="Sudvarg, Marion" userId="2bb9b31b-5f3c-4f72-8e1f-41eb276ee9c6" providerId="ADAL" clId="{7D7DC15C-B56F-42C6-9E2C-BF71E1EA3069}" dt="2024-12-19T06:47:59.110" v="28" actId="6549"/>
        <pc:sldMkLst>
          <pc:docMk/>
          <pc:sldMk cId="3011406981" sldId="476"/>
        </pc:sldMkLst>
      </pc:sldChg>
      <pc:sldChg chg="modNotesTx">
        <pc:chgData name="Sudvarg, Marion" userId="2bb9b31b-5f3c-4f72-8e1f-41eb276ee9c6" providerId="ADAL" clId="{7D7DC15C-B56F-42C6-9E2C-BF71E1EA3069}" dt="2024-12-19T06:48:00.880" v="29" actId="6549"/>
        <pc:sldMkLst>
          <pc:docMk/>
          <pc:sldMk cId="1388753431" sldId="477"/>
        </pc:sldMkLst>
      </pc:sldChg>
      <pc:sldChg chg="modNotesTx">
        <pc:chgData name="Sudvarg, Marion" userId="2bb9b31b-5f3c-4f72-8e1f-41eb276ee9c6" providerId="ADAL" clId="{7D7DC15C-B56F-42C6-9E2C-BF71E1EA3069}" dt="2024-12-19T06:48:02.570" v="30" actId="6549"/>
        <pc:sldMkLst>
          <pc:docMk/>
          <pc:sldMk cId="3683862463" sldId="479"/>
        </pc:sldMkLst>
      </pc:sldChg>
      <pc:sldChg chg="modNotesTx">
        <pc:chgData name="Sudvarg, Marion" userId="2bb9b31b-5f3c-4f72-8e1f-41eb276ee9c6" providerId="ADAL" clId="{7D7DC15C-B56F-42C6-9E2C-BF71E1EA3069}" dt="2024-12-19T06:48:04.521" v="31" actId="6549"/>
        <pc:sldMkLst>
          <pc:docMk/>
          <pc:sldMk cId="3945925910" sldId="480"/>
        </pc:sldMkLst>
      </pc:sldChg>
      <pc:sldChg chg="modNotesTx">
        <pc:chgData name="Sudvarg, Marion" userId="2bb9b31b-5f3c-4f72-8e1f-41eb276ee9c6" providerId="ADAL" clId="{7D7DC15C-B56F-42C6-9E2C-BF71E1EA3069}" dt="2024-12-19T06:48:07.350" v="32" actId="6549"/>
        <pc:sldMkLst>
          <pc:docMk/>
          <pc:sldMk cId="3361706466" sldId="484"/>
        </pc:sldMkLst>
      </pc:sldChg>
      <pc:sldChg chg="modNotesTx">
        <pc:chgData name="Sudvarg, Marion" userId="2bb9b31b-5f3c-4f72-8e1f-41eb276ee9c6" providerId="ADAL" clId="{7D7DC15C-B56F-42C6-9E2C-BF71E1EA3069}" dt="2024-12-19T06:48:10.641" v="33" actId="6549"/>
        <pc:sldMkLst>
          <pc:docMk/>
          <pc:sldMk cId="264098215" sldId="485"/>
        </pc:sldMkLst>
      </pc:sldChg>
      <pc:sldChg chg="modNotesTx">
        <pc:chgData name="Sudvarg, Marion" userId="2bb9b31b-5f3c-4f72-8e1f-41eb276ee9c6" providerId="ADAL" clId="{7D7DC15C-B56F-42C6-9E2C-BF71E1EA3069}" dt="2024-12-19T06:48:13.052" v="34" actId="6549"/>
        <pc:sldMkLst>
          <pc:docMk/>
          <pc:sldMk cId="3367115177" sldId="486"/>
        </pc:sldMkLst>
      </pc:sldChg>
      <pc:sldChg chg="modNotesTx">
        <pc:chgData name="Sudvarg, Marion" userId="2bb9b31b-5f3c-4f72-8e1f-41eb276ee9c6" providerId="ADAL" clId="{7D7DC15C-B56F-42C6-9E2C-BF71E1EA3069}" dt="2024-12-19T06:48:20.261" v="36" actId="6549"/>
        <pc:sldMkLst>
          <pc:docMk/>
          <pc:sldMk cId="1321139186" sldId="487"/>
        </pc:sldMkLst>
      </pc:sldChg>
      <pc:sldChg chg="del">
        <pc:chgData name="Sudvarg, Marion" userId="2bb9b31b-5f3c-4f72-8e1f-41eb276ee9c6" providerId="ADAL" clId="{7D7DC15C-B56F-42C6-9E2C-BF71E1EA3069}" dt="2024-12-19T06:48:30.922" v="39" actId="47"/>
        <pc:sldMkLst>
          <pc:docMk/>
          <pc:sldMk cId="3129352672" sldId="488"/>
        </pc:sldMkLst>
      </pc:sldChg>
      <pc:sldChg chg="del">
        <pc:chgData name="Sudvarg, Marion" userId="2bb9b31b-5f3c-4f72-8e1f-41eb276ee9c6" providerId="ADAL" clId="{7D7DC15C-B56F-42C6-9E2C-BF71E1EA3069}" dt="2024-12-19T06:48:30.922" v="39" actId="47"/>
        <pc:sldMkLst>
          <pc:docMk/>
          <pc:sldMk cId="2175249842" sldId="489"/>
        </pc:sldMkLst>
      </pc:sldChg>
      <pc:sldChg chg="modNotesTx">
        <pc:chgData name="Sudvarg, Marion" userId="2bb9b31b-5f3c-4f72-8e1f-41eb276ee9c6" providerId="ADAL" clId="{7D7DC15C-B56F-42C6-9E2C-BF71E1EA3069}" dt="2024-12-19T06:47:27.291" v="15" actId="6549"/>
        <pc:sldMkLst>
          <pc:docMk/>
          <pc:sldMk cId="2208891099" sldId="492"/>
        </pc:sldMkLst>
      </pc:sldChg>
      <pc:sldChg chg="modNotesTx">
        <pc:chgData name="Sudvarg, Marion" userId="2bb9b31b-5f3c-4f72-8e1f-41eb276ee9c6" providerId="ADAL" clId="{7D7DC15C-B56F-42C6-9E2C-BF71E1EA3069}" dt="2024-12-19T06:47:29.131" v="16" actId="6549"/>
        <pc:sldMkLst>
          <pc:docMk/>
          <pc:sldMk cId="2409492252" sldId="493"/>
        </pc:sldMkLst>
      </pc:sldChg>
      <pc:sldChg chg="modNotesTx">
        <pc:chgData name="Sudvarg, Marion" userId="2bb9b31b-5f3c-4f72-8e1f-41eb276ee9c6" providerId="ADAL" clId="{7D7DC15C-B56F-42C6-9E2C-BF71E1EA3069}" dt="2024-12-19T06:47:31.451" v="17" actId="6549"/>
        <pc:sldMkLst>
          <pc:docMk/>
          <pc:sldMk cId="3134205828" sldId="494"/>
        </pc:sldMkLst>
      </pc:sldChg>
      <pc:sldChg chg="modNotesTx">
        <pc:chgData name="Sudvarg, Marion" userId="2bb9b31b-5f3c-4f72-8e1f-41eb276ee9c6" providerId="ADAL" clId="{7D7DC15C-B56F-42C6-9E2C-BF71E1EA3069}" dt="2024-12-19T06:47:33.500" v="18" actId="6549"/>
        <pc:sldMkLst>
          <pc:docMk/>
          <pc:sldMk cId="3624974745" sldId="495"/>
        </pc:sldMkLst>
      </pc:sldChg>
      <pc:sldChg chg="modNotesTx">
        <pc:chgData name="Sudvarg, Marion" userId="2bb9b31b-5f3c-4f72-8e1f-41eb276ee9c6" providerId="ADAL" clId="{7D7DC15C-B56F-42C6-9E2C-BF71E1EA3069}" dt="2024-12-19T06:47:00.863" v="4" actId="6549"/>
        <pc:sldMkLst>
          <pc:docMk/>
          <pc:sldMk cId="1382381168" sldId="510"/>
        </pc:sldMkLst>
      </pc:sldChg>
      <pc:sldChg chg="modNotesTx">
        <pc:chgData name="Sudvarg, Marion" userId="2bb9b31b-5f3c-4f72-8e1f-41eb276ee9c6" providerId="ADAL" clId="{7D7DC15C-B56F-42C6-9E2C-BF71E1EA3069}" dt="2024-12-19T06:48:17.973" v="35" actId="6549"/>
        <pc:sldMkLst>
          <pc:docMk/>
          <pc:sldMk cId="4165623357" sldId="511"/>
        </pc:sldMkLst>
      </pc:sldChg>
      <pc:sldChg chg="del">
        <pc:chgData name="Sudvarg, Marion" userId="2bb9b31b-5f3c-4f72-8e1f-41eb276ee9c6" providerId="ADAL" clId="{7D7DC15C-B56F-42C6-9E2C-BF71E1EA3069}" dt="2024-12-19T06:48:30.922" v="39" actId="47"/>
        <pc:sldMkLst>
          <pc:docMk/>
          <pc:sldMk cId="555709921" sldId="512"/>
        </pc:sldMkLst>
      </pc:sldChg>
      <pc:sldChg chg="modNotesTx">
        <pc:chgData name="Sudvarg, Marion" userId="2bb9b31b-5f3c-4f72-8e1f-41eb276ee9c6" providerId="ADAL" clId="{7D7DC15C-B56F-42C6-9E2C-BF71E1EA3069}" dt="2024-12-19T06:48:22.021" v="37" actId="6549"/>
        <pc:sldMkLst>
          <pc:docMk/>
          <pc:sldMk cId="166485719" sldId="516"/>
        </pc:sldMkLst>
      </pc:sldChg>
      <pc:sldChg chg="modNotesTx">
        <pc:chgData name="Sudvarg, Marion" userId="2bb9b31b-5f3c-4f72-8e1f-41eb276ee9c6" providerId="ADAL" clId="{7D7DC15C-B56F-42C6-9E2C-BF71E1EA3069}" dt="2024-12-19T06:48:23.810" v="38" actId="6549"/>
        <pc:sldMkLst>
          <pc:docMk/>
          <pc:sldMk cId="4265604991" sldId="517"/>
        </pc:sldMkLst>
      </pc:sldChg>
    </pc:docChg>
  </pc:docChgLst>
  <pc:docChgLst>
    <pc:chgData name="Sudvarg, Marion" userId="2bb9b31b-5f3c-4f72-8e1f-41eb276ee9c6" providerId="ADAL" clId="{8E426975-D65C-4288-86C0-F992F63330E8}"/>
    <pc:docChg chg="undo redo custSel addSld delSld modSld sldOrd modMainMaster addSection modSection">
      <pc:chgData name="Sudvarg, Marion" userId="2bb9b31b-5f3c-4f72-8e1f-41eb276ee9c6" providerId="ADAL" clId="{8E426975-D65C-4288-86C0-F992F63330E8}" dt="2024-10-22T07:38:14.112" v="23980" actId="729"/>
      <pc:docMkLst>
        <pc:docMk/>
      </pc:docMkLst>
      <pc:sldChg chg="add del">
        <pc:chgData name="Sudvarg, Marion" userId="2bb9b31b-5f3c-4f72-8e1f-41eb276ee9c6" providerId="ADAL" clId="{8E426975-D65C-4288-86C0-F992F63330E8}" dt="2024-10-18T09:00:31.134" v="8060" actId="47"/>
        <pc:sldMkLst>
          <pc:docMk/>
          <pc:sldMk cId="1895104521" sldId="256"/>
        </pc:sldMkLst>
      </pc:sldChg>
      <pc:sldChg chg="add del">
        <pc:chgData name="Sudvarg, Marion" userId="2bb9b31b-5f3c-4f72-8e1f-41eb276ee9c6" providerId="ADAL" clId="{8E426975-D65C-4288-86C0-F992F63330E8}" dt="2024-10-18T09:00:31.134" v="8060" actId="47"/>
        <pc:sldMkLst>
          <pc:docMk/>
          <pc:sldMk cId="2131621232" sldId="260"/>
        </pc:sldMkLst>
      </pc:sldChg>
      <pc:sldChg chg="add del">
        <pc:chgData name="Sudvarg, Marion" userId="2bb9b31b-5f3c-4f72-8e1f-41eb276ee9c6" providerId="ADAL" clId="{8E426975-D65C-4288-86C0-F992F63330E8}" dt="2024-10-18T09:00:31.134" v="8060" actId="47"/>
        <pc:sldMkLst>
          <pc:docMk/>
          <pc:sldMk cId="2209210665" sldId="261"/>
        </pc:sldMkLst>
      </pc:sldChg>
      <pc:sldChg chg="add del">
        <pc:chgData name="Sudvarg, Marion" userId="2bb9b31b-5f3c-4f72-8e1f-41eb276ee9c6" providerId="ADAL" clId="{8E426975-D65C-4288-86C0-F992F63330E8}" dt="2024-10-18T09:00:31.134" v="8060" actId="47"/>
        <pc:sldMkLst>
          <pc:docMk/>
          <pc:sldMk cId="3447093606" sldId="262"/>
        </pc:sldMkLst>
      </pc:sldChg>
      <pc:sldChg chg="add del">
        <pc:chgData name="Sudvarg, Marion" userId="2bb9b31b-5f3c-4f72-8e1f-41eb276ee9c6" providerId="ADAL" clId="{8E426975-D65C-4288-86C0-F992F63330E8}" dt="2024-10-18T09:00:31.134" v="8060" actId="47"/>
        <pc:sldMkLst>
          <pc:docMk/>
          <pc:sldMk cId="3276126205" sldId="263"/>
        </pc:sldMkLst>
      </pc:sldChg>
      <pc:sldChg chg="add del">
        <pc:chgData name="Sudvarg, Marion" userId="2bb9b31b-5f3c-4f72-8e1f-41eb276ee9c6" providerId="ADAL" clId="{8E426975-D65C-4288-86C0-F992F63330E8}" dt="2024-10-18T09:00:31.134" v="8060" actId="47"/>
        <pc:sldMkLst>
          <pc:docMk/>
          <pc:sldMk cId="1757647683" sldId="264"/>
        </pc:sldMkLst>
      </pc:sldChg>
      <pc:sldChg chg="addSp delSp modSp mod modTransition modAnim modNotesTx">
        <pc:chgData name="Sudvarg, Marion" userId="2bb9b31b-5f3c-4f72-8e1f-41eb276ee9c6" providerId="ADAL" clId="{8E426975-D65C-4288-86C0-F992F63330E8}" dt="2024-10-22T07:22:28.243" v="23868" actId="1076"/>
        <pc:sldMkLst>
          <pc:docMk/>
          <pc:sldMk cId="192496054" sldId="265"/>
        </pc:sldMkLst>
        <pc:picChg chg="add del mod">
          <ac:chgData name="Sudvarg, Marion" userId="2bb9b31b-5f3c-4f72-8e1f-41eb276ee9c6" providerId="ADAL" clId="{8E426975-D65C-4288-86C0-F992F63330E8}" dt="2024-10-22T06:50:17.145" v="23824"/>
          <ac:picMkLst>
            <pc:docMk/>
            <pc:sldMk cId="192496054" sldId="265"/>
            <ac:picMk id="8" creationId="{0072645A-FA54-57A7-E6B3-66C80C8BFC9A}"/>
          </ac:picMkLst>
        </pc:picChg>
        <pc:picChg chg="add del mod ord">
          <ac:chgData name="Sudvarg, Marion" userId="2bb9b31b-5f3c-4f72-8e1f-41eb276ee9c6" providerId="ADAL" clId="{8E426975-D65C-4288-86C0-F992F63330E8}" dt="2024-10-22T06:54:04.559" v="23825"/>
          <ac:picMkLst>
            <pc:docMk/>
            <pc:sldMk cId="192496054" sldId="265"/>
            <ac:picMk id="10" creationId="{5495DCF5-7A87-25E9-E3E3-F15D2004016B}"/>
          </ac:picMkLst>
        </pc:picChg>
        <pc:picChg chg="add mod">
          <ac:chgData name="Sudvarg, Marion" userId="2bb9b31b-5f3c-4f72-8e1f-41eb276ee9c6" providerId="ADAL" clId="{8E426975-D65C-4288-86C0-F992F63330E8}" dt="2024-10-22T07:22:28.243" v="23868" actId="1076"/>
          <ac:picMkLst>
            <pc:docMk/>
            <pc:sldMk cId="192496054" sldId="265"/>
            <ac:picMk id="12" creationId="{66D18E17-A4A1-6EDB-069F-AC532CE9EF59}"/>
          </ac:picMkLst>
        </pc:picChg>
      </pc:sldChg>
      <pc:sldChg chg="add del mod modTransition modShow">
        <pc:chgData name="Sudvarg, Marion" userId="2bb9b31b-5f3c-4f72-8e1f-41eb276ee9c6" providerId="ADAL" clId="{8E426975-D65C-4288-86C0-F992F63330E8}" dt="2024-10-22T06:50:17.145" v="23824"/>
        <pc:sldMkLst>
          <pc:docMk/>
          <pc:sldMk cId="2207360482" sldId="267"/>
        </pc:sldMkLst>
      </pc:sldChg>
      <pc:sldChg chg="add del mod modTransition modShow">
        <pc:chgData name="Sudvarg, Marion" userId="2bb9b31b-5f3c-4f72-8e1f-41eb276ee9c6" providerId="ADAL" clId="{8E426975-D65C-4288-86C0-F992F63330E8}" dt="2024-10-22T06:50:17.145" v="23824"/>
        <pc:sldMkLst>
          <pc:docMk/>
          <pc:sldMk cId="459560137" sldId="268"/>
        </pc:sldMkLst>
      </pc:sldChg>
      <pc:sldChg chg="addSp delSp modSp mod modTransition modAnim modNotesTx">
        <pc:chgData name="Sudvarg, Marion" userId="2bb9b31b-5f3c-4f72-8e1f-41eb276ee9c6" providerId="ADAL" clId="{8E426975-D65C-4288-86C0-F992F63330E8}" dt="2024-10-22T07:22:45.554" v="23870" actId="1076"/>
        <pc:sldMkLst>
          <pc:docMk/>
          <pc:sldMk cId="2582426287" sldId="269"/>
        </pc:sldMkLst>
        <pc:picChg chg="add del mod">
          <ac:chgData name="Sudvarg, Marion" userId="2bb9b31b-5f3c-4f72-8e1f-41eb276ee9c6" providerId="ADAL" clId="{8E426975-D65C-4288-86C0-F992F63330E8}" dt="2024-10-22T06:50:17.145" v="23824"/>
          <ac:picMkLst>
            <pc:docMk/>
            <pc:sldMk cId="2582426287" sldId="269"/>
            <ac:picMk id="6" creationId="{9684634A-6149-24F3-07F7-C7573B124816}"/>
          </ac:picMkLst>
        </pc:picChg>
        <pc:picChg chg="add del mod ord">
          <ac:chgData name="Sudvarg, Marion" userId="2bb9b31b-5f3c-4f72-8e1f-41eb276ee9c6" providerId="ADAL" clId="{8E426975-D65C-4288-86C0-F992F63330E8}" dt="2024-10-22T06:54:04.559" v="23825"/>
          <ac:picMkLst>
            <pc:docMk/>
            <pc:sldMk cId="2582426287" sldId="269"/>
            <ac:picMk id="7" creationId="{12FA517B-CED0-7FC7-BDDA-6F360334071E}"/>
          </ac:picMkLst>
        </pc:picChg>
        <pc:picChg chg="add mod">
          <ac:chgData name="Sudvarg, Marion" userId="2bb9b31b-5f3c-4f72-8e1f-41eb276ee9c6" providerId="ADAL" clId="{8E426975-D65C-4288-86C0-F992F63330E8}" dt="2024-10-22T07:22:45.554" v="23870" actId="1076"/>
          <ac:picMkLst>
            <pc:docMk/>
            <pc:sldMk cId="2582426287" sldId="269"/>
            <ac:picMk id="8" creationId="{7DDEF63F-D7CA-A447-DCB2-1B11A2BB40BD}"/>
          </ac:picMkLst>
        </pc:picChg>
      </pc:sldChg>
      <pc:sldChg chg="addSp delSp modSp mod modTransition modAnim modNotesTx">
        <pc:chgData name="Sudvarg, Marion" userId="2bb9b31b-5f3c-4f72-8e1f-41eb276ee9c6" providerId="ADAL" clId="{8E426975-D65C-4288-86C0-F992F63330E8}" dt="2024-10-22T07:23:11.932" v="23872" actId="1076"/>
        <pc:sldMkLst>
          <pc:docMk/>
          <pc:sldMk cId="1278345865" sldId="270"/>
        </pc:sldMkLst>
        <pc:picChg chg="add del mod">
          <ac:chgData name="Sudvarg, Marion" userId="2bb9b31b-5f3c-4f72-8e1f-41eb276ee9c6" providerId="ADAL" clId="{8E426975-D65C-4288-86C0-F992F63330E8}" dt="2024-10-22T06:50:17.145" v="23824"/>
          <ac:picMkLst>
            <pc:docMk/>
            <pc:sldMk cId="1278345865" sldId="270"/>
            <ac:picMk id="5" creationId="{32A79054-3CDC-4F33-8ABD-112E7D94E371}"/>
          </ac:picMkLst>
        </pc:picChg>
        <pc:picChg chg="add del mod ord">
          <ac:chgData name="Sudvarg, Marion" userId="2bb9b31b-5f3c-4f72-8e1f-41eb276ee9c6" providerId="ADAL" clId="{8E426975-D65C-4288-86C0-F992F63330E8}" dt="2024-10-22T06:54:04.559" v="23825"/>
          <ac:picMkLst>
            <pc:docMk/>
            <pc:sldMk cId="1278345865" sldId="270"/>
            <ac:picMk id="6" creationId="{51F8B4B0-DAEC-BF34-85F4-4C3773B24F4F}"/>
          </ac:picMkLst>
        </pc:picChg>
        <pc:picChg chg="add mod">
          <ac:chgData name="Sudvarg, Marion" userId="2bb9b31b-5f3c-4f72-8e1f-41eb276ee9c6" providerId="ADAL" clId="{8E426975-D65C-4288-86C0-F992F63330E8}" dt="2024-10-22T07:23:11.932" v="23872" actId="1076"/>
          <ac:picMkLst>
            <pc:docMk/>
            <pc:sldMk cId="1278345865" sldId="270"/>
            <ac:picMk id="7" creationId="{9E5F702A-34A2-0EC5-4C09-B37141D31CFC}"/>
          </ac:picMkLst>
        </pc:picChg>
      </pc:sldChg>
      <pc:sldChg chg="addSp delSp modSp mod modTransition modAnim modNotesTx">
        <pc:chgData name="Sudvarg, Marion" userId="2bb9b31b-5f3c-4f72-8e1f-41eb276ee9c6" providerId="ADAL" clId="{8E426975-D65C-4288-86C0-F992F63330E8}" dt="2024-10-22T07:24:24.060" v="23874" actId="1076"/>
        <pc:sldMkLst>
          <pc:docMk/>
          <pc:sldMk cId="17107023" sldId="271"/>
        </pc:sldMkLst>
        <pc:spChg chg="mod">
          <ac:chgData name="Sudvarg, Marion" userId="2bb9b31b-5f3c-4f72-8e1f-41eb276ee9c6" providerId="ADAL" clId="{8E426975-D65C-4288-86C0-F992F63330E8}" dt="2024-10-18T03:18:55.129" v="465" actId="962"/>
          <ac:spMkLst>
            <pc:docMk/>
            <pc:sldMk cId="17107023" sldId="271"/>
            <ac:spMk id="2" creationId="{7CE7234E-7724-FEBC-B4F7-E8EE6A6D0709}"/>
          </ac:spMkLst>
        </pc:spChg>
        <pc:spChg chg="add mod">
          <ac:chgData name="Sudvarg, Marion" userId="2bb9b31b-5f3c-4f72-8e1f-41eb276ee9c6" providerId="ADAL" clId="{8E426975-D65C-4288-86C0-F992F63330E8}" dt="2024-10-18T08:21:54.663" v="6068" actId="20577"/>
          <ac:spMkLst>
            <pc:docMk/>
            <pc:sldMk cId="17107023" sldId="271"/>
            <ac:spMk id="5" creationId="{869544CF-924F-2B83-B3DD-FFF1E69A070A}"/>
          </ac:spMkLst>
        </pc:spChg>
        <pc:picChg chg="add del mod">
          <ac:chgData name="Sudvarg, Marion" userId="2bb9b31b-5f3c-4f72-8e1f-41eb276ee9c6" providerId="ADAL" clId="{8E426975-D65C-4288-86C0-F992F63330E8}" dt="2024-10-22T06:50:17.145" v="23824"/>
          <ac:picMkLst>
            <pc:docMk/>
            <pc:sldMk cId="17107023" sldId="271"/>
            <ac:picMk id="6" creationId="{523504EF-4E1E-8A4A-347C-79992FA00FAA}"/>
          </ac:picMkLst>
        </pc:picChg>
        <pc:picChg chg="add del mod ord">
          <ac:chgData name="Sudvarg, Marion" userId="2bb9b31b-5f3c-4f72-8e1f-41eb276ee9c6" providerId="ADAL" clId="{8E426975-D65C-4288-86C0-F992F63330E8}" dt="2024-10-22T06:54:04.559" v="23825"/>
          <ac:picMkLst>
            <pc:docMk/>
            <pc:sldMk cId="17107023" sldId="271"/>
            <ac:picMk id="7" creationId="{075C4245-5C35-EB95-836F-E9D32C5D5FBE}"/>
          </ac:picMkLst>
        </pc:picChg>
        <pc:picChg chg="add mod">
          <ac:chgData name="Sudvarg, Marion" userId="2bb9b31b-5f3c-4f72-8e1f-41eb276ee9c6" providerId="ADAL" clId="{8E426975-D65C-4288-86C0-F992F63330E8}" dt="2024-10-22T07:24:24.060" v="23874" actId="1076"/>
          <ac:picMkLst>
            <pc:docMk/>
            <pc:sldMk cId="17107023" sldId="271"/>
            <ac:picMk id="8" creationId="{7F741171-51D5-8125-0F21-ABAAA748E7B5}"/>
          </ac:picMkLst>
        </pc:picChg>
      </pc:sldChg>
      <pc:sldChg chg="new del">
        <pc:chgData name="Sudvarg, Marion" userId="2bb9b31b-5f3c-4f72-8e1f-41eb276ee9c6" providerId="ADAL" clId="{8E426975-D65C-4288-86C0-F992F63330E8}" dt="2024-10-18T02:51:49.180" v="1" actId="47"/>
        <pc:sldMkLst>
          <pc:docMk/>
          <pc:sldMk cId="3359564583" sldId="272"/>
        </pc:sldMkLst>
      </pc:sldChg>
      <pc:sldChg chg="addSp delSp modSp new mod modTransition modAnim modNotesTx">
        <pc:chgData name="Sudvarg, Marion" userId="2bb9b31b-5f3c-4f72-8e1f-41eb276ee9c6" providerId="ADAL" clId="{8E426975-D65C-4288-86C0-F992F63330E8}" dt="2024-10-22T07:25:29.379" v="23876" actId="1076"/>
        <pc:sldMkLst>
          <pc:docMk/>
          <pc:sldMk cId="3564783863" sldId="272"/>
        </pc:sldMkLst>
        <pc:spChg chg="del mod">
          <ac:chgData name="Sudvarg, Marion" userId="2bb9b31b-5f3c-4f72-8e1f-41eb276ee9c6" providerId="ADAL" clId="{8E426975-D65C-4288-86C0-F992F63330E8}" dt="2024-10-18T03:16:28.056" v="459" actId="478"/>
          <ac:spMkLst>
            <pc:docMk/>
            <pc:sldMk cId="3564783863" sldId="272"/>
            <ac:spMk id="2" creationId="{E0F5B819-051D-C0CF-E019-9974D76A45F2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" creationId="{848ACB6D-5C26-D326-D011-73EBEA95A13C}"/>
          </ac:spMkLst>
        </pc:spChg>
        <pc:spChg chg="del">
          <ac:chgData name="Sudvarg, Marion" userId="2bb9b31b-5f3c-4f72-8e1f-41eb276ee9c6" providerId="ADAL" clId="{8E426975-D65C-4288-86C0-F992F63330E8}" dt="2024-10-18T02:54:22.516" v="23" actId="478"/>
          <ac:spMkLst>
            <pc:docMk/>
            <pc:sldMk cId="3564783863" sldId="272"/>
            <ac:spMk id="4" creationId="{4E186EC9-0162-3E97-5EA3-95D53C710FDC}"/>
          </ac:spMkLst>
        </pc:spChg>
        <pc:spChg chg="del">
          <ac:chgData name="Sudvarg, Marion" userId="2bb9b31b-5f3c-4f72-8e1f-41eb276ee9c6" providerId="ADAL" clId="{8E426975-D65C-4288-86C0-F992F63330E8}" dt="2024-10-18T02:52:13.449" v="22" actId="478"/>
          <ac:spMkLst>
            <pc:docMk/>
            <pc:sldMk cId="3564783863" sldId="272"/>
            <ac:spMk id="5" creationId="{665C418C-2267-F306-C944-4E1789798ADF}"/>
          </ac:spMkLst>
        </pc:spChg>
        <pc:spChg chg="add 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6" creationId="{2A15D3D7-7BE4-065C-AF12-B1313B85C06B}"/>
          </ac:spMkLst>
        </pc:spChg>
        <pc:spChg chg="add del mod">
          <ac:chgData name="Sudvarg, Marion" userId="2bb9b31b-5f3c-4f72-8e1f-41eb276ee9c6" providerId="ADAL" clId="{8E426975-D65C-4288-86C0-F992F63330E8}" dt="2024-10-18T03:16:30.525" v="461" actId="478"/>
          <ac:spMkLst>
            <pc:docMk/>
            <pc:sldMk cId="3564783863" sldId="272"/>
            <ac:spMk id="8" creationId="{E1BA8F8A-0B1B-139A-3131-2F0826BF7839}"/>
          </ac:spMkLst>
        </pc:spChg>
        <pc:spChg chg="add mod">
          <ac:chgData name="Sudvarg, Marion" userId="2bb9b31b-5f3c-4f72-8e1f-41eb276ee9c6" providerId="ADAL" clId="{8E426975-D65C-4288-86C0-F992F63330E8}" dt="2024-10-18T05:26:55.698" v="2066" actId="14100"/>
          <ac:spMkLst>
            <pc:docMk/>
            <pc:sldMk cId="3564783863" sldId="272"/>
            <ac:spMk id="10" creationId="{EC736E9B-0609-4CC2-9989-C424388631AF}"/>
          </ac:spMkLst>
        </pc:spChg>
        <pc:spChg chg="add 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11" creationId="{88CFD7DB-5122-544A-3DCB-ED26998336CB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15" creationId="{AE822D27-4905-CB00-D25C-EDD3FE931076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16" creationId="{6339E161-6C5A-DF73-0C70-8791D51C7125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17" creationId="{6222E21A-0639-1E11-23CE-5542535C0977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18" creationId="{AAD4BA92-4B7B-E56A-F0D9-562C33D252D4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19" creationId="{6A3DBC11-3EB4-AA20-8483-9A02ED9D37D6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0" creationId="{51D9645B-2BD8-C79D-E0E5-EFAB6D2C64C1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1" creationId="{30E0E6F7-6B95-DB93-0FDA-DA7B0CCF9B15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2" creationId="{A859DBC0-0139-4B2B-E23E-5BC17B57F823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3" creationId="{F94E8778-55A7-AA58-B712-6CC03C410FC5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4" creationId="{ED94BF81-3486-D7EB-BF21-E3A2DBC83837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5" creationId="{6430DE84-9E7C-5163-E818-525487AE0EDE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6" creationId="{DAA86C86-8B34-E526-6A84-E6B995E71D0D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7" creationId="{2266994C-8B00-934E-71B0-1FA82502225A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8" creationId="{7D82BC31-5B4F-24A4-EB5D-D53B6EC7AC4B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29" creationId="{44DB3F5B-60B3-6886-7709-2902B67A7381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0" creationId="{64506A30-92F6-F269-3D3C-717AC597EFF9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1" creationId="{C741F26B-87AD-6CAB-24B0-19BB4F32200A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2" creationId="{4E3DB820-16AD-A4E7-439C-5F02DB53E18D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3" creationId="{854B274B-964D-9BC7-1954-939E4EA543A4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4" creationId="{A90A17CB-FFF6-C3B4-682D-0A3E58C5E5F8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5" creationId="{3915F7C8-E3BA-9F7C-6EB9-BB4A7F1760D3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6" creationId="{55FA95A9-11D8-0AE8-3D39-75210009CDC6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7" creationId="{C5E48DF8-70A1-D8FD-4467-F15383FBB800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8" creationId="{449F3A6E-C2C5-0E26-43B9-77816C4C90E1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39" creationId="{C6AB8575-0CA6-C74F-7D08-6FC17C57AB0C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0" creationId="{FC4A9B8C-0E20-72E2-ADA5-493D7396EFC2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1" creationId="{2E4B3862-CA5A-3B2F-C039-52792AC479DD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2" creationId="{92BAF6A1-3101-699C-8973-7EEE69F360D3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3" creationId="{FD16B5AB-DDB0-92FD-7426-0C059139D60E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4" creationId="{C970603E-30FF-8823-33CE-30F77A80345D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5" creationId="{4F8B24FA-BA3D-604F-5317-B88A54E7C320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6" creationId="{B1F3A942-AAFE-75A4-2771-E02DA436D50E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7" creationId="{2997788B-DA9D-6887-240E-801CD90899F2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8" creationId="{C126006A-C824-D367-4FD2-B46987A2BAA1}"/>
          </ac:spMkLst>
        </pc:spChg>
        <pc:spChg chg="mod">
          <ac:chgData name="Sudvarg, Marion" userId="2bb9b31b-5f3c-4f72-8e1f-41eb276ee9c6" providerId="ADAL" clId="{8E426975-D65C-4288-86C0-F992F63330E8}" dt="2024-10-18T05:26:36.187" v="2057" actId="338"/>
          <ac:spMkLst>
            <pc:docMk/>
            <pc:sldMk cId="3564783863" sldId="272"/>
            <ac:spMk id="49" creationId="{0A789A09-C419-23F9-63C6-3F4CAE836F55}"/>
          </ac:spMkLst>
        </pc:spChg>
        <pc:spChg chg="add mod">
          <ac:chgData name="Sudvarg, Marion" userId="2bb9b31b-5f3c-4f72-8e1f-41eb276ee9c6" providerId="ADAL" clId="{8E426975-D65C-4288-86C0-F992F63330E8}" dt="2024-10-18T05:28:06.262" v="2075" actId="14100"/>
          <ac:spMkLst>
            <pc:docMk/>
            <pc:sldMk cId="3564783863" sldId="272"/>
            <ac:spMk id="50" creationId="{7A1B1FCB-B99E-60AA-D7F8-134C535A494A}"/>
          </ac:spMkLst>
        </pc:spChg>
        <pc:spChg chg="add mod">
          <ac:chgData name="Sudvarg, Marion" userId="2bb9b31b-5f3c-4f72-8e1f-41eb276ee9c6" providerId="ADAL" clId="{8E426975-D65C-4288-86C0-F992F63330E8}" dt="2024-10-18T05:28:12.010" v="2077" actId="1076"/>
          <ac:spMkLst>
            <pc:docMk/>
            <pc:sldMk cId="3564783863" sldId="272"/>
            <ac:spMk id="51" creationId="{5D268897-84DD-CE6F-A41A-E3BDA00A9DAD}"/>
          </ac:spMkLst>
        </pc:spChg>
        <pc:grpChg chg="mod">
          <ac:chgData name="Sudvarg, Marion" userId="2bb9b31b-5f3c-4f72-8e1f-41eb276ee9c6" providerId="ADAL" clId="{8E426975-D65C-4288-86C0-F992F63330E8}" dt="2024-10-18T05:26:36.187" v="2057" actId="338"/>
          <ac:grpSpMkLst>
            <pc:docMk/>
            <pc:sldMk cId="3564783863" sldId="272"/>
            <ac:grpSpMk id="1" creationId="{00000000-0000-0000-0000-000000000000}"/>
          </ac:grpSpMkLst>
        </pc:grpChg>
        <pc:grpChg chg="mod">
          <ac:chgData name="Sudvarg, Marion" userId="2bb9b31b-5f3c-4f72-8e1f-41eb276ee9c6" providerId="ADAL" clId="{8E426975-D65C-4288-86C0-F992F63330E8}" dt="2024-10-18T05:26:36.187" v="2057" actId="338"/>
          <ac:grpSpMkLst>
            <pc:docMk/>
            <pc:sldMk cId="3564783863" sldId="272"/>
            <ac:grpSpMk id="14" creationId="{FF2D6BA5-5BA8-B908-0909-F22EE2450C2B}"/>
          </ac:grpSpMkLst>
        </pc:grpChg>
        <pc:graphicFrameChg chg="add del mod modGraphic">
          <ac:chgData name="Sudvarg, Marion" userId="2bb9b31b-5f3c-4f72-8e1f-41eb276ee9c6" providerId="ADAL" clId="{8E426975-D65C-4288-86C0-F992F63330E8}" dt="2024-10-18T05:27:32.296" v="2069" actId="1076"/>
          <ac:graphicFrameMkLst>
            <pc:docMk/>
            <pc:sldMk cId="3564783863" sldId="272"/>
            <ac:graphicFrameMk id="9" creationId="{39D9C54B-8486-4252-27BA-E45E73DE1048}"/>
          </ac:graphicFrameMkLst>
        </pc:graphicFrameChg>
        <pc:picChg chg="add del mod">
          <ac:chgData name="Sudvarg, Marion" userId="2bb9b31b-5f3c-4f72-8e1f-41eb276ee9c6" providerId="ADAL" clId="{8E426975-D65C-4288-86C0-F992F63330E8}" dt="2024-10-22T06:50:17.145" v="23824"/>
          <ac:picMkLst>
            <pc:docMk/>
            <pc:sldMk cId="3564783863" sldId="272"/>
            <ac:picMk id="4" creationId="{27B7B578-D2D9-3AA2-8CAB-B06668F4C674}"/>
          </ac:picMkLst>
        </pc:picChg>
        <pc:picChg chg="add del mod ord">
          <ac:chgData name="Sudvarg, Marion" userId="2bb9b31b-5f3c-4f72-8e1f-41eb276ee9c6" providerId="ADAL" clId="{8E426975-D65C-4288-86C0-F992F63330E8}" dt="2024-10-22T06:54:04.559" v="23825"/>
          <ac:picMkLst>
            <pc:docMk/>
            <pc:sldMk cId="3564783863" sldId="272"/>
            <ac:picMk id="8" creationId="{549989E7-997F-AFCA-085D-FDED819F77CB}"/>
          </ac:picMkLst>
        </pc:picChg>
        <pc:picChg chg="add mod">
          <ac:chgData name="Sudvarg, Marion" userId="2bb9b31b-5f3c-4f72-8e1f-41eb276ee9c6" providerId="ADAL" clId="{8E426975-D65C-4288-86C0-F992F63330E8}" dt="2024-10-22T07:25:29.379" v="23876" actId="1076"/>
          <ac:picMkLst>
            <pc:docMk/>
            <pc:sldMk cId="3564783863" sldId="272"/>
            <ac:picMk id="12" creationId="{5B15CE10-F7CD-6BB6-5C72-A13266704F22}"/>
          </ac:picMkLst>
        </pc:picChg>
        <pc:picChg chg="add del mod">
          <ac:chgData name="Sudvarg, Marion" userId="2bb9b31b-5f3c-4f72-8e1f-41eb276ee9c6" providerId="ADAL" clId="{8E426975-D65C-4288-86C0-F992F63330E8}" dt="2024-10-18T05:26:44.384" v="2060" actId="1036"/>
          <ac:picMkLst>
            <pc:docMk/>
            <pc:sldMk cId="3564783863" sldId="272"/>
            <ac:picMk id="13" creationId="{90E54729-900D-7286-A598-8E46E8797548}"/>
          </ac:picMkLst>
        </pc:picChg>
      </pc:sldChg>
      <pc:sldChg chg="modSp add del mod">
        <pc:chgData name="Sudvarg, Marion" userId="2bb9b31b-5f3c-4f72-8e1f-41eb276ee9c6" providerId="ADAL" clId="{8E426975-D65C-4288-86C0-F992F63330E8}" dt="2024-10-18T07:15:36.491" v="4318" actId="47"/>
        <pc:sldMkLst>
          <pc:docMk/>
          <pc:sldMk cId="1248502748" sldId="273"/>
        </pc:sldMkLst>
        <pc:spChg chg="mod">
          <ac:chgData name="Sudvarg, Marion" userId="2bb9b31b-5f3c-4f72-8e1f-41eb276ee9c6" providerId="ADAL" clId="{8E426975-D65C-4288-86C0-F992F63330E8}" dt="2024-10-18T02:56:59.552" v="104" actId="20577"/>
          <ac:spMkLst>
            <pc:docMk/>
            <pc:sldMk cId="1248502748" sldId="273"/>
            <ac:spMk id="2" creationId="{B9720238-65D8-2570-C0B8-FB6232B21CB4}"/>
          </ac:spMkLst>
        </pc:spChg>
        <pc:spChg chg="mod">
          <ac:chgData name="Sudvarg, Marion" userId="2bb9b31b-5f3c-4f72-8e1f-41eb276ee9c6" providerId="ADAL" clId="{8E426975-D65C-4288-86C0-F992F63330E8}" dt="2024-10-18T04:21:04.497" v="1230" actId="20577"/>
          <ac:spMkLst>
            <pc:docMk/>
            <pc:sldMk cId="1248502748" sldId="273"/>
            <ac:spMk id="3" creationId="{D8DD2056-CE52-BAB0-A800-8CBE3F9E2E00}"/>
          </ac:spMkLst>
        </pc:spChg>
      </pc:sldChg>
      <pc:sldChg chg="addSp delSp modSp add mod ord modTransition modAnim modNotesTx">
        <pc:chgData name="Sudvarg, Marion" userId="2bb9b31b-5f3c-4f72-8e1f-41eb276ee9c6" providerId="ADAL" clId="{8E426975-D65C-4288-86C0-F992F63330E8}" dt="2024-10-22T07:28:25.486" v="23884" actId="1076"/>
        <pc:sldMkLst>
          <pc:docMk/>
          <pc:sldMk cId="1572937829" sldId="274"/>
        </pc:sldMkLst>
        <pc:spChg chg="mod">
          <ac:chgData name="Sudvarg, Marion" userId="2bb9b31b-5f3c-4f72-8e1f-41eb276ee9c6" providerId="ADAL" clId="{8E426975-D65C-4288-86C0-F992F63330E8}" dt="2024-10-18T02:57:58.281" v="196" actId="20577"/>
          <ac:spMkLst>
            <pc:docMk/>
            <pc:sldMk cId="1572937829" sldId="274"/>
            <ac:spMk id="2" creationId="{E0F5B819-051D-C0CF-E019-9974D76A45F2}"/>
          </ac:spMkLst>
        </pc:spChg>
        <pc:spChg chg="mod">
          <ac:chgData name="Sudvarg, Marion" userId="2bb9b31b-5f3c-4f72-8e1f-41eb276ee9c6" providerId="ADAL" clId="{8E426975-D65C-4288-86C0-F992F63330E8}" dt="2024-10-22T03:21:43.757" v="13877" actId="20577"/>
          <ac:spMkLst>
            <pc:docMk/>
            <pc:sldMk cId="1572937829" sldId="274"/>
            <ac:spMk id="3" creationId="{848ACB6D-5C26-D326-D011-73EBEA95A13C}"/>
          </ac:spMkLst>
        </pc:spChg>
        <pc:picChg chg="add del mod">
          <ac:chgData name="Sudvarg, Marion" userId="2bb9b31b-5f3c-4f72-8e1f-41eb276ee9c6" providerId="ADAL" clId="{8E426975-D65C-4288-86C0-F992F63330E8}" dt="2024-10-22T06:57:33.631" v="23831"/>
          <ac:picMkLst>
            <pc:docMk/>
            <pc:sldMk cId="1572937829" sldId="274"/>
            <ac:picMk id="5" creationId="{1E9DAD1B-D0BC-1C28-81DC-E890B77901FB}"/>
          </ac:picMkLst>
        </pc:picChg>
        <pc:picChg chg="add del mod ord">
          <ac:chgData name="Sudvarg, Marion" userId="2bb9b31b-5f3c-4f72-8e1f-41eb276ee9c6" providerId="ADAL" clId="{8E426975-D65C-4288-86C0-F992F63330E8}" dt="2024-10-22T06:58:19.358" v="23832"/>
          <ac:picMkLst>
            <pc:docMk/>
            <pc:sldMk cId="1572937829" sldId="274"/>
            <ac:picMk id="8" creationId="{3CDC0AC3-474C-0517-02B3-DB1D728D7874}"/>
          </ac:picMkLst>
        </pc:picChg>
        <pc:picChg chg="add mod">
          <ac:chgData name="Sudvarg, Marion" userId="2bb9b31b-5f3c-4f72-8e1f-41eb276ee9c6" providerId="ADAL" clId="{8E426975-D65C-4288-86C0-F992F63330E8}" dt="2024-10-22T07:28:25.486" v="23884" actId="1076"/>
          <ac:picMkLst>
            <pc:docMk/>
            <pc:sldMk cId="1572937829" sldId="274"/>
            <ac:picMk id="9" creationId="{01A97FFD-5848-FB68-A815-2AA7EEA80C98}"/>
          </ac:picMkLst>
        </pc:picChg>
      </pc:sldChg>
      <pc:sldChg chg="addSp delSp modSp add mod modTransition modAnim modNotesTx">
        <pc:chgData name="Sudvarg, Marion" userId="2bb9b31b-5f3c-4f72-8e1f-41eb276ee9c6" providerId="ADAL" clId="{8E426975-D65C-4288-86C0-F992F63330E8}" dt="2024-10-22T07:28:37.787" v="23886" actId="1076"/>
        <pc:sldMkLst>
          <pc:docMk/>
          <pc:sldMk cId="2630566369" sldId="275"/>
        </pc:sldMkLst>
        <pc:spChg chg="mod">
          <ac:chgData name="Sudvarg, Marion" userId="2bb9b31b-5f3c-4f72-8e1f-41eb276ee9c6" providerId="ADAL" clId="{8E426975-D65C-4288-86C0-F992F63330E8}" dt="2024-10-18T03:12:44.391" v="394" actId="6549"/>
          <ac:spMkLst>
            <pc:docMk/>
            <pc:sldMk cId="2630566369" sldId="275"/>
            <ac:spMk id="2" creationId="{B9720238-65D8-2570-C0B8-FB6232B21CB4}"/>
          </ac:spMkLst>
        </pc:spChg>
        <pc:spChg chg="del">
          <ac:chgData name="Sudvarg, Marion" userId="2bb9b31b-5f3c-4f72-8e1f-41eb276ee9c6" providerId="ADAL" clId="{8E426975-D65C-4288-86C0-F992F63330E8}" dt="2024-10-18T03:05:29.583" v="286" actId="478"/>
          <ac:spMkLst>
            <pc:docMk/>
            <pc:sldMk cId="2630566369" sldId="275"/>
            <ac:spMk id="3" creationId="{D8DD2056-CE52-BAB0-A800-8CBE3F9E2E00}"/>
          </ac:spMkLst>
        </pc:spChg>
        <pc:spChg chg="add del mod">
          <ac:chgData name="Sudvarg, Marion" userId="2bb9b31b-5f3c-4f72-8e1f-41eb276ee9c6" providerId="ADAL" clId="{8E426975-D65C-4288-86C0-F992F63330E8}" dt="2024-10-18T07:15:41.626" v="4319" actId="478"/>
          <ac:spMkLst>
            <pc:docMk/>
            <pc:sldMk cId="2630566369" sldId="275"/>
            <ac:spMk id="5" creationId="{9E684755-1C0B-EDAF-2CB1-F295FA0F7B52}"/>
          </ac:spMkLst>
        </pc:spChg>
        <pc:picChg chg="add del mod">
          <ac:chgData name="Sudvarg, Marion" userId="2bb9b31b-5f3c-4f72-8e1f-41eb276ee9c6" providerId="ADAL" clId="{8E426975-D65C-4288-86C0-F992F63330E8}" dt="2024-10-22T06:58:40.031" v="23835"/>
          <ac:picMkLst>
            <pc:docMk/>
            <pc:sldMk cId="2630566369" sldId="275"/>
            <ac:picMk id="6" creationId="{A933BC11-ACAA-92B0-4B92-4CA0E32A0ACB}"/>
          </ac:picMkLst>
        </pc:picChg>
        <pc:picChg chg="add del mod ord">
          <ac:chgData name="Sudvarg, Marion" userId="2bb9b31b-5f3c-4f72-8e1f-41eb276ee9c6" providerId="ADAL" clId="{8E426975-D65C-4288-86C0-F992F63330E8}" dt="2024-10-22T06:58:59.155" v="23836"/>
          <ac:picMkLst>
            <pc:docMk/>
            <pc:sldMk cId="2630566369" sldId="275"/>
            <ac:picMk id="9" creationId="{89335073-9BBA-08F9-CB28-17C3B683B9CF}"/>
          </ac:picMkLst>
        </pc:picChg>
        <pc:picChg chg="add mod">
          <ac:chgData name="Sudvarg, Marion" userId="2bb9b31b-5f3c-4f72-8e1f-41eb276ee9c6" providerId="ADAL" clId="{8E426975-D65C-4288-86C0-F992F63330E8}" dt="2024-10-22T07:28:37.787" v="23886" actId="1076"/>
          <ac:picMkLst>
            <pc:docMk/>
            <pc:sldMk cId="2630566369" sldId="275"/>
            <ac:picMk id="10" creationId="{22B00712-8191-529F-5922-CF6C5301D13A}"/>
          </ac:picMkLst>
        </pc:picChg>
      </pc:sldChg>
      <pc:sldChg chg="new del">
        <pc:chgData name="Sudvarg, Marion" userId="2bb9b31b-5f3c-4f72-8e1f-41eb276ee9c6" providerId="ADAL" clId="{8E426975-D65C-4288-86C0-F992F63330E8}" dt="2024-10-18T03:05:17.752" v="284" actId="47"/>
        <pc:sldMkLst>
          <pc:docMk/>
          <pc:sldMk cId="3700132127" sldId="275"/>
        </pc:sldMkLst>
      </pc:sldChg>
      <pc:sldChg chg="addSp delSp modSp add mod modTransition modNotesTx">
        <pc:chgData name="Sudvarg, Marion" userId="2bb9b31b-5f3c-4f72-8e1f-41eb276ee9c6" providerId="ADAL" clId="{8E426975-D65C-4288-86C0-F992F63330E8}" dt="2024-10-22T07:31:11.956" v="23899" actId="1076"/>
        <pc:sldMkLst>
          <pc:docMk/>
          <pc:sldMk cId="3572450795" sldId="276"/>
        </pc:sldMkLst>
        <pc:spChg chg="mod">
          <ac:chgData name="Sudvarg, Marion" userId="2bb9b31b-5f3c-4f72-8e1f-41eb276ee9c6" providerId="ADAL" clId="{8E426975-D65C-4288-86C0-F992F63330E8}" dt="2024-10-18T07:56:35.625" v="4756" actId="962"/>
          <ac:spMkLst>
            <pc:docMk/>
            <pc:sldMk cId="3572450795" sldId="276"/>
            <ac:spMk id="2" creationId="{B9720238-65D8-2570-C0B8-FB6232B21CB4}"/>
          </ac:spMkLst>
        </pc:spChg>
        <pc:spChg chg="del">
          <ac:chgData name="Sudvarg, Marion" userId="2bb9b31b-5f3c-4f72-8e1f-41eb276ee9c6" providerId="ADAL" clId="{8E426975-D65C-4288-86C0-F992F63330E8}" dt="2024-10-18T07:38:48.377" v="4731" actId="478"/>
          <ac:spMkLst>
            <pc:docMk/>
            <pc:sldMk cId="3572450795" sldId="276"/>
            <ac:spMk id="5" creationId="{9E684755-1C0B-EDAF-2CB1-F295FA0F7B52}"/>
          </ac:spMkLst>
        </pc:spChg>
        <pc:picChg chg="add mod">
          <ac:chgData name="Sudvarg, Marion" userId="2bb9b31b-5f3c-4f72-8e1f-41eb276ee9c6" providerId="ADAL" clId="{8E426975-D65C-4288-86C0-F992F63330E8}" dt="2024-10-22T07:31:11.956" v="23899" actId="1076"/>
          <ac:picMkLst>
            <pc:docMk/>
            <pc:sldMk cId="3572450795" sldId="276"/>
            <ac:picMk id="4" creationId="{3ED963F0-BFEF-D887-0DCD-66EE6BA2224A}"/>
          </ac:picMkLst>
        </pc:picChg>
      </pc:sldChg>
      <pc:sldChg chg="addSp delSp modSp add mod modTransition modNotesTx">
        <pc:chgData name="Sudvarg, Marion" userId="2bb9b31b-5f3c-4f72-8e1f-41eb276ee9c6" providerId="ADAL" clId="{8E426975-D65C-4288-86C0-F992F63330E8}" dt="2024-10-22T07:33:23.982" v="23911" actId="1076"/>
        <pc:sldMkLst>
          <pc:docMk/>
          <pc:sldMk cId="802397524" sldId="277"/>
        </pc:sldMkLst>
        <pc:spChg chg="mod">
          <ac:chgData name="Sudvarg, Marion" userId="2bb9b31b-5f3c-4f72-8e1f-41eb276ee9c6" providerId="ADAL" clId="{8E426975-D65C-4288-86C0-F992F63330E8}" dt="2024-10-21T15:01:29.634" v="9922" actId="962"/>
          <ac:spMkLst>
            <pc:docMk/>
            <pc:sldMk cId="802397524" sldId="277"/>
            <ac:spMk id="2" creationId="{B9720238-65D8-2570-C0B8-FB6232B21CB4}"/>
          </ac:spMkLst>
        </pc:spChg>
        <pc:spChg chg="del">
          <ac:chgData name="Sudvarg, Marion" userId="2bb9b31b-5f3c-4f72-8e1f-41eb276ee9c6" providerId="ADAL" clId="{8E426975-D65C-4288-86C0-F992F63330E8}" dt="2024-10-18T08:07:42.919" v="5241" actId="478"/>
          <ac:spMkLst>
            <pc:docMk/>
            <pc:sldMk cId="802397524" sldId="277"/>
            <ac:spMk id="5" creationId="{9E684755-1C0B-EDAF-2CB1-F295FA0F7B52}"/>
          </ac:spMkLst>
        </pc:spChg>
        <pc:picChg chg="add mod">
          <ac:chgData name="Sudvarg, Marion" userId="2bb9b31b-5f3c-4f72-8e1f-41eb276ee9c6" providerId="ADAL" clId="{8E426975-D65C-4288-86C0-F992F63330E8}" dt="2024-10-22T07:33:23.982" v="23911" actId="1076"/>
          <ac:picMkLst>
            <pc:docMk/>
            <pc:sldMk cId="802397524" sldId="277"/>
            <ac:picMk id="4" creationId="{91A333C0-1B50-B2DD-7B0A-34B37B2CBC95}"/>
          </ac:picMkLst>
        </pc:picChg>
      </pc:sldChg>
      <pc:sldChg chg="addSp delSp modSp add mod modTransition modAnim modNotesTx">
        <pc:chgData name="Sudvarg, Marion" userId="2bb9b31b-5f3c-4f72-8e1f-41eb276ee9c6" providerId="ADAL" clId="{8E426975-D65C-4288-86C0-F992F63330E8}" dt="2024-10-22T07:36:19.828" v="23967" actId="1076"/>
        <pc:sldMkLst>
          <pc:docMk/>
          <pc:sldMk cId="4035077728" sldId="278"/>
        </pc:sldMkLst>
        <pc:spChg chg="mod">
          <ac:chgData name="Sudvarg, Marion" userId="2bb9b31b-5f3c-4f72-8e1f-41eb276ee9c6" providerId="ADAL" clId="{8E426975-D65C-4288-86C0-F992F63330E8}" dt="2024-10-21T05:32:28.018" v="9262" actId="962"/>
          <ac:spMkLst>
            <pc:docMk/>
            <pc:sldMk cId="4035077728" sldId="278"/>
            <ac:spMk id="2" creationId="{B9720238-65D8-2570-C0B8-FB6232B21CB4}"/>
          </ac:spMkLst>
        </pc:spChg>
        <pc:spChg chg="add mod">
          <ac:chgData name="Sudvarg, Marion" userId="2bb9b31b-5f3c-4f72-8e1f-41eb276ee9c6" providerId="ADAL" clId="{8E426975-D65C-4288-86C0-F992F63330E8}" dt="2024-10-18T08:48:06.637" v="7001"/>
          <ac:spMkLst>
            <pc:docMk/>
            <pc:sldMk cId="4035077728" sldId="278"/>
            <ac:spMk id="3" creationId="{57250074-DF79-D13B-AA2A-545065496AF1}"/>
          </ac:spMkLst>
        </pc:spChg>
        <pc:spChg chg="del">
          <ac:chgData name="Sudvarg, Marion" userId="2bb9b31b-5f3c-4f72-8e1f-41eb276ee9c6" providerId="ADAL" clId="{8E426975-D65C-4288-86C0-F992F63330E8}" dt="2024-10-18T08:46:54.871" v="6998" actId="478"/>
          <ac:spMkLst>
            <pc:docMk/>
            <pc:sldMk cId="4035077728" sldId="278"/>
            <ac:spMk id="5" creationId="{9E684755-1C0B-EDAF-2CB1-F295FA0F7B52}"/>
          </ac:spMkLst>
        </pc:spChg>
        <pc:picChg chg="add mod">
          <ac:chgData name="Sudvarg, Marion" userId="2bb9b31b-5f3c-4f72-8e1f-41eb276ee9c6" providerId="ADAL" clId="{8E426975-D65C-4288-86C0-F992F63330E8}" dt="2024-10-22T07:36:19.828" v="23967" actId="1076"/>
          <ac:picMkLst>
            <pc:docMk/>
            <pc:sldMk cId="4035077728" sldId="278"/>
            <ac:picMk id="4" creationId="{56A9B42E-51A8-E5D6-7249-FD60D5727DEB}"/>
          </ac:picMkLst>
        </pc:picChg>
      </pc:sldChg>
      <pc:sldChg chg="addSp delSp modSp add mod ord modTransition modShow">
        <pc:chgData name="Sudvarg, Marion" userId="2bb9b31b-5f3c-4f72-8e1f-41eb276ee9c6" providerId="ADAL" clId="{8E426975-D65C-4288-86C0-F992F63330E8}" dt="2024-10-22T06:50:17.145" v="23824"/>
        <pc:sldMkLst>
          <pc:docMk/>
          <pc:sldMk cId="672781167" sldId="279"/>
        </pc:sldMkLst>
        <pc:spChg chg="mod">
          <ac:chgData name="Sudvarg, Marion" userId="2bb9b31b-5f3c-4f72-8e1f-41eb276ee9c6" providerId="ADAL" clId="{8E426975-D65C-4288-86C0-F992F63330E8}" dt="2024-10-18T08:54:10.818" v="7164" actId="1076"/>
          <ac:spMkLst>
            <pc:docMk/>
            <pc:sldMk cId="672781167" sldId="279"/>
            <ac:spMk id="2" creationId="{B9720238-65D8-2570-C0B8-FB6232B21CB4}"/>
          </ac:spMkLst>
        </pc:spChg>
        <pc:spChg chg="add mod">
          <ac:chgData name="Sudvarg, Marion" userId="2bb9b31b-5f3c-4f72-8e1f-41eb276ee9c6" providerId="ADAL" clId="{8E426975-D65C-4288-86C0-F992F63330E8}" dt="2024-10-18T08:57:40.669" v="7671" actId="20577"/>
          <ac:spMkLst>
            <pc:docMk/>
            <pc:sldMk cId="672781167" sldId="279"/>
            <ac:spMk id="3" creationId="{C5698A67-884B-E3A5-71EB-895926F28D87}"/>
          </ac:spMkLst>
        </pc:spChg>
        <pc:spChg chg="del">
          <ac:chgData name="Sudvarg, Marion" userId="2bb9b31b-5f3c-4f72-8e1f-41eb276ee9c6" providerId="ADAL" clId="{8E426975-D65C-4288-86C0-F992F63330E8}" dt="2024-10-18T08:53:57.213" v="7147" actId="478"/>
          <ac:spMkLst>
            <pc:docMk/>
            <pc:sldMk cId="672781167" sldId="279"/>
            <ac:spMk id="5" creationId="{9E684755-1C0B-EDAF-2CB1-F295FA0F7B52}"/>
          </ac:spMkLst>
        </pc:spChg>
      </pc:sldChg>
      <pc:sldChg chg="add del">
        <pc:chgData name="Sudvarg, Marion" userId="2bb9b31b-5f3c-4f72-8e1f-41eb276ee9c6" providerId="ADAL" clId="{8E426975-D65C-4288-86C0-F992F63330E8}" dt="2024-10-18T07:15:33.410" v="4317" actId="47"/>
        <pc:sldMkLst>
          <pc:docMk/>
          <pc:sldMk cId="105297526" sldId="280"/>
        </pc:sldMkLst>
      </pc:sldChg>
      <pc:sldChg chg="add mod modTransition modShow">
        <pc:chgData name="Sudvarg, Marion" userId="2bb9b31b-5f3c-4f72-8e1f-41eb276ee9c6" providerId="ADAL" clId="{8E426975-D65C-4288-86C0-F992F63330E8}" dt="2024-10-22T07:38:14.112" v="23980" actId="729"/>
        <pc:sldMkLst>
          <pc:docMk/>
          <pc:sldMk cId="1011872253" sldId="401"/>
        </pc:sldMkLst>
      </pc:sldChg>
      <pc:sldChg chg="modSp add del mod modShow chgLayout">
        <pc:chgData name="Sudvarg, Marion" userId="2bb9b31b-5f3c-4f72-8e1f-41eb276ee9c6" providerId="ADAL" clId="{8E426975-D65C-4288-86C0-F992F63330E8}" dt="2024-10-21T02:12:59.184" v="9209" actId="2696"/>
        <pc:sldMkLst>
          <pc:docMk/>
          <pc:sldMk cId="4040217127" sldId="401"/>
        </pc:sldMkLst>
        <pc:spChg chg="mod ord">
          <ac:chgData name="Sudvarg, Marion" userId="2bb9b31b-5f3c-4f72-8e1f-41eb276ee9c6" providerId="ADAL" clId="{8E426975-D65C-4288-86C0-F992F63330E8}" dt="2024-10-18T05:23:08.298" v="1920" actId="700"/>
          <ac:spMkLst>
            <pc:docMk/>
            <pc:sldMk cId="4040217127" sldId="401"/>
            <ac:spMk id="4" creationId="{B213FFBC-2B7E-7139-5771-DA09AF9009EB}"/>
          </ac:spMkLst>
        </pc:spChg>
        <pc:spChg chg="mod">
          <ac:chgData name="Sudvarg, Marion" userId="2bb9b31b-5f3c-4f72-8e1f-41eb276ee9c6" providerId="ADAL" clId="{8E426975-D65C-4288-86C0-F992F63330E8}" dt="2024-10-18T05:22:54.709" v="1919" actId="14100"/>
          <ac:spMkLst>
            <pc:docMk/>
            <pc:sldMk cId="4040217127" sldId="401"/>
            <ac:spMk id="40" creationId="{09DBAC9A-1C42-B1A6-DC92-FC7CFA4C9D64}"/>
          </ac:spMkLst>
        </pc:spChg>
      </pc:sldChg>
      <pc:sldChg chg="delSp modSp add del mod delAnim modAnim">
        <pc:chgData name="Sudvarg, Marion" userId="2bb9b31b-5f3c-4f72-8e1f-41eb276ee9c6" providerId="ADAL" clId="{8E426975-D65C-4288-86C0-F992F63330E8}" dt="2024-10-18T07:15:31.152" v="4316" actId="47"/>
        <pc:sldMkLst>
          <pc:docMk/>
          <pc:sldMk cId="3977199412" sldId="402"/>
        </pc:sldMkLst>
        <pc:spChg chg="mod">
          <ac:chgData name="Sudvarg, Marion" userId="2bb9b31b-5f3c-4f72-8e1f-41eb276ee9c6" providerId="ADAL" clId="{8E426975-D65C-4288-86C0-F992F63330E8}" dt="2024-10-18T05:30:56.108" v="2126" actId="20577"/>
          <ac:spMkLst>
            <pc:docMk/>
            <pc:sldMk cId="3977199412" sldId="402"/>
            <ac:spMk id="6" creationId="{2A15D3D7-7BE4-065C-AF12-B1313B85C06B}"/>
          </ac:spMkLst>
        </pc:spChg>
        <pc:spChg chg="del">
          <ac:chgData name="Sudvarg, Marion" userId="2bb9b31b-5f3c-4f72-8e1f-41eb276ee9c6" providerId="ADAL" clId="{8E426975-D65C-4288-86C0-F992F63330E8}" dt="2024-10-18T05:30:39.618" v="2081" actId="478"/>
          <ac:spMkLst>
            <pc:docMk/>
            <pc:sldMk cId="3977199412" sldId="402"/>
            <ac:spMk id="10" creationId="{EC736E9B-0609-4CC2-9989-C424388631AF}"/>
          </ac:spMkLst>
        </pc:spChg>
        <pc:spChg chg="del">
          <ac:chgData name="Sudvarg, Marion" userId="2bb9b31b-5f3c-4f72-8e1f-41eb276ee9c6" providerId="ADAL" clId="{8E426975-D65C-4288-86C0-F992F63330E8}" dt="2024-10-18T05:30:39.618" v="2081" actId="478"/>
          <ac:spMkLst>
            <pc:docMk/>
            <pc:sldMk cId="3977199412" sldId="402"/>
            <ac:spMk id="11" creationId="{88CFD7DB-5122-544A-3DCB-ED26998336CB}"/>
          </ac:spMkLst>
        </pc:spChg>
        <pc:spChg chg="del">
          <ac:chgData name="Sudvarg, Marion" userId="2bb9b31b-5f3c-4f72-8e1f-41eb276ee9c6" providerId="ADAL" clId="{8E426975-D65C-4288-86C0-F992F63330E8}" dt="2024-10-18T05:30:39.618" v="2081" actId="478"/>
          <ac:spMkLst>
            <pc:docMk/>
            <pc:sldMk cId="3977199412" sldId="402"/>
            <ac:spMk id="50" creationId="{7A1B1FCB-B99E-60AA-D7F8-134C535A494A}"/>
          </ac:spMkLst>
        </pc:spChg>
        <pc:spChg chg="del">
          <ac:chgData name="Sudvarg, Marion" userId="2bb9b31b-5f3c-4f72-8e1f-41eb276ee9c6" providerId="ADAL" clId="{8E426975-D65C-4288-86C0-F992F63330E8}" dt="2024-10-18T05:30:39.618" v="2081" actId="478"/>
          <ac:spMkLst>
            <pc:docMk/>
            <pc:sldMk cId="3977199412" sldId="402"/>
            <ac:spMk id="51" creationId="{5D268897-84DD-CE6F-A41A-E3BDA00A9DAD}"/>
          </ac:spMkLst>
        </pc:spChg>
        <pc:graphicFrameChg chg="del">
          <ac:chgData name="Sudvarg, Marion" userId="2bb9b31b-5f3c-4f72-8e1f-41eb276ee9c6" providerId="ADAL" clId="{8E426975-D65C-4288-86C0-F992F63330E8}" dt="2024-10-18T05:30:39.618" v="2081" actId="478"/>
          <ac:graphicFrameMkLst>
            <pc:docMk/>
            <pc:sldMk cId="3977199412" sldId="402"/>
            <ac:graphicFrameMk id="9" creationId="{39D9C54B-8486-4252-27BA-E45E73DE1048}"/>
          </ac:graphicFrameMkLst>
        </pc:graphicFrameChg>
      </pc:sldChg>
      <pc:sldChg chg="modSp add del mod ord">
        <pc:chgData name="Sudvarg, Marion" userId="2bb9b31b-5f3c-4f72-8e1f-41eb276ee9c6" providerId="ADAL" clId="{8E426975-D65C-4288-86C0-F992F63330E8}" dt="2024-10-18T07:15:28.902" v="4315" actId="47"/>
        <pc:sldMkLst>
          <pc:docMk/>
          <pc:sldMk cId="1735664103" sldId="403"/>
        </pc:sldMkLst>
        <pc:spChg chg="mod">
          <ac:chgData name="Sudvarg, Marion" userId="2bb9b31b-5f3c-4f72-8e1f-41eb276ee9c6" providerId="ADAL" clId="{8E426975-D65C-4288-86C0-F992F63330E8}" dt="2024-10-18T05:31:22.215" v="2170" actId="14100"/>
          <ac:spMkLst>
            <pc:docMk/>
            <pc:sldMk cId="1735664103" sldId="403"/>
            <ac:spMk id="6" creationId="{2A15D3D7-7BE4-065C-AF12-B1313B85C06B}"/>
          </ac:spMkLst>
        </pc:spChg>
      </pc:sldChg>
      <pc:sldChg chg="delSp modSp add del mod delAnim">
        <pc:chgData name="Sudvarg, Marion" userId="2bb9b31b-5f3c-4f72-8e1f-41eb276ee9c6" providerId="ADAL" clId="{8E426975-D65C-4288-86C0-F992F63330E8}" dt="2024-10-18T07:05:09.406" v="3690" actId="47"/>
        <pc:sldMkLst>
          <pc:docMk/>
          <pc:sldMk cId="3909953494" sldId="404"/>
        </pc:sldMkLst>
        <pc:spChg chg="mod">
          <ac:chgData name="Sudvarg, Marion" userId="2bb9b31b-5f3c-4f72-8e1f-41eb276ee9c6" providerId="ADAL" clId="{8E426975-D65C-4288-86C0-F992F63330E8}" dt="2024-10-18T05:31:58.206" v="2259" actId="1037"/>
          <ac:spMkLst>
            <pc:docMk/>
            <pc:sldMk cId="3909953494" sldId="404"/>
            <ac:spMk id="3" creationId="{848ACB6D-5C26-D326-D011-73EBEA95A13C}"/>
          </ac:spMkLst>
        </pc:spChg>
        <pc:spChg chg="mod">
          <ac:chgData name="Sudvarg, Marion" userId="2bb9b31b-5f3c-4f72-8e1f-41eb276ee9c6" providerId="ADAL" clId="{8E426975-D65C-4288-86C0-F992F63330E8}" dt="2024-10-18T05:31:40.335" v="2204" actId="14100"/>
          <ac:spMkLst>
            <pc:docMk/>
            <pc:sldMk cId="3909953494" sldId="404"/>
            <ac:spMk id="6" creationId="{2A15D3D7-7BE4-065C-AF12-B1313B85C06B}"/>
          </ac:spMkLst>
        </pc:spChg>
        <pc:spChg chg="del">
          <ac:chgData name="Sudvarg, Marion" userId="2bb9b31b-5f3c-4f72-8e1f-41eb276ee9c6" providerId="ADAL" clId="{8E426975-D65C-4288-86C0-F992F63330E8}" dt="2024-10-18T05:31:30.407" v="2172" actId="478"/>
          <ac:spMkLst>
            <pc:docMk/>
            <pc:sldMk cId="3909953494" sldId="404"/>
            <ac:spMk id="10" creationId="{EC736E9B-0609-4CC2-9989-C424388631AF}"/>
          </ac:spMkLst>
        </pc:spChg>
        <pc:spChg chg="del">
          <ac:chgData name="Sudvarg, Marion" userId="2bb9b31b-5f3c-4f72-8e1f-41eb276ee9c6" providerId="ADAL" clId="{8E426975-D65C-4288-86C0-F992F63330E8}" dt="2024-10-18T05:31:30.407" v="2172" actId="478"/>
          <ac:spMkLst>
            <pc:docMk/>
            <pc:sldMk cId="3909953494" sldId="404"/>
            <ac:spMk id="11" creationId="{88CFD7DB-5122-544A-3DCB-ED26998336CB}"/>
          </ac:spMkLst>
        </pc:spChg>
        <pc:spChg chg="del">
          <ac:chgData name="Sudvarg, Marion" userId="2bb9b31b-5f3c-4f72-8e1f-41eb276ee9c6" providerId="ADAL" clId="{8E426975-D65C-4288-86C0-F992F63330E8}" dt="2024-10-18T05:31:30.407" v="2172" actId="478"/>
          <ac:spMkLst>
            <pc:docMk/>
            <pc:sldMk cId="3909953494" sldId="404"/>
            <ac:spMk id="50" creationId="{7A1B1FCB-B99E-60AA-D7F8-134C535A494A}"/>
          </ac:spMkLst>
        </pc:spChg>
        <pc:spChg chg="del">
          <ac:chgData name="Sudvarg, Marion" userId="2bb9b31b-5f3c-4f72-8e1f-41eb276ee9c6" providerId="ADAL" clId="{8E426975-D65C-4288-86C0-F992F63330E8}" dt="2024-10-18T05:31:30.407" v="2172" actId="478"/>
          <ac:spMkLst>
            <pc:docMk/>
            <pc:sldMk cId="3909953494" sldId="404"/>
            <ac:spMk id="51" creationId="{5D268897-84DD-CE6F-A41A-E3BDA00A9DAD}"/>
          </ac:spMkLst>
        </pc:spChg>
        <pc:graphicFrameChg chg="del">
          <ac:chgData name="Sudvarg, Marion" userId="2bb9b31b-5f3c-4f72-8e1f-41eb276ee9c6" providerId="ADAL" clId="{8E426975-D65C-4288-86C0-F992F63330E8}" dt="2024-10-18T05:31:30.407" v="2172" actId="478"/>
          <ac:graphicFrameMkLst>
            <pc:docMk/>
            <pc:sldMk cId="3909953494" sldId="404"/>
            <ac:graphicFrameMk id="9" creationId="{39D9C54B-8486-4252-27BA-E45E73DE1048}"/>
          </ac:graphicFrameMkLst>
        </pc:graphicFrameChg>
      </pc:sldChg>
      <pc:sldChg chg="addSp delSp modSp new mod modTransition modAnim modNotesTx">
        <pc:chgData name="Sudvarg, Marion" userId="2bb9b31b-5f3c-4f72-8e1f-41eb276ee9c6" providerId="ADAL" clId="{8E426975-D65C-4288-86C0-F992F63330E8}" dt="2024-10-22T07:27:09.889" v="23878" actId="1076"/>
        <pc:sldMkLst>
          <pc:docMk/>
          <pc:sldMk cId="2258293612" sldId="405"/>
        </pc:sldMkLst>
        <pc:spChg chg="mod">
          <ac:chgData name="Sudvarg, Marion" userId="2bb9b31b-5f3c-4f72-8e1f-41eb276ee9c6" providerId="ADAL" clId="{8E426975-D65C-4288-86C0-F992F63330E8}" dt="2024-10-18T05:32:11.726" v="2290" actId="20577"/>
          <ac:spMkLst>
            <pc:docMk/>
            <pc:sldMk cId="2258293612" sldId="405"/>
            <ac:spMk id="2" creationId="{60220A1D-4298-7A02-3CF9-3D8ADD2ABAEB}"/>
          </ac:spMkLst>
        </pc:spChg>
        <pc:spChg chg="mod">
          <ac:chgData name="Sudvarg, Marion" userId="2bb9b31b-5f3c-4f72-8e1f-41eb276ee9c6" providerId="ADAL" clId="{8E426975-D65C-4288-86C0-F992F63330E8}" dt="2024-10-18T06:41:28.837" v="2939" actId="6549"/>
          <ac:spMkLst>
            <pc:docMk/>
            <pc:sldMk cId="2258293612" sldId="405"/>
            <ac:spMk id="3" creationId="{0C97898E-4950-F540-7D67-1B1845D077BC}"/>
          </ac:spMkLst>
        </pc:spChg>
        <pc:spChg chg="mod">
          <ac:chgData name="Sudvarg, Marion" userId="2bb9b31b-5f3c-4f72-8e1f-41eb276ee9c6" providerId="ADAL" clId="{8E426975-D65C-4288-86C0-F992F63330E8}" dt="2024-10-18T14:38:10.189" v="8716" actId="6549"/>
          <ac:spMkLst>
            <pc:docMk/>
            <pc:sldMk cId="2258293612" sldId="405"/>
            <ac:spMk id="4" creationId="{BBCAF910-AB7C-8009-884A-7EFD327510E8}"/>
          </ac:spMkLst>
        </pc:spChg>
        <pc:spChg chg="add del">
          <ac:chgData name="Sudvarg, Marion" userId="2bb9b31b-5f3c-4f72-8e1f-41eb276ee9c6" providerId="ADAL" clId="{8E426975-D65C-4288-86C0-F992F63330E8}" dt="2024-10-18T05:32:22.976" v="2296" actId="478"/>
          <ac:spMkLst>
            <pc:docMk/>
            <pc:sldMk cId="2258293612" sldId="405"/>
            <ac:spMk id="5" creationId="{2FF20B22-8DCF-0FE0-5AE2-B5FECFD2ED6C}"/>
          </ac:spMkLst>
        </pc:spChg>
        <pc:spChg chg="add mod">
          <ac:chgData name="Sudvarg, Marion" userId="2bb9b31b-5f3c-4f72-8e1f-41eb276ee9c6" providerId="ADAL" clId="{8E426975-D65C-4288-86C0-F992F63330E8}" dt="2024-10-18T06:38:15.002" v="2807" actId="1076"/>
          <ac:spMkLst>
            <pc:docMk/>
            <pc:sldMk cId="2258293612" sldId="405"/>
            <ac:spMk id="9" creationId="{28F71CC9-C0C5-BF2C-C03B-389C1B8B709C}"/>
          </ac:spMkLst>
        </pc:spChg>
        <pc:spChg chg="add mod">
          <ac:chgData name="Sudvarg, Marion" userId="2bb9b31b-5f3c-4f72-8e1f-41eb276ee9c6" providerId="ADAL" clId="{8E426975-D65C-4288-86C0-F992F63330E8}" dt="2024-10-18T06:38:18.401" v="2808" actId="1076"/>
          <ac:spMkLst>
            <pc:docMk/>
            <pc:sldMk cId="2258293612" sldId="405"/>
            <ac:spMk id="10" creationId="{2A1924D3-6991-49CF-E5D3-F679FFCDD153}"/>
          </ac:spMkLst>
        </pc:spChg>
        <pc:spChg chg="add mod">
          <ac:chgData name="Sudvarg, Marion" userId="2bb9b31b-5f3c-4f72-8e1f-41eb276ee9c6" providerId="ADAL" clId="{8E426975-D65C-4288-86C0-F992F63330E8}" dt="2024-10-18T08:24:10.974" v="6076" actId="20577"/>
          <ac:spMkLst>
            <pc:docMk/>
            <pc:sldMk cId="2258293612" sldId="405"/>
            <ac:spMk id="12" creationId="{4126F5B9-3790-B1E9-8C27-A0883FD6A287}"/>
          </ac:spMkLst>
        </pc:spChg>
        <pc:picChg chg="add del mod modCrop">
          <ac:chgData name="Sudvarg, Marion" userId="2bb9b31b-5f3c-4f72-8e1f-41eb276ee9c6" providerId="ADAL" clId="{8E426975-D65C-4288-86C0-F992F63330E8}" dt="2024-10-18T06:43:49.852" v="3050" actId="478"/>
          <ac:picMkLst>
            <pc:docMk/>
            <pc:sldMk cId="2258293612" sldId="405"/>
            <ac:picMk id="6" creationId="{69661E98-A712-6BB1-9844-79C6CCBE78A7}"/>
          </ac:picMkLst>
        </pc:picChg>
        <pc:picChg chg="add del mod">
          <ac:chgData name="Sudvarg, Marion" userId="2bb9b31b-5f3c-4f72-8e1f-41eb276ee9c6" providerId="ADAL" clId="{8E426975-D65C-4288-86C0-F992F63330E8}" dt="2024-10-22T06:54:21.616" v="23827"/>
          <ac:picMkLst>
            <pc:docMk/>
            <pc:sldMk cId="2258293612" sldId="405"/>
            <ac:picMk id="6" creationId="{C997CFA7-63A2-21C2-AA92-D733D2C63E0D}"/>
          </ac:picMkLst>
        </pc:picChg>
        <pc:picChg chg="add mod">
          <ac:chgData name="Sudvarg, Marion" userId="2bb9b31b-5f3c-4f72-8e1f-41eb276ee9c6" providerId="ADAL" clId="{8E426975-D65C-4288-86C0-F992F63330E8}" dt="2024-10-18T06:47:08.627" v="3146" actId="1036"/>
          <ac:picMkLst>
            <pc:docMk/>
            <pc:sldMk cId="2258293612" sldId="405"/>
            <ac:picMk id="7" creationId="{231CFCC6-BB5A-DFD0-47F2-CFF4B0C5A29C}"/>
          </ac:picMkLst>
        </pc:picChg>
        <pc:picChg chg="add mod">
          <ac:chgData name="Sudvarg, Marion" userId="2bb9b31b-5f3c-4f72-8e1f-41eb276ee9c6" providerId="ADAL" clId="{8E426975-D65C-4288-86C0-F992F63330E8}" dt="2024-10-18T06:46:17.008" v="3137" actId="1035"/>
          <ac:picMkLst>
            <pc:docMk/>
            <pc:sldMk cId="2258293612" sldId="405"/>
            <ac:picMk id="13" creationId="{AE1F4C96-1937-FDE1-E81B-0F6EC5ED7E46}"/>
          </ac:picMkLst>
        </pc:picChg>
        <pc:picChg chg="add del mod ord">
          <ac:chgData name="Sudvarg, Marion" userId="2bb9b31b-5f3c-4f72-8e1f-41eb276ee9c6" providerId="ADAL" clId="{8E426975-D65C-4288-86C0-F992F63330E8}" dt="2024-10-22T06:55:53.019" v="23828"/>
          <ac:picMkLst>
            <pc:docMk/>
            <pc:sldMk cId="2258293612" sldId="405"/>
            <ac:picMk id="14" creationId="{ADC9AE50-F3C2-9A8A-3C99-0B871D8A8A39}"/>
          </ac:picMkLst>
        </pc:picChg>
        <pc:picChg chg="add mod">
          <ac:chgData name="Sudvarg, Marion" userId="2bb9b31b-5f3c-4f72-8e1f-41eb276ee9c6" providerId="ADAL" clId="{8E426975-D65C-4288-86C0-F992F63330E8}" dt="2024-10-22T07:27:09.889" v="23878" actId="1076"/>
          <ac:picMkLst>
            <pc:docMk/>
            <pc:sldMk cId="2258293612" sldId="405"/>
            <ac:picMk id="15" creationId="{A6AA38F6-3787-C6E7-A66D-C2A4B7A8FDAE}"/>
          </ac:picMkLst>
        </pc:picChg>
      </pc:sldChg>
      <pc:sldChg chg="addSp delSp modSp new mod modTransition modAnim modNotesTx">
        <pc:chgData name="Sudvarg, Marion" userId="2bb9b31b-5f3c-4f72-8e1f-41eb276ee9c6" providerId="ADAL" clId="{8E426975-D65C-4288-86C0-F992F63330E8}" dt="2024-10-22T07:27:44.640" v="23880" actId="1076"/>
        <pc:sldMkLst>
          <pc:docMk/>
          <pc:sldMk cId="4257128515" sldId="406"/>
        </pc:sldMkLst>
        <pc:spChg chg="mod">
          <ac:chgData name="Sudvarg, Marion" userId="2bb9b31b-5f3c-4f72-8e1f-41eb276ee9c6" providerId="ADAL" clId="{8E426975-D65C-4288-86C0-F992F63330E8}" dt="2024-10-18T07:01:44.897" v="3182" actId="20577"/>
          <ac:spMkLst>
            <pc:docMk/>
            <pc:sldMk cId="4257128515" sldId="406"/>
            <ac:spMk id="2" creationId="{8F74D062-23D1-778B-FE03-9CBE4EE788FF}"/>
          </ac:spMkLst>
        </pc:spChg>
        <pc:spChg chg="mod">
          <ac:chgData name="Sudvarg, Marion" userId="2bb9b31b-5f3c-4f72-8e1f-41eb276ee9c6" providerId="ADAL" clId="{8E426975-D65C-4288-86C0-F992F63330E8}" dt="2024-10-18T07:04:31.333" v="3687" actId="20577"/>
          <ac:spMkLst>
            <pc:docMk/>
            <pc:sldMk cId="4257128515" sldId="406"/>
            <ac:spMk id="3" creationId="{3D8E72E4-E85E-965A-30E4-2944BCFD3E54}"/>
          </ac:spMkLst>
        </pc:spChg>
        <pc:spChg chg="del mod">
          <ac:chgData name="Sudvarg, Marion" userId="2bb9b31b-5f3c-4f72-8e1f-41eb276ee9c6" providerId="ADAL" clId="{8E426975-D65C-4288-86C0-F992F63330E8}" dt="2024-10-18T07:02:00.596" v="3187" actId="478"/>
          <ac:spMkLst>
            <pc:docMk/>
            <pc:sldMk cId="4257128515" sldId="406"/>
            <ac:spMk id="4" creationId="{AD3A1567-2163-59CB-6317-43CC8D6BAC92}"/>
          </ac:spMkLst>
        </pc:spChg>
        <pc:spChg chg="del">
          <ac:chgData name="Sudvarg, Marion" userId="2bb9b31b-5f3c-4f72-8e1f-41eb276ee9c6" providerId="ADAL" clId="{8E426975-D65C-4288-86C0-F992F63330E8}" dt="2024-10-18T07:01:56.696" v="3185" actId="478"/>
          <ac:spMkLst>
            <pc:docMk/>
            <pc:sldMk cId="4257128515" sldId="406"/>
            <ac:spMk id="5" creationId="{D2E155B5-E5D4-7C24-D7F2-18359FEC7CBE}"/>
          </ac:spMkLst>
        </pc:spChg>
        <pc:picChg chg="add mod">
          <ac:chgData name="Sudvarg, Marion" userId="2bb9b31b-5f3c-4f72-8e1f-41eb276ee9c6" providerId="ADAL" clId="{8E426975-D65C-4288-86C0-F992F63330E8}" dt="2024-10-22T07:27:44.640" v="23880" actId="1076"/>
          <ac:picMkLst>
            <pc:docMk/>
            <pc:sldMk cId="4257128515" sldId="406"/>
            <ac:picMk id="7" creationId="{6181EA9D-5083-BC31-DAE6-3BEBA8E35B15}"/>
          </ac:picMkLst>
        </pc:picChg>
      </pc:sldChg>
      <pc:sldChg chg="addSp delSp modSp add mod modTransition modNotesTx">
        <pc:chgData name="Sudvarg, Marion" userId="2bb9b31b-5f3c-4f72-8e1f-41eb276ee9c6" providerId="ADAL" clId="{8E426975-D65C-4288-86C0-F992F63330E8}" dt="2024-10-22T07:28:09.727" v="23882" actId="1076"/>
        <pc:sldMkLst>
          <pc:docMk/>
          <pc:sldMk cId="3279579450" sldId="407"/>
        </pc:sldMkLst>
        <pc:spChg chg="mod">
          <ac:chgData name="Sudvarg, Marion" userId="2bb9b31b-5f3c-4f72-8e1f-41eb276ee9c6" providerId="ADAL" clId="{8E426975-D65C-4288-86C0-F992F63330E8}" dt="2024-10-18T07:07:19.578" v="3900" actId="1076"/>
          <ac:spMkLst>
            <pc:docMk/>
            <pc:sldMk cId="3279579450" sldId="407"/>
            <ac:spMk id="2" creationId="{B9720238-65D8-2570-C0B8-FB6232B21CB4}"/>
          </ac:spMkLst>
        </pc:spChg>
        <pc:spChg chg="del">
          <ac:chgData name="Sudvarg, Marion" userId="2bb9b31b-5f3c-4f72-8e1f-41eb276ee9c6" providerId="ADAL" clId="{8E426975-D65C-4288-86C0-F992F63330E8}" dt="2024-10-18T07:06:30.381" v="3845" actId="478"/>
          <ac:spMkLst>
            <pc:docMk/>
            <pc:sldMk cId="3279579450" sldId="407"/>
            <ac:spMk id="3" creationId="{D8DD2056-CE52-BAB0-A800-8CBE3F9E2E00}"/>
          </ac:spMkLst>
        </pc:spChg>
        <pc:spChg chg="add del mod">
          <ac:chgData name="Sudvarg, Marion" userId="2bb9b31b-5f3c-4f72-8e1f-41eb276ee9c6" providerId="ADAL" clId="{8E426975-D65C-4288-86C0-F992F63330E8}" dt="2024-10-18T07:06:32.310" v="3846" actId="478"/>
          <ac:spMkLst>
            <pc:docMk/>
            <pc:sldMk cId="3279579450" sldId="407"/>
            <ac:spMk id="5" creationId="{6D4EF407-9B38-3BFA-4436-DEB703965AE8}"/>
          </ac:spMkLst>
        </pc:spChg>
        <pc:picChg chg="add mod">
          <ac:chgData name="Sudvarg, Marion" userId="2bb9b31b-5f3c-4f72-8e1f-41eb276ee9c6" providerId="ADAL" clId="{8E426975-D65C-4288-86C0-F992F63330E8}" dt="2024-10-22T07:28:09.727" v="23882" actId="1076"/>
          <ac:picMkLst>
            <pc:docMk/>
            <pc:sldMk cId="3279579450" sldId="407"/>
            <ac:picMk id="4" creationId="{1E350F20-E0D8-E61C-FE27-8DFEA85A5E40}"/>
          </ac:picMkLst>
        </pc:picChg>
      </pc:sldChg>
      <pc:sldChg chg="addSp delSp modSp new mod modTransition modAnim modNotesTx">
        <pc:chgData name="Sudvarg, Marion" userId="2bb9b31b-5f3c-4f72-8e1f-41eb276ee9c6" providerId="ADAL" clId="{8E426975-D65C-4288-86C0-F992F63330E8}" dt="2024-10-22T07:28:59.321" v="23889" actId="1076"/>
        <pc:sldMkLst>
          <pc:docMk/>
          <pc:sldMk cId="3244755351" sldId="408"/>
        </pc:sldMkLst>
        <pc:spChg chg="mod">
          <ac:chgData name="Sudvarg, Marion" userId="2bb9b31b-5f3c-4f72-8e1f-41eb276ee9c6" providerId="ADAL" clId="{8E426975-D65C-4288-86C0-F992F63330E8}" dt="2024-10-18T07:23:37.795" v="4340" actId="20577"/>
          <ac:spMkLst>
            <pc:docMk/>
            <pc:sldMk cId="3244755351" sldId="408"/>
            <ac:spMk id="2" creationId="{0F09E59E-24FF-5DAF-F724-E0F0B78C3ABF}"/>
          </ac:spMkLst>
        </pc:spChg>
        <pc:spChg chg="del">
          <ac:chgData name="Sudvarg, Marion" userId="2bb9b31b-5f3c-4f72-8e1f-41eb276ee9c6" providerId="ADAL" clId="{8E426975-D65C-4288-86C0-F992F63330E8}" dt="2024-10-18T07:24:19.885" v="4404" actId="478"/>
          <ac:spMkLst>
            <pc:docMk/>
            <pc:sldMk cId="3244755351" sldId="408"/>
            <ac:spMk id="3" creationId="{6E84A21C-E37A-E160-4D43-7EF34F72FD50}"/>
          </ac:spMkLst>
        </pc:spChg>
        <pc:spChg chg="del">
          <ac:chgData name="Sudvarg, Marion" userId="2bb9b31b-5f3c-4f72-8e1f-41eb276ee9c6" providerId="ADAL" clId="{8E426975-D65C-4288-86C0-F992F63330E8}" dt="2024-10-18T07:24:17.755" v="4403" actId="478"/>
          <ac:spMkLst>
            <pc:docMk/>
            <pc:sldMk cId="3244755351" sldId="408"/>
            <ac:spMk id="4" creationId="{FFCEC431-9372-B4B1-6228-705790C65D7D}"/>
          </ac:spMkLst>
        </pc:spChg>
        <pc:spChg chg="mod">
          <ac:chgData name="Sudvarg, Marion" userId="2bb9b31b-5f3c-4f72-8e1f-41eb276ee9c6" providerId="ADAL" clId="{8E426975-D65C-4288-86C0-F992F63330E8}" dt="2024-10-18T07:24:13.536" v="4402" actId="404"/>
          <ac:spMkLst>
            <pc:docMk/>
            <pc:sldMk cId="3244755351" sldId="408"/>
            <ac:spMk id="5" creationId="{F5D30688-F981-5AF6-3517-B51AB05694F2}"/>
          </ac:spMkLst>
        </pc:spChg>
        <pc:spChg chg="add mod">
          <ac:chgData name="Sudvarg, Marion" userId="2bb9b31b-5f3c-4f72-8e1f-41eb276ee9c6" providerId="ADAL" clId="{8E426975-D65C-4288-86C0-F992F63330E8}" dt="2024-10-18T07:24:48.255" v="4472" actId="1036"/>
          <ac:spMkLst>
            <pc:docMk/>
            <pc:sldMk cId="3244755351" sldId="408"/>
            <ac:spMk id="9" creationId="{ABCDA08B-574A-F88D-6D5C-A7C812D38180}"/>
          </ac:spMkLst>
        </pc:spChg>
        <pc:spChg chg="add mod">
          <ac:chgData name="Sudvarg, Marion" userId="2bb9b31b-5f3c-4f72-8e1f-41eb276ee9c6" providerId="ADAL" clId="{8E426975-D65C-4288-86C0-F992F63330E8}" dt="2024-10-18T07:24:48.255" v="4472" actId="1036"/>
          <ac:spMkLst>
            <pc:docMk/>
            <pc:sldMk cId="3244755351" sldId="408"/>
            <ac:spMk id="10" creationId="{221AF4D6-A4B4-DEDD-7B62-10EDCB8B2D45}"/>
          </ac:spMkLst>
        </pc:spChg>
        <pc:spChg chg="add mod">
          <ac:chgData name="Sudvarg, Marion" userId="2bb9b31b-5f3c-4f72-8e1f-41eb276ee9c6" providerId="ADAL" clId="{8E426975-D65C-4288-86C0-F992F63330E8}" dt="2024-10-18T08:21:32.514" v="6063" actId="20577"/>
          <ac:spMkLst>
            <pc:docMk/>
            <pc:sldMk cId="3244755351" sldId="408"/>
            <ac:spMk id="12" creationId="{77F663FF-1AF9-CEB7-9803-C16DDD5253CB}"/>
          </ac:spMkLst>
        </pc:spChg>
        <pc:picChg chg="add mod">
          <ac:chgData name="Sudvarg, Marion" userId="2bb9b31b-5f3c-4f72-8e1f-41eb276ee9c6" providerId="ADAL" clId="{8E426975-D65C-4288-86C0-F992F63330E8}" dt="2024-10-18T07:24:48.255" v="4472" actId="1036"/>
          <ac:picMkLst>
            <pc:docMk/>
            <pc:sldMk cId="3244755351" sldId="408"/>
            <ac:picMk id="6" creationId="{E8F4E1D8-3C03-5A39-475F-29F8DBAF5E74}"/>
          </ac:picMkLst>
        </pc:picChg>
        <pc:picChg chg="add mod">
          <ac:chgData name="Sudvarg, Marion" userId="2bb9b31b-5f3c-4f72-8e1f-41eb276ee9c6" providerId="ADAL" clId="{8E426975-D65C-4288-86C0-F992F63330E8}" dt="2024-10-18T07:24:53.190" v="4479" actId="1036"/>
          <ac:picMkLst>
            <pc:docMk/>
            <pc:sldMk cId="3244755351" sldId="408"/>
            <ac:picMk id="7" creationId="{B197054F-BCE7-EB98-B823-90E1F701A20C}"/>
          </ac:picMkLst>
        </pc:picChg>
        <pc:picChg chg="add mod">
          <ac:chgData name="Sudvarg, Marion" userId="2bb9b31b-5f3c-4f72-8e1f-41eb276ee9c6" providerId="ADAL" clId="{8E426975-D65C-4288-86C0-F992F63330E8}" dt="2024-10-18T07:24:53.190" v="4479" actId="1036"/>
          <ac:picMkLst>
            <pc:docMk/>
            <pc:sldMk cId="3244755351" sldId="408"/>
            <ac:picMk id="8" creationId="{3D7AE7A8-1FFD-6EC4-C847-F98DB6F80D23}"/>
          </ac:picMkLst>
        </pc:picChg>
        <pc:picChg chg="add mod">
          <ac:chgData name="Sudvarg, Marion" userId="2bb9b31b-5f3c-4f72-8e1f-41eb276ee9c6" providerId="ADAL" clId="{8E426975-D65C-4288-86C0-F992F63330E8}" dt="2024-10-18T07:24:48.255" v="4472" actId="1036"/>
          <ac:picMkLst>
            <pc:docMk/>
            <pc:sldMk cId="3244755351" sldId="408"/>
            <ac:picMk id="11" creationId="{D2536D13-9A64-B86E-14F7-37E8906CC96B}"/>
          </ac:picMkLst>
        </pc:picChg>
        <pc:picChg chg="add mod">
          <ac:chgData name="Sudvarg, Marion" userId="2bb9b31b-5f3c-4f72-8e1f-41eb276ee9c6" providerId="ADAL" clId="{8E426975-D65C-4288-86C0-F992F63330E8}" dt="2024-10-22T07:28:59.321" v="23889" actId="1076"/>
          <ac:picMkLst>
            <pc:docMk/>
            <pc:sldMk cId="3244755351" sldId="408"/>
            <ac:picMk id="14" creationId="{9B1286E9-9D63-58DC-2244-1BED2834A32C}"/>
          </ac:picMkLst>
        </pc:picChg>
      </pc:sldChg>
      <pc:sldChg chg="new del">
        <pc:chgData name="Sudvarg, Marion" userId="2bb9b31b-5f3c-4f72-8e1f-41eb276ee9c6" providerId="ADAL" clId="{8E426975-D65C-4288-86C0-F992F63330E8}" dt="2024-10-18T07:23:19.302" v="4321" actId="47"/>
        <pc:sldMkLst>
          <pc:docMk/>
          <pc:sldMk cId="3286920155" sldId="408"/>
        </pc:sldMkLst>
      </pc:sldChg>
      <pc:sldChg chg="addSp delSp modSp new mod modTransition modAnim modNotesTx">
        <pc:chgData name="Sudvarg, Marion" userId="2bb9b31b-5f3c-4f72-8e1f-41eb276ee9c6" providerId="ADAL" clId="{8E426975-D65C-4288-86C0-F992F63330E8}" dt="2024-10-22T07:29:15.406" v="23891" actId="1076"/>
        <pc:sldMkLst>
          <pc:docMk/>
          <pc:sldMk cId="3266105168" sldId="409"/>
        </pc:sldMkLst>
        <pc:spChg chg="mod">
          <ac:chgData name="Sudvarg, Marion" userId="2bb9b31b-5f3c-4f72-8e1f-41eb276ee9c6" providerId="ADAL" clId="{8E426975-D65C-4288-86C0-F992F63330E8}" dt="2024-10-18T07:25:37.693" v="4496" actId="20577"/>
          <ac:spMkLst>
            <pc:docMk/>
            <pc:sldMk cId="3266105168" sldId="409"/>
            <ac:spMk id="2" creationId="{0DE6C7D7-B43D-17B8-87B7-A3507A25EBC5}"/>
          </ac:spMkLst>
        </pc:spChg>
        <pc:spChg chg="del">
          <ac:chgData name="Sudvarg, Marion" userId="2bb9b31b-5f3c-4f72-8e1f-41eb276ee9c6" providerId="ADAL" clId="{8E426975-D65C-4288-86C0-F992F63330E8}" dt="2024-10-18T07:28:29.820" v="4499" actId="478"/>
          <ac:spMkLst>
            <pc:docMk/>
            <pc:sldMk cId="3266105168" sldId="409"/>
            <ac:spMk id="3" creationId="{74340046-D0F6-9AB3-5DD3-24B5A39EC4FD}"/>
          </ac:spMkLst>
        </pc:spChg>
        <pc:spChg chg="del">
          <ac:chgData name="Sudvarg, Marion" userId="2bb9b31b-5f3c-4f72-8e1f-41eb276ee9c6" providerId="ADAL" clId="{8E426975-D65C-4288-86C0-F992F63330E8}" dt="2024-10-18T07:28:27.150" v="4498" actId="478"/>
          <ac:spMkLst>
            <pc:docMk/>
            <pc:sldMk cId="3266105168" sldId="409"/>
            <ac:spMk id="4" creationId="{DD57EE34-7051-1287-487D-9BCA399508FD}"/>
          </ac:spMkLst>
        </pc:spChg>
        <pc:spChg chg="del">
          <ac:chgData name="Sudvarg, Marion" userId="2bb9b31b-5f3c-4f72-8e1f-41eb276ee9c6" providerId="ADAL" clId="{8E426975-D65C-4288-86C0-F992F63330E8}" dt="2024-10-18T07:25:47.722" v="4497" actId="478"/>
          <ac:spMkLst>
            <pc:docMk/>
            <pc:sldMk cId="3266105168" sldId="409"/>
            <ac:spMk id="5" creationId="{626D65EF-742F-5906-AC48-FD7D7755C319}"/>
          </ac:spMkLst>
        </pc:spChg>
        <pc:spChg chg="add mod">
          <ac:chgData name="Sudvarg, Marion" userId="2bb9b31b-5f3c-4f72-8e1f-41eb276ee9c6" providerId="ADAL" clId="{8E426975-D65C-4288-86C0-F992F63330E8}" dt="2024-10-18T07:28:39.212" v="4502" actId="1076"/>
          <ac:spMkLst>
            <pc:docMk/>
            <pc:sldMk cId="3266105168" sldId="409"/>
            <ac:spMk id="7" creationId="{747A58E9-5BA6-9A54-E12C-6E553847F5DB}"/>
          </ac:spMkLst>
        </pc:spChg>
        <pc:spChg chg="add mod">
          <ac:chgData name="Sudvarg, Marion" userId="2bb9b31b-5f3c-4f72-8e1f-41eb276ee9c6" providerId="ADAL" clId="{8E426975-D65C-4288-86C0-F992F63330E8}" dt="2024-10-18T08:33:47.087" v="6580" actId="207"/>
          <ac:spMkLst>
            <pc:docMk/>
            <pc:sldMk cId="3266105168" sldId="409"/>
            <ac:spMk id="9" creationId="{699DEF39-0750-70F3-DAB8-23F09D1CFA36}"/>
          </ac:spMkLst>
        </pc:spChg>
        <pc:spChg chg="mod">
          <ac:chgData name="Sudvarg, Marion" userId="2bb9b31b-5f3c-4f72-8e1f-41eb276ee9c6" providerId="ADAL" clId="{8E426975-D65C-4288-86C0-F992F63330E8}" dt="2024-10-18T07:28:47.737" v="4504"/>
          <ac:spMkLst>
            <pc:docMk/>
            <pc:sldMk cId="3266105168" sldId="409"/>
            <ac:spMk id="11" creationId="{781D1657-D06B-7B6F-6809-727E655A30B2}"/>
          </ac:spMkLst>
        </pc:spChg>
        <pc:spChg chg="add mod">
          <ac:chgData name="Sudvarg, Marion" userId="2bb9b31b-5f3c-4f72-8e1f-41eb276ee9c6" providerId="ADAL" clId="{8E426975-D65C-4288-86C0-F992F63330E8}" dt="2024-10-18T07:28:54.756" v="4541" actId="1035"/>
          <ac:spMkLst>
            <pc:docMk/>
            <pc:sldMk cId="3266105168" sldId="409"/>
            <ac:spMk id="14" creationId="{4E9173FD-AAA7-D39E-BC8B-BD36D0257CDB}"/>
          </ac:spMkLst>
        </pc:spChg>
        <pc:grpChg chg="add mod">
          <ac:chgData name="Sudvarg, Marion" userId="2bb9b31b-5f3c-4f72-8e1f-41eb276ee9c6" providerId="ADAL" clId="{8E426975-D65C-4288-86C0-F992F63330E8}" dt="2024-10-18T07:28:47.737" v="4504"/>
          <ac:grpSpMkLst>
            <pc:docMk/>
            <pc:sldMk cId="3266105168" sldId="409"/>
            <ac:grpSpMk id="10" creationId="{6497B07C-C672-4329-9151-920FA9EA98A4}"/>
          </ac:grpSpMkLst>
        </pc:grpChg>
        <pc:picChg chg="add mod">
          <ac:chgData name="Sudvarg, Marion" userId="2bb9b31b-5f3c-4f72-8e1f-41eb276ee9c6" providerId="ADAL" clId="{8E426975-D65C-4288-86C0-F992F63330E8}" dt="2024-10-22T07:29:15.406" v="23891" actId="1076"/>
          <ac:picMkLst>
            <pc:docMk/>
            <pc:sldMk cId="3266105168" sldId="409"/>
            <ac:picMk id="4" creationId="{BFBFD584-1647-8152-DC91-CADB4BD98EF9}"/>
          </ac:picMkLst>
        </pc:picChg>
        <pc:picChg chg="add mod">
          <ac:chgData name="Sudvarg, Marion" userId="2bb9b31b-5f3c-4f72-8e1f-41eb276ee9c6" providerId="ADAL" clId="{8E426975-D65C-4288-86C0-F992F63330E8}" dt="2024-10-18T07:28:39.212" v="4502" actId="1076"/>
          <ac:picMkLst>
            <pc:docMk/>
            <pc:sldMk cId="3266105168" sldId="409"/>
            <ac:picMk id="6" creationId="{8A5FA782-3397-7762-FEB1-70B8D15A02DE}"/>
          </ac:picMkLst>
        </pc:picChg>
        <pc:picChg chg="add mod">
          <ac:chgData name="Sudvarg, Marion" userId="2bb9b31b-5f3c-4f72-8e1f-41eb276ee9c6" providerId="ADAL" clId="{8E426975-D65C-4288-86C0-F992F63330E8}" dt="2024-10-18T07:28:54.756" v="4541" actId="1035"/>
          <ac:picMkLst>
            <pc:docMk/>
            <pc:sldMk cId="3266105168" sldId="409"/>
            <ac:picMk id="8" creationId="{F63FA631-84FE-2547-1338-CBB4B785A5F9}"/>
          </ac:picMkLst>
        </pc:picChg>
        <pc:picChg chg="mod">
          <ac:chgData name="Sudvarg, Marion" userId="2bb9b31b-5f3c-4f72-8e1f-41eb276ee9c6" providerId="ADAL" clId="{8E426975-D65C-4288-86C0-F992F63330E8}" dt="2024-10-18T07:28:47.737" v="4504"/>
          <ac:picMkLst>
            <pc:docMk/>
            <pc:sldMk cId="3266105168" sldId="409"/>
            <ac:picMk id="12" creationId="{2BEDC311-A892-FF37-316A-B0903EDB78BC}"/>
          </ac:picMkLst>
        </pc:picChg>
        <pc:picChg chg="add mod">
          <ac:chgData name="Sudvarg, Marion" userId="2bb9b31b-5f3c-4f72-8e1f-41eb276ee9c6" providerId="ADAL" clId="{8E426975-D65C-4288-86C0-F992F63330E8}" dt="2024-10-18T07:28:47.737" v="4504"/>
          <ac:picMkLst>
            <pc:docMk/>
            <pc:sldMk cId="3266105168" sldId="409"/>
            <ac:picMk id="13" creationId="{D6E723B8-E8D2-9836-79F5-4D4DAC29C124}"/>
          </ac:picMkLst>
        </pc:picChg>
      </pc:sldChg>
      <pc:sldChg chg="addSp delSp modSp new mod ord modTransition modShow">
        <pc:chgData name="Sudvarg, Marion" userId="2bb9b31b-5f3c-4f72-8e1f-41eb276ee9c6" providerId="ADAL" clId="{8E426975-D65C-4288-86C0-F992F63330E8}" dt="2024-10-22T07:38:14.112" v="23980" actId="729"/>
        <pc:sldMkLst>
          <pc:docMk/>
          <pc:sldMk cId="4252554042" sldId="410"/>
        </pc:sldMkLst>
        <pc:spChg chg="mod">
          <ac:chgData name="Sudvarg, Marion" userId="2bb9b31b-5f3c-4f72-8e1f-41eb276ee9c6" providerId="ADAL" clId="{8E426975-D65C-4288-86C0-F992F63330E8}" dt="2024-10-18T07:33:27.244" v="4601" actId="20577"/>
          <ac:spMkLst>
            <pc:docMk/>
            <pc:sldMk cId="4252554042" sldId="410"/>
            <ac:spMk id="2" creationId="{740EC619-DC53-A428-21C7-336703053C8C}"/>
          </ac:spMkLst>
        </pc:spChg>
        <pc:spChg chg="del">
          <ac:chgData name="Sudvarg, Marion" userId="2bb9b31b-5f3c-4f72-8e1f-41eb276ee9c6" providerId="ADAL" clId="{8E426975-D65C-4288-86C0-F992F63330E8}" dt="2024-10-18T07:33:19.324" v="4569" actId="478"/>
          <ac:spMkLst>
            <pc:docMk/>
            <pc:sldMk cId="4252554042" sldId="410"/>
            <ac:spMk id="3" creationId="{89D67375-4BE5-3FD4-8353-8B9C15F6040A}"/>
          </ac:spMkLst>
        </pc:spChg>
        <pc:spChg chg="del">
          <ac:chgData name="Sudvarg, Marion" userId="2bb9b31b-5f3c-4f72-8e1f-41eb276ee9c6" providerId="ADAL" clId="{8E426975-D65C-4288-86C0-F992F63330E8}" dt="2024-10-18T07:33:18.243" v="4568" actId="478"/>
          <ac:spMkLst>
            <pc:docMk/>
            <pc:sldMk cId="4252554042" sldId="410"/>
            <ac:spMk id="4" creationId="{7FFEC3D9-110A-A898-1B19-F586B7B0FC09}"/>
          </ac:spMkLst>
        </pc:spChg>
        <pc:spChg chg="del">
          <ac:chgData name="Sudvarg, Marion" userId="2bb9b31b-5f3c-4f72-8e1f-41eb276ee9c6" providerId="ADAL" clId="{8E426975-D65C-4288-86C0-F992F63330E8}" dt="2024-10-18T07:33:17.353" v="4567" actId="478"/>
          <ac:spMkLst>
            <pc:docMk/>
            <pc:sldMk cId="4252554042" sldId="410"/>
            <ac:spMk id="5" creationId="{19FD1DB6-0FE0-9579-E4C4-F17FE46FA4ED}"/>
          </ac:spMkLst>
        </pc:spChg>
        <pc:spChg chg="add mod">
          <ac:chgData name="Sudvarg, Marion" userId="2bb9b31b-5f3c-4f72-8e1f-41eb276ee9c6" providerId="ADAL" clId="{8E426975-D65C-4288-86C0-F992F63330E8}" dt="2024-10-18T07:35:54.946" v="4690" actId="207"/>
          <ac:spMkLst>
            <pc:docMk/>
            <pc:sldMk cId="4252554042" sldId="410"/>
            <ac:spMk id="10" creationId="{C6AD449C-E2A3-7975-03FC-4E9244F0AB35}"/>
          </ac:spMkLst>
        </pc:spChg>
        <pc:spChg chg="add mod">
          <ac:chgData name="Sudvarg, Marion" userId="2bb9b31b-5f3c-4f72-8e1f-41eb276ee9c6" providerId="ADAL" clId="{8E426975-D65C-4288-86C0-F992F63330E8}" dt="2024-10-18T07:35:54.946" v="4690" actId="207"/>
          <ac:spMkLst>
            <pc:docMk/>
            <pc:sldMk cId="4252554042" sldId="410"/>
            <ac:spMk id="11" creationId="{C11517E4-263F-178B-1D66-5EF274A3C730}"/>
          </ac:spMkLst>
        </pc:spChg>
        <pc:picChg chg="add mod">
          <ac:chgData name="Sudvarg, Marion" userId="2bb9b31b-5f3c-4f72-8e1f-41eb276ee9c6" providerId="ADAL" clId="{8E426975-D65C-4288-86C0-F992F63330E8}" dt="2024-10-18T07:34:51.292" v="4648" actId="1038"/>
          <ac:picMkLst>
            <pc:docMk/>
            <pc:sldMk cId="4252554042" sldId="410"/>
            <ac:picMk id="7" creationId="{2FD44BC0-F67B-38F7-B57B-03CB9C55B049}"/>
          </ac:picMkLst>
        </pc:picChg>
        <pc:picChg chg="add mod">
          <ac:chgData name="Sudvarg, Marion" userId="2bb9b31b-5f3c-4f72-8e1f-41eb276ee9c6" providerId="ADAL" clId="{8E426975-D65C-4288-86C0-F992F63330E8}" dt="2024-10-18T07:34:54.342" v="4656" actId="1037"/>
          <ac:picMkLst>
            <pc:docMk/>
            <pc:sldMk cId="4252554042" sldId="410"/>
            <ac:picMk id="9" creationId="{B0776B72-485D-D655-60BB-0B31C05F0B85}"/>
          </ac:picMkLst>
        </pc:picChg>
      </pc:sldChg>
      <pc:sldChg chg="addSp delSp modSp add mod ord modTransition modShow modNotesTx">
        <pc:chgData name="Sudvarg, Marion" userId="2bb9b31b-5f3c-4f72-8e1f-41eb276ee9c6" providerId="ADAL" clId="{8E426975-D65C-4288-86C0-F992F63330E8}" dt="2024-10-22T07:29:43.836" v="23895" actId="1076"/>
        <pc:sldMkLst>
          <pc:docMk/>
          <pc:sldMk cId="1984196087" sldId="411"/>
        </pc:sldMkLst>
        <pc:spChg chg="mod">
          <ac:chgData name="Sudvarg, Marion" userId="2bb9b31b-5f3c-4f72-8e1f-41eb276ee9c6" providerId="ADAL" clId="{8E426975-D65C-4288-86C0-F992F63330E8}" dt="2024-10-18T07:38:32.968" v="4730" actId="20577"/>
          <ac:spMkLst>
            <pc:docMk/>
            <pc:sldMk cId="1984196087" sldId="411"/>
            <ac:spMk id="2" creationId="{740EC619-DC53-A428-21C7-336703053C8C}"/>
          </ac:spMkLst>
        </pc:spChg>
        <pc:spChg chg="del mod">
          <ac:chgData name="Sudvarg, Marion" userId="2bb9b31b-5f3c-4f72-8e1f-41eb276ee9c6" providerId="ADAL" clId="{8E426975-D65C-4288-86C0-F992F63330E8}" dt="2024-10-21T02:37:50.532" v="9218" actId="478"/>
          <ac:spMkLst>
            <pc:docMk/>
            <pc:sldMk cId="1984196087" sldId="411"/>
            <ac:spMk id="11" creationId="{C11517E4-263F-178B-1D66-5EF274A3C730}"/>
          </ac:spMkLst>
        </pc:spChg>
        <pc:picChg chg="add mod">
          <ac:chgData name="Sudvarg, Marion" userId="2bb9b31b-5f3c-4f72-8e1f-41eb276ee9c6" providerId="ADAL" clId="{8E426975-D65C-4288-86C0-F992F63330E8}" dt="2024-10-22T07:29:43.836" v="23895" actId="1076"/>
          <ac:picMkLst>
            <pc:docMk/>
            <pc:sldMk cId="1984196087" sldId="411"/>
            <ac:picMk id="4" creationId="{340FDE27-6CEA-52FD-661E-FC53C665D662}"/>
          </ac:picMkLst>
        </pc:picChg>
        <pc:picChg chg="mod">
          <ac:chgData name="Sudvarg, Marion" userId="2bb9b31b-5f3c-4f72-8e1f-41eb276ee9c6" providerId="ADAL" clId="{8E426975-D65C-4288-86C0-F992F63330E8}" dt="2024-10-21T02:38:58.267" v="9226" actId="14826"/>
          <ac:picMkLst>
            <pc:docMk/>
            <pc:sldMk cId="1984196087" sldId="411"/>
            <ac:picMk id="7" creationId="{2FD44BC0-F67B-38F7-B57B-03CB9C55B049}"/>
          </ac:picMkLst>
        </pc:picChg>
        <pc:picChg chg="del mod">
          <ac:chgData name="Sudvarg, Marion" userId="2bb9b31b-5f3c-4f72-8e1f-41eb276ee9c6" providerId="ADAL" clId="{8E426975-D65C-4288-86C0-F992F63330E8}" dt="2024-10-21T02:37:49.162" v="9217" actId="478"/>
          <ac:picMkLst>
            <pc:docMk/>
            <pc:sldMk cId="1984196087" sldId="411"/>
            <ac:picMk id="9" creationId="{B0776B72-485D-D655-60BB-0B31C05F0B85}"/>
          </ac:picMkLst>
        </pc:picChg>
      </pc:sldChg>
      <pc:sldChg chg="new del">
        <pc:chgData name="Sudvarg, Marion" userId="2bb9b31b-5f3c-4f72-8e1f-41eb276ee9c6" providerId="ADAL" clId="{8E426975-D65C-4288-86C0-F992F63330E8}" dt="2024-10-18T07:34:33.078" v="4613" actId="680"/>
        <pc:sldMkLst>
          <pc:docMk/>
          <pc:sldMk cId="2335907935" sldId="411"/>
        </pc:sldMkLst>
      </pc:sldChg>
      <pc:sldChg chg="new del">
        <pc:chgData name="Sudvarg, Marion" userId="2bb9b31b-5f3c-4f72-8e1f-41eb276ee9c6" providerId="ADAL" clId="{8E426975-D65C-4288-86C0-F992F63330E8}" dt="2024-10-18T07:36:19.987" v="4693" actId="47"/>
        <pc:sldMkLst>
          <pc:docMk/>
          <pc:sldMk cId="4013484225" sldId="411"/>
        </pc:sldMkLst>
      </pc:sldChg>
      <pc:sldChg chg="addSp modSp add mod modTransition modAnim modNotesTx">
        <pc:chgData name="Sudvarg, Marion" userId="2bb9b31b-5f3c-4f72-8e1f-41eb276ee9c6" providerId="ADAL" clId="{8E426975-D65C-4288-86C0-F992F63330E8}" dt="2024-10-22T07:31:35.124" v="23901" actId="1076"/>
        <pc:sldMkLst>
          <pc:docMk/>
          <pc:sldMk cId="1093665504" sldId="412"/>
        </pc:sldMkLst>
        <pc:spChg chg="mod">
          <ac:chgData name="Sudvarg, Marion" userId="2bb9b31b-5f3c-4f72-8e1f-41eb276ee9c6" providerId="ADAL" clId="{8E426975-D65C-4288-86C0-F992F63330E8}" dt="2024-10-18T07:56:31.095" v="4755" actId="962"/>
          <ac:spMkLst>
            <pc:docMk/>
            <pc:sldMk cId="1093665504" sldId="412"/>
            <ac:spMk id="2" creationId="{E0F5B819-051D-C0CF-E019-9974D76A45F2}"/>
          </ac:spMkLst>
        </pc:spChg>
        <pc:spChg chg="mod">
          <ac:chgData name="Sudvarg, Marion" userId="2bb9b31b-5f3c-4f72-8e1f-41eb276ee9c6" providerId="ADAL" clId="{8E426975-D65C-4288-86C0-F992F63330E8}" dt="2024-10-18T08:00:25.811" v="5131" actId="20577"/>
          <ac:spMkLst>
            <pc:docMk/>
            <pc:sldMk cId="1093665504" sldId="412"/>
            <ac:spMk id="3" creationId="{848ACB6D-5C26-D326-D011-73EBEA95A13C}"/>
          </ac:spMkLst>
        </pc:spChg>
        <pc:picChg chg="add mod">
          <ac:chgData name="Sudvarg, Marion" userId="2bb9b31b-5f3c-4f72-8e1f-41eb276ee9c6" providerId="ADAL" clId="{8E426975-D65C-4288-86C0-F992F63330E8}" dt="2024-10-22T07:31:35.124" v="23901" actId="1076"/>
          <ac:picMkLst>
            <pc:docMk/>
            <pc:sldMk cId="1093665504" sldId="412"/>
            <ac:picMk id="5" creationId="{BAB71A11-83F5-07D6-E0DE-B927EA35D1A5}"/>
          </ac:picMkLst>
        </pc:picChg>
      </pc:sldChg>
      <pc:sldChg chg="new del">
        <pc:chgData name="Sudvarg, Marion" userId="2bb9b31b-5f3c-4f72-8e1f-41eb276ee9c6" providerId="ADAL" clId="{8E426975-D65C-4288-86C0-F992F63330E8}" dt="2024-10-18T07:55:37.124" v="4733" actId="47"/>
        <pc:sldMkLst>
          <pc:docMk/>
          <pc:sldMk cId="1462561333" sldId="412"/>
        </pc:sldMkLst>
      </pc:sldChg>
      <pc:sldChg chg="new del">
        <pc:chgData name="Sudvarg, Marion" userId="2bb9b31b-5f3c-4f72-8e1f-41eb276ee9c6" providerId="ADAL" clId="{8E426975-D65C-4288-86C0-F992F63330E8}" dt="2024-10-18T07:56:09.692" v="4737" actId="47"/>
        <pc:sldMkLst>
          <pc:docMk/>
          <pc:sldMk cId="1671845295" sldId="412"/>
        </pc:sldMkLst>
      </pc:sldChg>
      <pc:sldChg chg="add del">
        <pc:chgData name="Sudvarg, Marion" userId="2bb9b31b-5f3c-4f72-8e1f-41eb276ee9c6" providerId="ADAL" clId="{8E426975-D65C-4288-86C0-F992F63330E8}" dt="2024-10-18T07:56:05.143" v="4735" actId="2890"/>
        <pc:sldMkLst>
          <pc:docMk/>
          <pc:sldMk cId="3821077462" sldId="412"/>
        </pc:sldMkLst>
      </pc:sldChg>
      <pc:sldChg chg="addSp modSp new mod modTransition modNotesTx">
        <pc:chgData name="Sudvarg, Marion" userId="2bb9b31b-5f3c-4f72-8e1f-41eb276ee9c6" providerId="ADAL" clId="{8E426975-D65C-4288-86C0-F992F63330E8}" dt="2024-10-22T07:32:09.253" v="23909" actId="1036"/>
        <pc:sldMkLst>
          <pc:docMk/>
          <pc:sldMk cId="4033690995" sldId="413"/>
        </pc:sldMkLst>
        <pc:spChg chg="add mod">
          <ac:chgData name="Sudvarg, Marion" userId="2bb9b31b-5f3c-4f72-8e1f-41eb276ee9c6" providerId="ADAL" clId="{8E426975-D65C-4288-86C0-F992F63330E8}" dt="2024-10-18T08:07:22.073" v="5239" actId="1076"/>
          <ac:spMkLst>
            <pc:docMk/>
            <pc:sldMk cId="4033690995" sldId="413"/>
            <ac:spMk id="14" creationId="{FC89BFC3-3CD4-0DFF-9B1B-301FBE0BA23C}"/>
          </ac:spMkLst>
        </pc:spChg>
        <pc:spChg chg="add mod">
          <ac:chgData name="Sudvarg, Marion" userId="2bb9b31b-5f3c-4f72-8e1f-41eb276ee9c6" providerId="ADAL" clId="{8E426975-D65C-4288-86C0-F992F63330E8}" dt="2024-10-18T08:07:27.813" v="5240" actId="1076"/>
          <ac:spMkLst>
            <pc:docMk/>
            <pc:sldMk cId="4033690995" sldId="413"/>
            <ac:spMk id="15" creationId="{DC948328-C055-58EE-286A-567B332E7896}"/>
          </ac:spMkLst>
        </pc:spChg>
        <pc:picChg chg="add mod">
          <ac:chgData name="Sudvarg, Marion" userId="2bb9b31b-5f3c-4f72-8e1f-41eb276ee9c6" providerId="ADAL" clId="{8E426975-D65C-4288-86C0-F992F63330E8}" dt="2024-10-18T08:06:44.040" v="5200" actId="1038"/>
          <ac:picMkLst>
            <pc:docMk/>
            <pc:sldMk cId="4033690995" sldId="413"/>
            <ac:picMk id="3" creationId="{5BC2B46F-DA4D-396B-E5D9-0717CC438210}"/>
          </ac:picMkLst>
        </pc:picChg>
        <pc:picChg chg="add mod">
          <ac:chgData name="Sudvarg, Marion" userId="2bb9b31b-5f3c-4f72-8e1f-41eb276ee9c6" providerId="ADAL" clId="{8E426975-D65C-4288-86C0-F992F63330E8}" dt="2024-10-22T07:32:09.253" v="23909" actId="1036"/>
          <ac:picMkLst>
            <pc:docMk/>
            <pc:sldMk cId="4033690995" sldId="413"/>
            <ac:picMk id="4" creationId="{33DD4C13-5952-1F7B-8B98-9F719E8B1617}"/>
          </ac:picMkLst>
        </pc:picChg>
        <pc:picChg chg="add mod">
          <ac:chgData name="Sudvarg, Marion" userId="2bb9b31b-5f3c-4f72-8e1f-41eb276ee9c6" providerId="ADAL" clId="{8E426975-D65C-4288-86C0-F992F63330E8}" dt="2024-10-18T08:06:44.040" v="5200" actId="1038"/>
          <ac:picMkLst>
            <pc:docMk/>
            <pc:sldMk cId="4033690995" sldId="413"/>
            <ac:picMk id="5" creationId="{93F0C1B8-97A6-CEFA-224A-A548B33AEE96}"/>
          </ac:picMkLst>
        </pc:picChg>
        <pc:picChg chg="add mod">
          <ac:chgData name="Sudvarg, Marion" userId="2bb9b31b-5f3c-4f72-8e1f-41eb276ee9c6" providerId="ADAL" clId="{8E426975-D65C-4288-86C0-F992F63330E8}" dt="2024-10-18T08:06:44.040" v="5200" actId="1038"/>
          <ac:picMkLst>
            <pc:docMk/>
            <pc:sldMk cId="4033690995" sldId="413"/>
            <ac:picMk id="7" creationId="{FE117BA4-9D6B-A179-4D68-4D9747228605}"/>
          </ac:picMkLst>
        </pc:picChg>
        <pc:picChg chg="add mod">
          <ac:chgData name="Sudvarg, Marion" userId="2bb9b31b-5f3c-4f72-8e1f-41eb276ee9c6" providerId="ADAL" clId="{8E426975-D65C-4288-86C0-F992F63330E8}" dt="2024-10-18T08:06:44.040" v="5200" actId="1038"/>
          <ac:picMkLst>
            <pc:docMk/>
            <pc:sldMk cId="4033690995" sldId="413"/>
            <ac:picMk id="9" creationId="{A8F6769F-BEC0-16E8-6D7C-24BA73A58C34}"/>
          </ac:picMkLst>
        </pc:picChg>
        <pc:picChg chg="add mod">
          <ac:chgData name="Sudvarg, Marion" userId="2bb9b31b-5f3c-4f72-8e1f-41eb276ee9c6" providerId="ADAL" clId="{8E426975-D65C-4288-86C0-F992F63330E8}" dt="2024-10-18T08:06:44.040" v="5200" actId="1038"/>
          <ac:picMkLst>
            <pc:docMk/>
            <pc:sldMk cId="4033690995" sldId="413"/>
            <ac:picMk id="11" creationId="{E7D8A008-FC6F-48A5-1D22-E9C3FCD829B6}"/>
          </ac:picMkLst>
        </pc:picChg>
        <pc:picChg chg="add mod">
          <ac:chgData name="Sudvarg, Marion" userId="2bb9b31b-5f3c-4f72-8e1f-41eb276ee9c6" providerId="ADAL" clId="{8E426975-D65C-4288-86C0-F992F63330E8}" dt="2024-10-18T08:06:44.040" v="5200" actId="1038"/>
          <ac:picMkLst>
            <pc:docMk/>
            <pc:sldMk cId="4033690995" sldId="413"/>
            <ac:picMk id="13" creationId="{F8CDA47E-9E07-BF24-EFD5-9F41C6F814FE}"/>
          </ac:picMkLst>
        </pc:picChg>
      </pc:sldChg>
      <pc:sldChg chg="addSp delSp modSp add mod modTransition addAnim delAnim modAnim modNotesTx">
        <pc:chgData name="Sudvarg, Marion" userId="2bb9b31b-5f3c-4f72-8e1f-41eb276ee9c6" providerId="ADAL" clId="{8E426975-D65C-4288-86C0-F992F63330E8}" dt="2024-10-22T07:33:39.742" v="23913" actId="1076"/>
        <pc:sldMkLst>
          <pc:docMk/>
          <pc:sldMk cId="3679796572" sldId="414"/>
        </pc:sldMkLst>
        <pc:spChg chg="mod">
          <ac:chgData name="Sudvarg, Marion" userId="2bb9b31b-5f3c-4f72-8e1f-41eb276ee9c6" providerId="ADAL" clId="{8E426975-D65C-4288-86C0-F992F63330E8}" dt="2024-10-18T08:09:21.487" v="5257" actId="20577"/>
          <ac:spMkLst>
            <pc:docMk/>
            <pc:sldMk cId="3679796572" sldId="414"/>
            <ac:spMk id="2" creationId="{E0F5B819-051D-C0CF-E019-9974D76A45F2}"/>
          </ac:spMkLst>
        </pc:spChg>
        <pc:spChg chg="add del mod">
          <ac:chgData name="Sudvarg, Marion" userId="2bb9b31b-5f3c-4f72-8e1f-41eb276ee9c6" providerId="ADAL" clId="{8E426975-D65C-4288-86C0-F992F63330E8}" dt="2024-10-18T08:18:41.688" v="5849" actId="478"/>
          <ac:spMkLst>
            <pc:docMk/>
            <pc:sldMk cId="3679796572" sldId="414"/>
            <ac:spMk id="3" creationId="{848ACB6D-5C26-D326-D011-73EBEA95A13C}"/>
          </ac:spMkLst>
        </pc:spChg>
        <pc:spChg chg="add del mod">
          <ac:chgData name="Sudvarg, Marion" userId="2bb9b31b-5f3c-4f72-8e1f-41eb276ee9c6" providerId="ADAL" clId="{8E426975-D65C-4288-86C0-F992F63330E8}" dt="2024-10-18T08:18:41.688" v="5849" actId="478"/>
          <ac:spMkLst>
            <pc:docMk/>
            <pc:sldMk cId="3679796572" sldId="414"/>
            <ac:spMk id="5" creationId="{BA463C4B-CD0D-CD8D-07B4-7C9562E6FBA9}"/>
          </ac:spMkLst>
        </pc:spChg>
        <pc:picChg chg="add mod">
          <ac:chgData name="Sudvarg, Marion" userId="2bb9b31b-5f3c-4f72-8e1f-41eb276ee9c6" providerId="ADAL" clId="{8E426975-D65C-4288-86C0-F992F63330E8}" dt="2024-10-22T07:33:39.742" v="23913" actId="1076"/>
          <ac:picMkLst>
            <pc:docMk/>
            <pc:sldMk cId="3679796572" sldId="414"/>
            <ac:picMk id="5" creationId="{CED7E9C9-6C4B-CDA6-0997-DA58623706B6}"/>
          </ac:picMkLst>
        </pc:picChg>
      </pc:sldChg>
      <pc:sldChg chg="modSp add del mod modTransition">
        <pc:chgData name="Sudvarg, Marion" userId="2bb9b31b-5f3c-4f72-8e1f-41eb276ee9c6" providerId="ADAL" clId="{8E426975-D65C-4288-86C0-F992F63330E8}" dt="2024-10-18T08:33:58.226" v="6581" actId="47"/>
        <pc:sldMkLst>
          <pc:docMk/>
          <pc:sldMk cId="2962968780" sldId="415"/>
        </pc:sldMkLst>
        <pc:spChg chg="mod">
          <ac:chgData name="Sudvarg, Marion" userId="2bb9b31b-5f3c-4f72-8e1f-41eb276ee9c6" providerId="ADAL" clId="{8E426975-D65C-4288-86C0-F992F63330E8}" dt="2024-10-18T08:14:56.793" v="5684" actId="20577"/>
          <ac:spMkLst>
            <pc:docMk/>
            <pc:sldMk cId="2962968780" sldId="415"/>
            <ac:spMk id="2" creationId="{E0F5B819-051D-C0CF-E019-9974D76A45F2}"/>
          </ac:spMkLst>
        </pc:spChg>
      </pc:sldChg>
      <pc:sldChg chg="addSp delSp modSp add mod ord modTransition delAnim modAnim modNotesTx">
        <pc:chgData name="Sudvarg, Marion" userId="2bb9b31b-5f3c-4f72-8e1f-41eb276ee9c6" providerId="ADAL" clId="{8E426975-D65C-4288-86C0-F992F63330E8}" dt="2024-10-22T07:34:09.181" v="23949" actId="1036"/>
        <pc:sldMkLst>
          <pc:docMk/>
          <pc:sldMk cId="1775437008" sldId="416"/>
        </pc:sldMkLst>
        <pc:spChg chg="mod">
          <ac:chgData name="Sudvarg, Marion" userId="2bb9b31b-5f3c-4f72-8e1f-41eb276ee9c6" providerId="ADAL" clId="{8E426975-D65C-4288-86C0-F992F63330E8}" dt="2024-10-18T08:16:34.603" v="5730" actId="20577"/>
          <ac:spMkLst>
            <pc:docMk/>
            <pc:sldMk cId="1775437008" sldId="416"/>
            <ac:spMk id="2" creationId="{0F09E59E-24FF-5DAF-F724-E0F0B78C3ABF}"/>
          </ac:spMkLst>
        </pc:spChg>
        <pc:spChg chg="mod">
          <ac:chgData name="Sudvarg, Marion" userId="2bb9b31b-5f3c-4f72-8e1f-41eb276ee9c6" providerId="ADAL" clId="{8E426975-D65C-4288-86C0-F992F63330E8}" dt="2024-10-22T07:34:02.752" v="23936" actId="1036"/>
          <ac:spMkLst>
            <pc:docMk/>
            <pc:sldMk cId="1775437008" sldId="416"/>
            <ac:spMk id="5" creationId="{F5D30688-F981-5AF6-3517-B51AB05694F2}"/>
          </ac:spMkLst>
        </pc:spChg>
        <pc:spChg chg="del">
          <ac:chgData name="Sudvarg, Marion" userId="2bb9b31b-5f3c-4f72-8e1f-41eb276ee9c6" providerId="ADAL" clId="{8E426975-D65C-4288-86C0-F992F63330E8}" dt="2024-10-18T08:17:00.393" v="5731" actId="478"/>
          <ac:spMkLst>
            <pc:docMk/>
            <pc:sldMk cId="1775437008" sldId="416"/>
            <ac:spMk id="9" creationId="{ABCDA08B-574A-F88D-6D5C-A7C812D38180}"/>
          </ac:spMkLst>
        </pc:spChg>
        <pc:spChg chg="del">
          <ac:chgData name="Sudvarg, Marion" userId="2bb9b31b-5f3c-4f72-8e1f-41eb276ee9c6" providerId="ADAL" clId="{8E426975-D65C-4288-86C0-F992F63330E8}" dt="2024-10-18T08:17:04.282" v="5732" actId="478"/>
          <ac:spMkLst>
            <pc:docMk/>
            <pc:sldMk cId="1775437008" sldId="416"/>
            <ac:spMk id="10" creationId="{221AF4D6-A4B4-DEDD-7B62-10EDCB8B2D45}"/>
          </ac:spMkLst>
        </pc:spChg>
        <pc:spChg chg="del">
          <ac:chgData name="Sudvarg, Marion" userId="2bb9b31b-5f3c-4f72-8e1f-41eb276ee9c6" providerId="ADAL" clId="{8E426975-D65C-4288-86C0-F992F63330E8}" dt="2024-10-18T08:16:32.208" v="5722" actId="478"/>
          <ac:spMkLst>
            <pc:docMk/>
            <pc:sldMk cId="1775437008" sldId="416"/>
            <ac:spMk id="12" creationId="{77F663FF-1AF9-CEB7-9803-C16DDD5253CB}"/>
          </ac:spMkLst>
        </pc:spChg>
        <pc:spChg chg="mod">
          <ac:chgData name="Sudvarg, Marion" userId="2bb9b31b-5f3c-4f72-8e1f-41eb276ee9c6" providerId="ADAL" clId="{8E426975-D65C-4288-86C0-F992F63330E8}" dt="2024-10-18T14:33:00.778" v="8077" actId="20577"/>
          <ac:spMkLst>
            <pc:docMk/>
            <pc:sldMk cId="1775437008" sldId="416"/>
            <ac:spMk id="13" creationId="{E86A72CA-2F6C-6F57-9EC5-58094E0CBB75}"/>
          </ac:spMkLst>
        </pc:spChg>
        <pc:spChg chg="mod">
          <ac:chgData name="Sudvarg, Marion" userId="2bb9b31b-5f3c-4f72-8e1f-41eb276ee9c6" providerId="ADAL" clId="{8E426975-D65C-4288-86C0-F992F63330E8}" dt="2024-10-18T08:17:05.441" v="5733"/>
          <ac:spMkLst>
            <pc:docMk/>
            <pc:sldMk cId="1775437008" sldId="416"/>
            <ac:spMk id="17" creationId="{4458D4CD-6492-E98C-8D9F-49B801BED062}"/>
          </ac:spMkLst>
        </pc:spChg>
        <pc:spChg chg="mod">
          <ac:chgData name="Sudvarg, Marion" userId="2bb9b31b-5f3c-4f72-8e1f-41eb276ee9c6" providerId="ADAL" clId="{8E426975-D65C-4288-86C0-F992F63330E8}" dt="2024-10-18T08:17:05.441" v="5733"/>
          <ac:spMkLst>
            <pc:docMk/>
            <pc:sldMk cId="1775437008" sldId="416"/>
            <ac:spMk id="18" creationId="{59A3A68F-77FE-8CA0-586B-908E059D9C59}"/>
          </ac:spMkLst>
        </pc:spChg>
        <pc:spChg chg="add del mod">
          <ac:chgData name="Sudvarg, Marion" userId="2bb9b31b-5f3c-4f72-8e1f-41eb276ee9c6" providerId="ADAL" clId="{8E426975-D65C-4288-86C0-F992F63330E8}" dt="2024-10-18T08:18:38.834" v="5847" actId="478"/>
          <ac:spMkLst>
            <pc:docMk/>
            <pc:sldMk cId="1775437008" sldId="416"/>
            <ac:spMk id="19" creationId="{8000035D-79FE-90A7-6B6F-0CB2CA5298A0}"/>
          </ac:spMkLst>
        </pc:spChg>
        <pc:spChg chg="add mod">
          <ac:chgData name="Sudvarg, Marion" userId="2bb9b31b-5f3c-4f72-8e1f-41eb276ee9c6" providerId="ADAL" clId="{8E426975-D65C-4288-86C0-F992F63330E8}" dt="2024-10-18T08:19:23.706" v="5931" actId="14100"/>
          <ac:spMkLst>
            <pc:docMk/>
            <pc:sldMk cId="1775437008" sldId="416"/>
            <ac:spMk id="20" creationId="{20CB21B6-A1D7-19B8-A2CA-97EF95F3F5A2}"/>
          </ac:spMkLst>
        </pc:spChg>
        <pc:grpChg chg="add mod">
          <ac:chgData name="Sudvarg, Marion" userId="2bb9b31b-5f3c-4f72-8e1f-41eb276ee9c6" providerId="ADAL" clId="{8E426975-D65C-4288-86C0-F992F63330E8}" dt="2024-10-22T07:34:09.181" v="23949" actId="1036"/>
          <ac:grpSpMkLst>
            <pc:docMk/>
            <pc:sldMk cId="1775437008" sldId="416"/>
            <ac:grpSpMk id="3" creationId="{1247382A-538F-7982-5487-C931DB7D8D53}"/>
          </ac:grpSpMkLst>
        </pc:grpChg>
        <pc:grpChg chg="add del mod">
          <ac:chgData name="Sudvarg, Marion" userId="2bb9b31b-5f3c-4f72-8e1f-41eb276ee9c6" providerId="ADAL" clId="{8E426975-D65C-4288-86C0-F992F63330E8}" dt="2024-10-18T08:18:15.159" v="5734" actId="478"/>
          <ac:grpSpMkLst>
            <pc:docMk/>
            <pc:sldMk cId="1775437008" sldId="416"/>
            <ac:grpSpMk id="16" creationId="{B65758CE-CA3F-A492-AC90-7916119BFFD1}"/>
          </ac:grpSpMkLst>
        </pc:grpChg>
        <pc:picChg chg="mod">
          <ac:chgData name="Sudvarg, Marion" userId="2bb9b31b-5f3c-4f72-8e1f-41eb276ee9c6" providerId="ADAL" clId="{8E426975-D65C-4288-86C0-F992F63330E8}" dt="2024-10-18T08:17:05.441" v="5733"/>
          <ac:picMkLst>
            <pc:docMk/>
            <pc:sldMk cId="1775437008" sldId="416"/>
            <ac:picMk id="4" creationId="{0B6044C4-1B6E-923F-EEAA-7D4880691DE4}"/>
          </ac:picMkLst>
        </pc:picChg>
        <pc:picChg chg="del">
          <ac:chgData name="Sudvarg, Marion" userId="2bb9b31b-5f3c-4f72-8e1f-41eb276ee9c6" providerId="ADAL" clId="{8E426975-D65C-4288-86C0-F992F63330E8}" dt="2024-10-18T08:17:04.282" v="5732" actId="478"/>
          <ac:picMkLst>
            <pc:docMk/>
            <pc:sldMk cId="1775437008" sldId="416"/>
            <ac:picMk id="6" creationId="{E8F4E1D8-3C03-5A39-475F-29F8DBAF5E74}"/>
          </ac:picMkLst>
        </pc:picChg>
        <pc:picChg chg="del">
          <ac:chgData name="Sudvarg, Marion" userId="2bb9b31b-5f3c-4f72-8e1f-41eb276ee9c6" providerId="ADAL" clId="{8E426975-D65C-4288-86C0-F992F63330E8}" dt="2024-10-18T08:17:00.393" v="5731" actId="478"/>
          <ac:picMkLst>
            <pc:docMk/>
            <pc:sldMk cId="1775437008" sldId="416"/>
            <ac:picMk id="7" creationId="{B197054F-BCE7-EB98-B823-90E1F701A20C}"/>
          </ac:picMkLst>
        </pc:picChg>
        <pc:picChg chg="add mod">
          <ac:chgData name="Sudvarg, Marion" userId="2bb9b31b-5f3c-4f72-8e1f-41eb276ee9c6" providerId="ADAL" clId="{8E426975-D65C-4288-86C0-F992F63330E8}" dt="2024-10-22T07:33:54.111" v="23915" actId="1076"/>
          <ac:picMkLst>
            <pc:docMk/>
            <pc:sldMk cId="1775437008" sldId="416"/>
            <ac:picMk id="7" creationId="{BD923572-005D-EDE8-E5AF-CF0C225320F4}"/>
          </ac:picMkLst>
        </pc:picChg>
        <pc:picChg chg="del">
          <ac:chgData name="Sudvarg, Marion" userId="2bb9b31b-5f3c-4f72-8e1f-41eb276ee9c6" providerId="ADAL" clId="{8E426975-D65C-4288-86C0-F992F63330E8}" dt="2024-10-18T08:17:00.393" v="5731" actId="478"/>
          <ac:picMkLst>
            <pc:docMk/>
            <pc:sldMk cId="1775437008" sldId="416"/>
            <ac:picMk id="8" creationId="{3D7AE7A8-1FFD-6EC4-C847-F98DB6F80D23}"/>
          </ac:picMkLst>
        </pc:picChg>
        <pc:picChg chg="del">
          <ac:chgData name="Sudvarg, Marion" userId="2bb9b31b-5f3c-4f72-8e1f-41eb276ee9c6" providerId="ADAL" clId="{8E426975-D65C-4288-86C0-F992F63330E8}" dt="2024-10-18T08:17:00.393" v="5731" actId="478"/>
          <ac:picMkLst>
            <pc:docMk/>
            <pc:sldMk cId="1775437008" sldId="416"/>
            <ac:picMk id="11" creationId="{D2536D13-9A64-B86E-14F7-37E8906CC96B}"/>
          </ac:picMkLst>
        </pc:picChg>
        <pc:picChg chg="add mod">
          <ac:chgData name="Sudvarg, Marion" userId="2bb9b31b-5f3c-4f72-8e1f-41eb276ee9c6" providerId="ADAL" clId="{8E426975-D65C-4288-86C0-F992F63330E8}" dt="2024-10-22T07:34:09.181" v="23949" actId="1036"/>
          <ac:picMkLst>
            <pc:docMk/>
            <pc:sldMk cId="1775437008" sldId="416"/>
            <ac:picMk id="14" creationId="{E1734B1B-D204-AB15-F232-EA379BECD40A}"/>
          </ac:picMkLst>
        </pc:picChg>
        <pc:picChg chg="add del mod">
          <ac:chgData name="Sudvarg, Marion" userId="2bb9b31b-5f3c-4f72-8e1f-41eb276ee9c6" providerId="ADAL" clId="{8E426975-D65C-4288-86C0-F992F63330E8}" dt="2024-10-18T08:18:15.159" v="5734" actId="478"/>
          <ac:picMkLst>
            <pc:docMk/>
            <pc:sldMk cId="1775437008" sldId="416"/>
            <ac:picMk id="15" creationId="{827C394D-BBBD-28C6-D553-67813CA28132}"/>
          </ac:picMkLst>
        </pc:picChg>
        <pc:picChg chg="add mod">
          <ac:chgData name="Sudvarg, Marion" userId="2bb9b31b-5f3c-4f72-8e1f-41eb276ee9c6" providerId="ADAL" clId="{8E426975-D65C-4288-86C0-F992F63330E8}" dt="2024-10-18T08:19:31.494" v="5934" actId="1076"/>
          <ac:picMkLst>
            <pc:docMk/>
            <pc:sldMk cId="1775437008" sldId="416"/>
            <ac:picMk id="21" creationId="{1FCB5694-30AF-D6C2-E3FD-B0A966BAE777}"/>
          </ac:picMkLst>
        </pc:picChg>
      </pc:sldChg>
      <pc:sldChg chg="addSp delSp modSp add mod modTransition delAnim modAnim modNotesTx">
        <pc:chgData name="Sudvarg, Marion" userId="2bb9b31b-5f3c-4f72-8e1f-41eb276ee9c6" providerId="ADAL" clId="{8E426975-D65C-4288-86C0-F992F63330E8}" dt="2024-10-22T07:34:32.984" v="23952" actId="14100"/>
        <pc:sldMkLst>
          <pc:docMk/>
          <pc:sldMk cId="79878160" sldId="417"/>
        </pc:sldMkLst>
        <pc:spChg chg="mod">
          <ac:chgData name="Sudvarg, Marion" userId="2bb9b31b-5f3c-4f72-8e1f-41eb276ee9c6" providerId="ADAL" clId="{8E426975-D65C-4288-86C0-F992F63330E8}" dt="2024-10-18T08:20:26.356" v="5952" actId="20577"/>
          <ac:spMkLst>
            <pc:docMk/>
            <pc:sldMk cId="79878160" sldId="417"/>
            <ac:spMk id="2" creationId="{0F09E59E-24FF-5DAF-F724-E0F0B78C3ABF}"/>
          </ac:spMkLst>
        </pc:spChg>
        <pc:spChg chg="add del mod">
          <ac:chgData name="Sudvarg, Marion" userId="2bb9b31b-5f3c-4f72-8e1f-41eb276ee9c6" providerId="ADAL" clId="{8E426975-D65C-4288-86C0-F992F63330E8}" dt="2024-10-18T08:25:05.448" v="6098" actId="478"/>
          <ac:spMkLst>
            <pc:docMk/>
            <pc:sldMk cId="79878160" sldId="417"/>
            <ac:spMk id="4" creationId="{D1659EF9-062B-E6DB-A7A5-8263B0FEA4EA}"/>
          </ac:spMkLst>
        </pc:spChg>
        <pc:spChg chg="del">
          <ac:chgData name="Sudvarg, Marion" userId="2bb9b31b-5f3c-4f72-8e1f-41eb276ee9c6" providerId="ADAL" clId="{8E426975-D65C-4288-86C0-F992F63330E8}" dt="2024-10-18T08:25:03.382" v="6097" actId="478"/>
          <ac:spMkLst>
            <pc:docMk/>
            <pc:sldMk cId="79878160" sldId="417"/>
            <ac:spMk id="5" creationId="{F5D30688-F981-5AF6-3517-B51AB05694F2}"/>
          </ac:spMkLst>
        </pc:spChg>
        <pc:spChg chg="del">
          <ac:chgData name="Sudvarg, Marion" userId="2bb9b31b-5f3c-4f72-8e1f-41eb276ee9c6" providerId="ADAL" clId="{8E426975-D65C-4288-86C0-F992F63330E8}" dt="2024-10-18T08:25:53.831" v="6099" actId="478"/>
          <ac:spMkLst>
            <pc:docMk/>
            <pc:sldMk cId="79878160" sldId="417"/>
            <ac:spMk id="9" creationId="{ABCDA08B-574A-F88D-6D5C-A7C812D38180}"/>
          </ac:spMkLst>
        </pc:spChg>
        <pc:spChg chg="del">
          <ac:chgData name="Sudvarg, Marion" userId="2bb9b31b-5f3c-4f72-8e1f-41eb276ee9c6" providerId="ADAL" clId="{8E426975-D65C-4288-86C0-F992F63330E8}" dt="2024-10-18T08:26:00.487" v="6102" actId="478"/>
          <ac:spMkLst>
            <pc:docMk/>
            <pc:sldMk cId="79878160" sldId="417"/>
            <ac:spMk id="10" creationId="{221AF4D6-A4B4-DEDD-7B62-10EDCB8B2D45}"/>
          </ac:spMkLst>
        </pc:spChg>
        <pc:spChg chg="mod">
          <ac:chgData name="Sudvarg, Marion" userId="2bb9b31b-5f3c-4f72-8e1f-41eb276ee9c6" providerId="ADAL" clId="{8E426975-D65C-4288-86C0-F992F63330E8}" dt="2024-10-22T07:34:32.984" v="23952" actId="14100"/>
          <ac:spMkLst>
            <pc:docMk/>
            <pc:sldMk cId="79878160" sldId="417"/>
            <ac:spMk id="12" creationId="{77F663FF-1AF9-CEB7-9803-C16DDD5253CB}"/>
          </ac:spMkLst>
        </pc:spChg>
        <pc:spChg chg="add mod">
          <ac:chgData name="Sudvarg, Marion" userId="2bb9b31b-5f3c-4f72-8e1f-41eb276ee9c6" providerId="ADAL" clId="{8E426975-D65C-4288-86C0-F992F63330E8}" dt="2024-10-18T08:25:54.321" v="6100"/>
          <ac:spMkLst>
            <pc:docMk/>
            <pc:sldMk cId="79878160" sldId="417"/>
            <ac:spMk id="14" creationId="{71F77E1B-7A1B-A70C-DF52-16DDBAFE37B6}"/>
          </ac:spMkLst>
        </pc:spChg>
        <pc:spChg chg="add mod">
          <ac:chgData name="Sudvarg, Marion" userId="2bb9b31b-5f3c-4f72-8e1f-41eb276ee9c6" providerId="ADAL" clId="{8E426975-D65C-4288-86C0-F992F63330E8}" dt="2024-10-18T08:26:57.415" v="6160" actId="2711"/>
          <ac:spMkLst>
            <pc:docMk/>
            <pc:sldMk cId="79878160" sldId="417"/>
            <ac:spMk id="16" creationId="{206B32AD-8276-406F-2466-AADC4F5A449A}"/>
          </ac:spMkLst>
        </pc:spChg>
        <pc:spChg chg="add del mod">
          <ac:chgData name="Sudvarg, Marion" userId="2bb9b31b-5f3c-4f72-8e1f-41eb276ee9c6" providerId="ADAL" clId="{8E426975-D65C-4288-86C0-F992F63330E8}" dt="2024-10-18T08:26:29.424" v="6145" actId="478"/>
          <ac:spMkLst>
            <pc:docMk/>
            <pc:sldMk cId="79878160" sldId="417"/>
            <ac:spMk id="17" creationId="{059C1BEE-26AB-7694-DC84-82C6A8D76267}"/>
          </ac:spMkLst>
        </pc:spChg>
        <pc:spChg chg="add mod">
          <ac:chgData name="Sudvarg, Marion" userId="2bb9b31b-5f3c-4f72-8e1f-41eb276ee9c6" providerId="ADAL" clId="{8E426975-D65C-4288-86C0-F992F63330E8}" dt="2024-10-18T08:31:00.360" v="6397" actId="6549"/>
          <ac:spMkLst>
            <pc:docMk/>
            <pc:sldMk cId="79878160" sldId="417"/>
            <ac:spMk id="18" creationId="{8AA90F12-B2FF-3C95-9253-9D401AA29F8D}"/>
          </ac:spMkLst>
        </pc:spChg>
        <pc:picChg chg="add mod">
          <ac:chgData name="Sudvarg, Marion" userId="2bb9b31b-5f3c-4f72-8e1f-41eb276ee9c6" providerId="ADAL" clId="{8E426975-D65C-4288-86C0-F992F63330E8}" dt="2024-10-22T05:15:26.918" v="19212" actId="1036"/>
          <ac:picMkLst>
            <pc:docMk/>
            <pc:sldMk cId="79878160" sldId="417"/>
            <ac:picMk id="3" creationId="{E1449409-457F-0E3F-F080-15F5432972C7}"/>
          </ac:picMkLst>
        </pc:picChg>
        <pc:picChg chg="add mod">
          <ac:chgData name="Sudvarg, Marion" userId="2bb9b31b-5f3c-4f72-8e1f-41eb276ee9c6" providerId="ADAL" clId="{8E426975-D65C-4288-86C0-F992F63330E8}" dt="2024-10-22T05:15:30.761" v="19214" actId="1076"/>
          <ac:picMkLst>
            <pc:docMk/>
            <pc:sldMk cId="79878160" sldId="417"/>
            <ac:picMk id="4" creationId="{7BB3E3D3-F5DC-A71D-3E72-4B745C1CABFD}"/>
          </ac:picMkLst>
        </pc:picChg>
        <pc:picChg chg="add del mod">
          <ac:chgData name="Sudvarg, Marion" userId="2bb9b31b-5f3c-4f72-8e1f-41eb276ee9c6" providerId="ADAL" clId="{8E426975-D65C-4288-86C0-F992F63330E8}" dt="2024-10-22T07:07:42.389" v="23846"/>
          <ac:picMkLst>
            <pc:docMk/>
            <pc:sldMk cId="79878160" sldId="417"/>
            <ac:picMk id="6" creationId="{571D2164-56BE-9BFA-78A5-CA61FA86100B}"/>
          </ac:picMkLst>
        </pc:picChg>
        <pc:picChg chg="del">
          <ac:chgData name="Sudvarg, Marion" userId="2bb9b31b-5f3c-4f72-8e1f-41eb276ee9c6" providerId="ADAL" clId="{8E426975-D65C-4288-86C0-F992F63330E8}" dt="2024-10-18T08:25:58.278" v="6101" actId="478"/>
          <ac:picMkLst>
            <pc:docMk/>
            <pc:sldMk cId="79878160" sldId="417"/>
            <ac:picMk id="6" creationId="{E8F4E1D8-3C03-5A39-475F-29F8DBAF5E74}"/>
          </ac:picMkLst>
        </pc:picChg>
        <pc:picChg chg="del">
          <ac:chgData name="Sudvarg, Marion" userId="2bb9b31b-5f3c-4f72-8e1f-41eb276ee9c6" providerId="ADAL" clId="{8E426975-D65C-4288-86C0-F992F63330E8}" dt="2024-10-18T08:25:53.831" v="6099" actId="478"/>
          <ac:picMkLst>
            <pc:docMk/>
            <pc:sldMk cId="79878160" sldId="417"/>
            <ac:picMk id="7" creationId="{B197054F-BCE7-EB98-B823-90E1F701A20C}"/>
          </ac:picMkLst>
        </pc:picChg>
        <pc:picChg chg="del">
          <ac:chgData name="Sudvarg, Marion" userId="2bb9b31b-5f3c-4f72-8e1f-41eb276ee9c6" providerId="ADAL" clId="{8E426975-D65C-4288-86C0-F992F63330E8}" dt="2024-10-18T08:25:53.831" v="6099" actId="478"/>
          <ac:picMkLst>
            <pc:docMk/>
            <pc:sldMk cId="79878160" sldId="417"/>
            <ac:picMk id="8" creationId="{3D7AE7A8-1FFD-6EC4-C847-F98DB6F80D23}"/>
          </ac:picMkLst>
        </pc:picChg>
        <pc:picChg chg="add del mod ord">
          <ac:chgData name="Sudvarg, Marion" userId="2bb9b31b-5f3c-4f72-8e1f-41eb276ee9c6" providerId="ADAL" clId="{8E426975-D65C-4288-86C0-F992F63330E8}" dt="2024-10-22T07:08:07.363" v="23847"/>
          <ac:picMkLst>
            <pc:docMk/>
            <pc:sldMk cId="79878160" sldId="417"/>
            <ac:picMk id="9" creationId="{FF0FE4C3-BF3A-89A5-24C3-DA7B922CABBA}"/>
          </ac:picMkLst>
        </pc:picChg>
        <pc:picChg chg="add del mod">
          <ac:chgData name="Sudvarg, Marion" userId="2bb9b31b-5f3c-4f72-8e1f-41eb276ee9c6" providerId="ADAL" clId="{8E426975-D65C-4288-86C0-F992F63330E8}" dt="2024-10-22T07:08:16.493" v="23849"/>
          <ac:picMkLst>
            <pc:docMk/>
            <pc:sldMk cId="79878160" sldId="417"/>
            <ac:picMk id="10" creationId="{F151F764-6694-92AF-D702-A09E7A3A34AF}"/>
          </ac:picMkLst>
        </pc:picChg>
        <pc:picChg chg="del">
          <ac:chgData name="Sudvarg, Marion" userId="2bb9b31b-5f3c-4f72-8e1f-41eb276ee9c6" providerId="ADAL" clId="{8E426975-D65C-4288-86C0-F992F63330E8}" dt="2024-10-18T08:25:53.831" v="6099" actId="478"/>
          <ac:picMkLst>
            <pc:docMk/>
            <pc:sldMk cId="79878160" sldId="417"/>
            <ac:picMk id="11" creationId="{D2536D13-9A64-B86E-14F7-37E8906CC96B}"/>
          </ac:picMkLst>
        </pc:picChg>
        <pc:picChg chg="add mod">
          <ac:chgData name="Sudvarg, Marion" userId="2bb9b31b-5f3c-4f72-8e1f-41eb276ee9c6" providerId="ADAL" clId="{8E426975-D65C-4288-86C0-F992F63330E8}" dt="2024-10-18T08:25:54.321" v="6100"/>
          <ac:picMkLst>
            <pc:docMk/>
            <pc:sldMk cId="79878160" sldId="417"/>
            <ac:picMk id="13" creationId="{F712C13A-174E-0EFC-E210-8B2BD46416D2}"/>
          </ac:picMkLst>
        </pc:picChg>
        <pc:picChg chg="add del mod ord">
          <ac:chgData name="Sudvarg, Marion" userId="2bb9b31b-5f3c-4f72-8e1f-41eb276ee9c6" providerId="ADAL" clId="{8E426975-D65C-4288-86C0-F992F63330E8}" dt="2024-10-22T07:08:53.564" v="23850"/>
          <ac:picMkLst>
            <pc:docMk/>
            <pc:sldMk cId="79878160" sldId="417"/>
            <ac:picMk id="14" creationId="{4662963D-4145-F62E-2E4D-766D3F2EF9ED}"/>
          </ac:picMkLst>
        </pc:picChg>
        <pc:picChg chg="add mod">
          <ac:chgData name="Sudvarg, Marion" userId="2bb9b31b-5f3c-4f72-8e1f-41eb276ee9c6" providerId="ADAL" clId="{8E426975-D65C-4288-86C0-F992F63330E8}" dt="2024-10-18T08:27:04.124" v="6176" actId="1035"/>
          <ac:picMkLst>
            <pc:docMk/>
            <pc:sldMk cId="79878160" sldId="417"/>
            <ac:picMk id="15" creationId="{CFCDACC9-259E-C468-8893-8F78522F67D3}"/>
          </ac:picMkLst>
        </pc:picChg>
        <pc:picChg chg="add del mod">
          <ac:chgData name="Sudvarg, Marion" userId="2bb9b31b-5f3c-4f72-8e1f-41eb276ee9c6" providerId="ADAL" clId="{8E426975-D65C-4288-86C0-F992F63330E8}" dt="2024-10-22T07:09:50.367" v="23852"/>
          <ac:picMkLst>
            <pc:docMk/>
            <pc:sldMk cId="79878160" sldId="417"/>
            <ac:picMk id="17" creationId="{ECC09269-B259-E650-D6B4-A44E5CF3A1B3}"/>
          </ac:picMkLst>
        </pc:picChg>
        <pc:picChg chg="add del mod">
          <ac:chgData name="Sudvarg, Marion" userId="2bb9b31b-5f3c-4f72-8e1f-41eb276ee9c6" providerId="ADAL" clId="{8E426975-D65C-4288-86C0-F992F63330E8}" dt="2024-10-22T07:11:04.998" v="23854" actId="478"/>
          <ac:picMkLst>
            <pc:docMk/>
            <pc:sldMk cId="79878160" sldId="417"/>
            <ac:picMk id="24" creationId="{6E99F8C9-F7A7-D3C6-1A38-77BD06D0BA97}"/>
          </ac:picMkLst>
        </pc:picChg>
        <pc:picChg chg="add mod">
          <ac:chgData name="Sudvarg, Marion" userId="2bb9b31b-5f3c-4f72-8e1f-41eb276ee9c6" providerId="ADAL" clId="{8E426975-D65C-4288-86C0-F992F63330E8}" dt="2024-10-22T07:34:28.111" v="23951" actId="1076"/>
          <ac:picMkLst>
            <pc:docMk/>
            <pc:sldMk cId="79878160" sldId="417"/>
            <ac:picMk id="31" creationId="{58F0EFC1-CB3F-1C97-9FFA-1B71C8405F5C}"/>
          </ac:picMkLst>
        </pc:picChg>
      </pc:sldChg>
      <pc:sldChg chg="modSp add del mod">
        <pc:chgData name="Sudvarg, Marion" userId="2bb9b31b-5f3c-4f72-8e1f-41eb276ee9c6" providerId="ADAL" clId="{8E426975-D65C-4288-86C0-F992F63330E8}" dt="2024-10-18T08:24:57.662" v="6096" actId="47"/>
        <pc:sldMkLst>
          <pc:docMk/>
          <pc:sldMk cId="568415875" sldId="418"/>
        </pc:sldMkLst>
        <pc:spChg chg="mod">
          <ac:chgData name="Sudvarg, Marion" userId="2bb9b31b-5f3c-4f72-8e1f-41eb276ee9c6" providerId="ADAL" clId="{8E426975-D65C-4288-86C0-F992F63330E8}" dt="2024-10-18T08:24:52.881" v="6095" actId="20577"/>
          <ac:spMkLst>
            <pc:docMk/>
            <pc:sldMk cId="568415875" sldId="418"/>
            <ac:spMk id="2" creationId="{0F09E59E-24FF-5DAF-F724-E0F0B78C3ABF}"/>
          </ac:spMkLst>
        </pc:spChg>
      </pc:sldChg>
      <pc:sldChg chg="addSp delSp modSp add mod modTransition delAnim modAnim modNotesTx">
        <pc:chgData name="Sudvarg, Marion" userId="2bb9b31b-5f3c-4f72-8e1f-41eb276ee9c6" providerId="ADAL" clId="{8E426975-D65C-4288-86C0-F992F63330E8}" dt="2024-10-22T07:35:13.970" v="23956" actId="120"/>
        <pc:sldMkLst>
          <pc:docMk/>
          <pc:sldMk cId="2888173814" sldId="418"/>
        </pc:sldMkLst>
        <pc:spChg chg="mod">
          <ac:chgData name="Sudvarg, Marion" userId="2bb9b31b-5f3c-4f72-8e1f-41eb276ee9c6" providerId="ADAL" clId="{8E426975-D65C-4288-86C0-F992F63330E8}" dt="2024-10-22T07:35:13.970" v="23956" actId="120"/>
          <ac:spMkLst>
            <pc:docMk/>
            <pc:sldMk cId="2888173814" sldId="418"/>
            <ac:spMk id="2" creationId="{0F09E59E-24FF-5DAF-F724-E0F0B78C3ABF}"/>
          </ac:spMkLst>
        </pc:spChg>
        <pc:spChg chg="del">
          <ac:chgData name="Sudvarg, Marion" userId="2bb9b31b-5f3c-4f72-8e1f-41eb276ee9c6" providerId="ADAL" clId="{8E426975-D65C-4288-86C0-F992F63330E8}" dt="2024-10-18T08:28:55.071" v="6291" actId="478"/>
          <ac:spMkLst>
            <pc:docMk/>
            <pc:sldMk cId="2888173814" sldId="418"/>
            <ac:spMk id="12" creationId="{77F663FF-1AF9-CEB7-9803-C16DDD5253CB}"/>
          </ac:spMkLst>
        </pc:spChg>
        <pc:spChg chg="del">
          <ac:chgData name="Sudvarg, Marion" userId="2bb9b31b-5f3c-4f72-8e1f-41eb276ee9c6" providerId="ADAL" clId="{8E426975-D65C-4288-86C0-F992F63330E8}" dt="2024-10-18T08:29:02.671" v="6305" actId="478"/>
          <ac:spMkLst>
            <pc:docMk/>
            <pc:sldMk cId="2888173814" sldId="418"/>
            <ac:spMk id="16" creationId="{206B32AD-8276-406F-2466-AADC4F5A449A}"/>
          </ac:spMkLst>
        </pc:spChg>
        <pc:spChg chg="del">
          <ac:chgData name="Sudvarg, Marion" userId="2bb9b31b-5f3c-4f72-8e1f-41eb276ee9c6" providerId="ADAL" clId="{8E426975-D65C-4288-86C0-F992F63330E8}" dt="2024-10-18T08:29:02.671" v="6305" actId="478"/>
          <ac:spMkLst>
            <pc:docMk/>
            <pc:sldMk cId="2888173814" sldId="418"/>
            <ac:spMk id="18" creationId="{8AA90F12-B2FF-3C95-9253-9D401AA29F8D}"/>
          </ac:spMkLst>
        </pc:spChg>
        <pc:picChg chg="add mod">
          <ac:chgData name="Sudvarg, Marion" userId="2bb9b31b-5f3c-4f72-8e1f-41eb276ee9c6" providerId="ADAL" clId="{8E426975-D65C-4288-86C0-F992F63330E8}" dt="2024-10-21T15:03:43.502" v="9957" actId="1035"/>
          <ac:picMkLst>
            <pc:docMk/>
            <pc:sldMk cId="2888173814" sldId="418"/>
            <ac:picMk id="3" creationId="{56FFEC54-847D-709B-A13F-9F7900658AF7}"/>
          </ac:picMkLst>
        </pc:picChg>
        <pc:picChg chg="add mod ord">
          <ac:chgData name="Sudvarg, Marion" userId="2bb9b31b-5f3c-4f72-8e1f-41eb276ee9c6" providerId="ADAL" clId="{8E426975-D65C-4288-86C0-F992F63330E8}" dt="2024-10-21T15:03:40.032" v="9952" actId="1035"/>
          <ac:picMkLst>
            <pc:docMk/>
            <pc:sldMk cId="2888173814" sldId="418"/>
            <ac:picMk id="4" creationId="{55066691-8B32-EE45-4E32-B19EEEF370D6}"/>
          </ac:picMkLst>
        </pc:picChg>
        <pc:picChg chg="add del mod">
          <ac:chgData name="Sudvarg, Marion" userId="2bb9b31b-5f3c-4f72-8e1f-41eb276ee9c6" providerId="ADAL" clId="{8E426975-D65C-4288-86C0-F992F63330E8}" dt="2024-10-22T07:11:08.507" v="23855" actId="478"/>
          <ac:picMkLst>
            <pc:docMk/>
            <pc:sldMk cId="2888173814" sldId="418"/>
            <ac:picMk id="7" creationId="{FD1CD2AD-ED2E-EC0B-3887-41DCC9BC6FEE}"/>
          </ac:picMkLst>
        </pc:picChg>
        <pc:picChg chg="add mod">
          <ac:chgData name="Sudvarg, Marion" userId="2bb9b31b-5f3c-4f72-8e1f-41eb276ee9c6" providerId="ADAL" clId="{8E426975-D65C-4288-86C0-F992F63330E8}" dt="2024-10-22T07:34:58.670" v="23954" actId="1076"/>
          <ac:picMkLst>
            <pc:docMk/>
            <pc:sldMk cId="2888173814" sldId="418"/>
            <ac:picMk id="12" creationId="{ECAA5F77-04F2-61F3-8E44-C0221E771BED}"/>
          </ac:picMkLst>
        </pc:picChg>
        <pc:picChg chg="del">
          <ac:chgData name="Sudvarg, Marion" userId="2bb9b31b-5f3c-4f72-8e1f-41eb276ee9c6" providerId="ADAL" clId="{8E426975-D65C-4288-86C0-F992F63330E8}" dt="2024-10-18T08:29:02.671" v="6305" actId="478"/>
          <ac:picMkLst>
            <pc:docMk/>
            <pc:sldMk cId="2888173814" sldId="418"/>
            <ac:picMk id="15" creationId="{CFCDACC9-259E-C468-8893-8F78522F67D3}"/>
          </ac:picMkLst>
        </pc:picChg>
      </pc:sldChg>
      <pc:sldChg chg="addSp delSp modSp add mod modTransition modAnim modNotesTx">
        <pc:chgData name="Sudvarg, Marion" userId="2bb9b31b-5f3c-4f72-8e1f-41eb276ee9c6" providerId="ADAL" clId="{8E426975-D65C-4288-86C0-F992F63330E8}" dt="2024-10-22T07:35:24.560" v="23959" actId="1076"/>
        <pc:sldMkLst>
          <pc:docMk/>
          <pc:sldMk cId="572969090" sldId="419"/>
        </pc:sldMkLst>
        <pc:spChg chg="mod">
          <ac:chgData name="Sudvarg, Marion" userId="2bb9b31b-5f3c-4f72-8e1f-41eb276ee9c6" providerId="ADAL" clId="{8E426975-D65C-4288-86C0-F992F63330E8}" dt="2024-10-22T07:35:17.390" v="23957" actId="120"/>
          <ac:spMkLst>
            <pc:docMk/>
            <pc:sldMk cId="572969090" sldId="419"/>
            <ac:spMk id="2" creationId="{0F09E59E-24FF-5DAF-F724-E0F0B78C3ABF}"/>
          </ac:spMkLst>
        </pc:spChg>
        <pc:spChg chg="add mod">
          <ac:chgData name="Sudvarg, Marion" userId="2bb9b31b-5f3c-4f72-8e1f-41eb276ee9c6" providerId="ADAL" clId="{8E426975-D65C-4288-86C0-F992F63330E8}" dt="2024-10-21T04:30:18.586" v="9247" actId="14100"/>
          <ac:spMkLst>
            <pc:docMk/>
            <pc:sldMk cId="572969090" sldId="419"/>
            <ac:spMk id="3" creationId="{BF035A9F-0606-EAFD-9D7E-9D0BEF7CF97C}"/>
          </ac:spMkLst>
        </pc:spChg>
        <pc:picChg chg="del">
          <ac:chgData name="Sudvarg, Marion" userId="2bb9b31b-5f3c-4f72-8e1f-41eb276ee9c6" providerId="ADAL" clId="{8E426975-D65C-4288-86C0-F992F63330E8}" dt="2024-10-18T08:30:12.730" v="6335" actId="478"/>
          <ac:picMkLst>
            <pc:docMk/>
            <pc:sldMk cId="572969090" sldId="419"/>
            <ac:picMk id="4" creationId="{55066691-8B32-EE45-4E32-B19EEEF370D6}"/>
          </ac:picMkLst>
        </pc:picChg>
        <pc:picChg chg="add del mod">
          <ac:chgData name="Sudvarg, Marion" userId="2bb9b31b-5f3c-4f72-8e1f-41eb276ee9c6" providerId="ADAL" clId="{8E426975-D65C-4288-86C0-F992F63330E8}" dt="2024-10-22T07:13:57.772" v="23860"/>
          <ac:picMkLst>
            <pc:docMk/>
            <pc:sldMk cId="572969090" sldId="419"/>
            <ac:picMk id="6" creationId="{8ADB6635-4560-076B-CD58-902156B8BD33}"/>
          </ac:picMkLst>
        </pc:picChg>
        <pc:picChg chg="add del mod ord">
          <ac:chgData name="Sudvarg, Marion" userId="2bb9b31b-5f3c-4f72-8e1f-41eb276ee9c6" providerId="ADAL" clId="{8E426975-D65C-4288-86C0-F992F63330E8}" dt="2024-10-22T07:14:34.939" v="23861"/>
          <ac:picMkLst>
            <pc:docMk/>
            <pc:sldMk cId="572969090" sldId="419"/>
            <ac:picMk id="9" creationId="{C9153C57-9D08-7AD4-6877-9B974572A051}"/>
          </ac:picMkLst>
        </pc:picChg>
        <pc:picChg chg="add mod">
          <ac:chgData name="Sudvarg, Marion" userId="2bb9b31b-5f3c-4f72-8e1f-41eb276ee9c6" providerId="ADAL" clId="{8E426975-D65C-4288-86C0-F992F63330E8}" dt="2024-10-22T07:35:24.560" v="23959" actId="1076"/>
          <ac:picMkLst>
            <pc:docMk/>
            <pc:sldMk cId="572969090" sldId="419"/>
            <ac:picMk id="10" creationId="{630DAF95-BC82-2009-5A04-948751DC143B}"/>
          </ac:picMkLst>
        </pc:picChg>
      </pc:sldChg>
      <pc:sldChg chg="addSp delSp modSp add mod modTransition delAnim modNotesTx">
        <pc:chgData name="Sudvarg, Marion" userId="2bb9b31b-5f3c-4f72-8e1f-41eb276ee9c6" providerId="ADAL" clId="{8E426975-D65C-4288-86C0-F992F63330E8}" dt="2024-10-22T07:35:35.620" v="23962" actId="1076"/>
        <pc:sldMkLst>
          <pc:docMk/>
          <pc:sldMk cId="1980118621" sldId="420"/>
        </pc:sldMkLst>
        <pc:spChg chg="mod">
          <ac:chgData name="Sudvarg, Marion" userId="2bb9b31b-5f3c-4f72-8e1f-41eb276ee9c6" providerId="ADAL" clId="{8E426975-D65C-4288-86C0-F992F63330E8}" dt="2024-10-22T07:35:29.540" v="23960" actId="120"/>
          <ac:spMkLst>
            <pc:docMk/>
            <pc:sldMk cId="1980118621" sldId="420"/>
            <ac:spMk id="2" creationId="{0F09E59E-24FF-5DAF-F724-E0F0B78C3ABF}"/>
          </ac:spMkLst>
        </pc:spChg>
        <pc:spChg chg="del">
          <ac:chgData name="Sudvarg, Marion" userId="2bb9b31b-5f3c-4f72-8e1f-41eb276ee9c6" providerId="ADAL" clId="{8E426975-D65C-4288-86C0-F992F63330E8}" dt="2024-10-18T08:44:23.892" v="6676" actId="478"/>
          <ac:spMkLst>
            <pc:docMk/>
            <pc:sldMk cId="1980118621" sldId="420"/>
            <ac:spMk id="3" creationId="{BF035A9F-0606-EAFD-9D7E-9D0BEF7CF97C}"/>
          </ac:spMkLst>
        </pc:spChg>
        <pc:spChg chg="add del mod">
          <ac:chgData name="Sudvarg, Marion" userId="2bb9b31b-5f3c-4f72-8e1f-41eb276ee9c6" providerId="ADAL" clId="{8E426975-D65C-4288-86C0-F992F63330E8}" dt="2024-10-18T08:44:26.114" v="6677" actId="478"/>
          <ac:spMkLst>
            <pc:docMk/>
            <pc:sldMk cId="1980118621" sldId="420"/>
            <ac:spMk id="5" creationId="{585EB3AA-6758-03D4-2744-10541294849E}"/>
          </ac:spMkLst>
        </pc:spChg>
        <pc:picChg chg="add mod">
          <ac:chgData name="Sudvarg, Marion" userId="2bb9b31b-5f3c-4f72-8e1f-41eb276ee9c6" providerId="ADAL" clId="{8E426975-D65C-4288-86C0-F992F63330E8}" dt="2024-10-21T05:22:14.666" v="9254" actId="1076"/>
          <ac:picMkLst>
            <pc:docMk/>
            <pc:sldMk cId="1980118621" sldId="420"/>
            <ac:picMk id="4" creationId="{36C37C30-EBCF-9435-8D34-108CDB0D0713}"/>
          </ac:picMkLst>
        </pc:picChg>
        <pc:picChg chg="add mod">
          <ac:chgData name="Sudvarg, Marion" userId="2bb9b31b-5f3c-4f72-8e1f-41eb276ee9c6" providerId="ADAL" clId="{8E426975-D65C-4288-86C0-F992F63330E8}" dt="2024-10-22T07:35:35.620" v="23962" actId="1076"/>
          <ac:picMkLst>
            <pc:docMk/>
            <pc:sldMk cId="1980118621" sldId="420"/>
            <ac:picMk id="6" creationId="{E9F3B9B1-0144-893D-74A3-C615E0DFD1D1}"/>
          </ac:picMkLst>
        </pc:picChg>
        <pc:picChg chg="add del mod">
          <ac:chgData name="Sudvarg, Marion" userId="2bb9b31b-5f3c-4f72-8e1f-41eb276ee9c6" providerId="ADAL" clId="{8E426975-D65C-4288-86C0-F992F63330E8}" dt="2024-10-21T05:21:49.564" v="9248" actId="478"/>
          <ac:picMkLst>
            <pc:docMk/>
            <pc:sldMk cId="1980118621" sldId="420"/>
            <ac:picMk id="7" creationId="{E2C389B6-55B8-38B0-F97D-30A5C8762491}"/>
          </ac:picMkLst>
        </pc:picChg>
      </pc:sldChg>
      <pc:sldChg chg="modSp add mod ord modTransition modAnim modShow modNotesTx">
        <pc:chgData name="Sudvarg, Marion" userId="2bb9b31b-5f3c-4f72-8e1f-41eb276ee9c6" providerId="ADAL" clId="{8E426975-D65C-4288-86C0-F992F63330E8}" dt="2024-10-22T07:38:14.112" v="23980" actId="729"/>
        <pc:sldMkLst>
          <pc:docMk/>
          <pc:sldMk cId="1125262248" sldId="421"/>
        </pc:sldMkLst>
        <pc:spChg chg="mod">
          <ac:chgData name="Sudvarg, Marion" userId="2bb9b31b-5f3c-4f72-8e1f-41eb276ee9c6" providerId="ADAL" clId="{8E426975-D65C-4288-86C0-F992F63330E8}" dt="2024-10-18T08:45:11.449" v="6729" actId="20577"/>
          <ac:spMkLst>
            <pc:docMk/>
            <pc:sldMk cId="1125262248" sldId="421"/>
            <ac:spMk id="2" creationId="{0F09E59E-24FF-5DAF-F724-E0F0B78C3ABF}"/>
          </ac:spMkLst>
        </pc:spChg>
        <pc:spChg chg="mod">
          <ac:chgData name="Sudvarg, Marion" userId="2bb9b31b-5f3c-4f72-8e1f-41eb276ee9c6" providerId="ADAL" clId="{8E426975-D65C-4288-86C0-F992F63330E8}" dt="2024-10-18T08:46:38.417" v="6997" actId="1076"/>
          <ac:spMkLst>
            <pc:docMk/>
            <pc:sldMk cId="1125262248" sldId="421"/>
            <ac:spMk id="3" creationId="{BF035A9F-0606-EAFD-9D7E-9D0BEF7CF97C}"/>
          </ac:spMkLst>
        </pc:spChg>
      </pc:sldChg>
      <pc:sldChg chg="new add del mod modTransition modShow">
        <pc:chgData name="Sudvarg, Marion" userId="2bb9b31b-5f3c-4f72-8e1f-41eb276ee9c6" providerId="ADAL" clId="{8E426975-D65C-4288-86C0-F992F63330E8}" dt="2024-10-22T06:50:17.145" v="23824"/>
        <pc:sldMkLst>
          <pc:docMk/>
          <pc:sldMk cId="2474322648" sldId="422"/>
        </pc:sldMkLst>
      </pc:sldChg>
      <pc:sldChg chg="addSp delSp modSp add mod modTransition delAnim modAnim modNotesTx">
        <pc:chgData name="Sudvarg, Marion" userId="2bb9b31b-5f3c-4f72-8e1f-41eb276ee9c6" providerId="ADAL" clId="{8E426975-D65C-4288-86C0-F992F63330E8}" dt="2024-10-22T07:36:28.319" v="23969" actId="1076"/>
        <pc:sldMkLst>
          <pc:docMk/>
          <pc:sldMk cId="4138745310" sldId="423"/>
        </pc:sldMkLst>
        <pc:spChg chg="mod">
          <ac:chgData name="Sudvarg, Marion" userId="2bb9b31b-5f3c-4f72-8e1f-41eb276ee9c6" providerId="ADAL" clId="{8E426975-D65C-4288-86C0-F992F63330E8}" dt="2024-10-21T05:32:31.527" v="9263" actId="962"/>
          <ac:spMkLst>
            <pc:docMk/>
            <pc:sldMk cId="4138745310" sldId="423"/>
            <ac:spMk id="2" creationId="{0F09E59E-24FF-5DAF-F724-E0F0B78C3ABF}"/>
          </ac:spMkLst>
        </pc:spChg>
        <pc:spChg chg="del mod">
          <ac:chgData name="Sudvarg, Marion" userId="2bb9b31b-5f3c-4f72-8e1f-41eb276ee9c6" providerId="ADAL" clId="{8E426975-D65C-4288-86C0-F992F63330E8}" dt="2024-10-18T08:49:32.672" v="7048" actId="478"/>
          <ac:spMkLst>
            <pc:docMk/>
            <pc:sldMk cId="4138745310" sldId="423"/>
            <ac:spMk id="3" creationId="{BF035A9F-0606-EAFD-9D7E-9D0BEF7CF97C}"/>
          </ac:spMkLst>
        </pc:spChg>
        <pc:spChg chg="add del mod">
          <ac:chgData name="Sudvarg, Marion" userId="2bb9b31b-5f3c-4f72-8e1f-41eb276ee9c6" providerId="ADAL" clId="{8E426975-D65C-4288-86C0-F992F63330E8}" dt="2024-10-18T08:49:54.028" v="7051" actId="478"/>
          <ac:spMkLst>
            <pc:docMk/>
            <pc:sldMk cId="4138745310" sldId="423"/>
            <ac:spMk id="5" creationId="{745FCDA6-D8DD-DAE0-B9D6-2A098D7D6ACB}"/>
          </ac:spMkLst>
        </pc:spChg>
        <pc:spChg chg="add mod ord">
          <ac:chgData name="Sudvarg, Marion" userId="2bb9b31b-5f3c-4f72-8e1f-41eb276ee9c6" providerId="ADAL" clId="{8E426975-D65C-4288-86C0-F992F63330E8}" dt="2024-10-18T08:51:08.090" v="7137" actId="6549"/>
          <ac:spMkLst>
            <pc:docMk/>
            <pc:sldMk cId="4138745310" sldId="423"/>
            <ac:spMk id="6" creationId="{66318580-D367-6231-9C00-848C618D6399}"/>
          </ac:spMkLst>
        </pc:spChg>
        <pc:picChg chg="add mod">
          <ac:chgData name="Sudvarg, Marion" userId="2bb9b31b-5f3c-4f72-8e1f-41eb276ee9c6" providerId="ADAL" clId="{8E426975-D65C-4288-86C0-F992F63330E8}" dt="2024-10-22T07:36:28.319" v="23969" actId="1076"/>
          <ac:picMkLst>
            <pc:docMk/>
            <pc:sldMk cId="4138745310" sldId="423"/>
            <ac:picMk id="4" creationId="{07EF411F-2844-7FE7-F1C8-A26B25D3167A}"/>
          </ac:picMkLst>
        </pc:picChg>
        <pc:picChg chg="add mod">
          <ac:chgData name="Sudvarg, Marion" userId="2bb9b31b-5f3c-4f72-8e1f-41eb276ee9c6" providerId="ADAL" clId="{8E426975-D65C-4288-86C0-F992F63330E8}" dt="2024-10-18T08:51:38.811" v="7142" actId="1076"/>
          <ac:picMkLst>
            <pc:docMk/>
            <pc:sldMk cId="4138745310" sldId="423"/>
            <ac:picMk id="8" creationId="{7A073CEE-2D3E-9B74-8C7C-5C28E1D83593}"/>
          </ac:picMkLst>
        </pc:picChg>
      </pc:sldChg>
      <pc:sldChg chg="addSp modSp new mod modTransition modNotesTx">
        <pc:chgData name="Sudvarg, Marion" userId="2bb9b31b-5f3c-4f72-8e1f-41eb276ee9c6" providerId="ADAL" clId="{8E426975-D65C-4288-86C0-F992F63330E8}" dt="2024-10-22T07:38:06.087" v="23979" actId="1076"/>
        <pc:sldMkLst>
          <pc:docMk/>
          <pc:sldMk cId="2525313707" sldId="424"/>
        </pc:sldMkLst>
        <pc:spChg chg="mod">
          <ac:chgData name="Sudvarg, Marion" userId="2bb9b31b-5f3c-4f72-8e1f-41eb276ee9c6" providerId="ADAL" clId="{8E426975-D65C-4288-86C0-F992F63330E8}" dt="2024-10-18T08:54:36.716" v="7196" actId="1076"/>
          <ac:spMkLst>
            <pc:docMk/>
            <pc:sldMk cId="2525313707" sldId="424"/>
            <ac:spMk id="2" creationId="{18515F5C-654E-7B9E-FFC7-1D7CC866A532}"/>
          </ac:spMkLst>
        </pc:spChg>
        <pc:spChg chg="mod">
          <ac:chgData name="Sudvarg, Marion" userId="2bb9b31b-5f3c-4f72-8e1f-41eb276ee9c6" providerId="ADAL" clId="{8E426975-D65C-4288-86C0-F992F63330E8}" dt="2024-10-18T08:55:45.369" v="7235" actId="14100"/>
          <ac:spMkLst>
            <pc:docMk/>
            <pc:sldMk cId="2525313707" sldId="424"/>
            <ac:spMk id="3" creationId="{19AF5585-31E6-6EA8-4EF7-2CC858021F4C}"/>
          </ac:spMkLst>
        </pc:spChg>
        <pc:spChg chg="add mod">
          <ac:chgData name="Sudvarg, Marion" userId="2bb9b31b-5f3c-4f72-8e1f-41eb276ee9c6" providerId="ADAL" clId="{8E426975-D65C-4288-86C0-F992F63330E8}" dt="2024-10-18T08:54:44.596" v="7201"/>
          <ac:spMkLst>
            <pc:docMk/>
            <pc:sldMk cId="2525313707" sldId="424"/>
            <ac:spMk id="4" creationId="{4CC2C80D-AB6E-B2CD-29BD-F221AAB93A70}"/>
          </ac:spMkLst>
        </pc:spChg>
        <pc:picChg chg="add mod">
          <ac:chgData name="Sudvarg, Marion" userId="2bb9b31b-5f3c-4f72-8e1f-41eb276ee9c6" providerId="ADAL" clId="{8E426975-D65C-4288-86C0-F992F63330E8}" dt="2024-10-18T08:55:25.710" v="7228" actId="1076"/>
          <ac:picMkLst>
            <pc:docMk/>
            <pc:sldMk cId="2525313707" sldId="424"/>
            <ac:picMk id="5" creationId="{609AF3BC-B1EC-BDB1-3C6D-ACF15B17FE08}"/>
          </ac:picMkLst>
        </pc:picChg>
        <pc:picChg chg="add mod">
          <ac:chgData name="Sudvarg, Marion" userId="2bb9b31b-5f3c-4f72-8e1f-41eb276ee9c6" providerId="ADAL" clId="{8E426975-D65C-4288-86C0-F992F63330E8}" dt="2024-10-22T07:38:06.087" v="23979" actId="1076"/>
          <ac:picMkLst>
            <pc:docMk/>
            <pc:sldMk cId="2525313707" sldId="424"/>
            <ac:picMk id="7" creationId="{E7737382-2A83-57BC-20A6-484E1F298D70}"/>
          </ac:picMkLst>
        </pc:picChg>
      </pc:sldChg>
      <pc:sldChg chg="new del">
        <pc:chgData name="Sudvarg, Marion" userId="2bb9b31b-5f3c-4f72-8e1f-41eb276ee9c6" providerId="ADAL" clId="{8E426975-D65C-4288-86C0-F992F63330E8}" dt="2024-10-18T08:51:57.481" v="7144" actId="47"/>
        <pc:sldMkLst>
          <pc:docMk/>
          <pc:sldMk cId="3476467321" sldId="424"/>
        </pc:sldMkLst>
      </pc:sldChg>
      <pc:sldChg chg="new del">
        <pc:chgData name="Sudvarg, Marion" userId="2bb9b31b-5f3c-4f72-8e1f-41eb276ee9c6" providerId="ADAL" clId="{8E426975-D65C-4288-86C0-F992F63330E8}" dt="2024-10-18T08:52:34.513" v="7146" actId="47"/>
        <pc:sldMkLst>
          <pc:docMk/>
          <pc:sldMk cId="3809645453" sldId="424"/>
        </pc:sldMkLst>
      </pc:sldChg>
      <pc:sldChg chg="addSp delSp modSp new mod modTransition delAnim modAnim modNotesTx">
        <pc:chgData name="Sudvarg, Marion" userId="2bb9b31b-5f3c-4f72-8e1f-41eb276ee9c6" providerId="ADAL" clId="{8E426975-D65C-4288-86C0-F992F63330E8}" dt="2024-10-22T07:37:51.398" v="23975" actId="1076"/>
        <pc:sldMkLst>
          <pc:docMk/>
          <pc:sldMk cId="858848116" sldId="425"/>
        </pc:sldMkLst>
        <pc:spChg chg="mod">
          <ac:chgData name="Sudvarg, Marion" userId="2bb9b31b-5f3c-4f72-8e1f-41eb276ee9c6" providerId="ADAL" clId="{8E426975-D65C-4288-86C0-F992F63330E8}" dt="2024-10-22T04:49:28.764" v="19022" actId="122"/>
          <ac:spMkLst>
            <pc:docMk/>
            <pc:sldMk cId="858848116" sldId="425"/>
            <ac:spMk id="2" creationId="{3BD85CD6-5691-A6EE-DC28-EAD62A6744BF}"/>
          </ac:spMkLst>
        </pc:spChg>
        <pc:spChg chg="mod">
          <ac:chgData name="Sudvarg, Marion" userId="2bb9b31b-5f3c-4f72-8e1f-41eb276ee9c6" providerId="ADAL" clId="{8E426975-D65C-4288-86C0-F992F63330E8}" dt="2024-10-22T04:51:03.105" v="19046" actId="14100"/>
          <ac:spMkLst>
            <pc:docMk/>
            <pc:sldMk cId="858848116" sldId="425"/>
            <ac:spMk id="3" creationId="{8E72F3AE-DB0C-0A23-8E9A-BDDE45A1D9F7}"/>
          </ac:spMkLst>
        </pc:spChg>
        <pc:spChg chg="del mod">
          <ac:chgData name="Sudvarg, Marion" userId="2bb9b31b-5f3c-4f72-8e1f-41eb276ee9c6" providerId="ADAL" clId="{8E426975-D65C-4288-86C0-F992F63330E8}" dt="2024-10-22T04:49:38.609" v="19025" actId="478"/>
          <ac:spMkLst>
            <pc:docMk/>
            <pc:sldMk cId="858848116" sldId="425"/>
            <ac:spMk id="4" creationId="{53A58FB6-4EE0-0BC0-6C91-5C486C97EFD3}"/>
          </ac:spMkLst>
        </pc:spChg>
        <pc:spChg chg="del">
          <ac:chgData name="Sudvarg, Marion" userId="2bb9b31b-5f3c-4f72-8e1f-41eb276ee9c6" providerId="ADAL" clId="{8E426975-D65C-4288-86C0-F992F63330E8}" dt="2024-10-18T08:58:01.699" v="7706" actId="478"/>
          <ac:spMkLst>
            <pc:docMk/>
            <pc:sldMk cId="858848116" sldId="425"/>
            <ac:spMk id="5" creationId="{323272DF-3E02-F156-2EB4-8E604D200B51}"/>
          </ac:spMkLst>
        </pc:spChg>
        <pc:spChg chg="add del mod">
          <ac:chgData name="Sudvarg, Marion" userId="2bb9b31b-5f3c-4f72-8e1f-41eb276ee9c6" providerId="ADAL" clId="{8E426975-D65C-4288-86C0-F992F63330E8}" dt="2024-10-22T04:49:41.564" v="19026" actId="478"/>
          <ac:spMkLst>
            <pc:docMk/>
            <pc:sldMk cId="858848116" sldId="425"/>
            <ac:spMk id="6" creationId="{FC2EC352-E769-E4B9-AD1C-B249240029A8}"/>
          </ac:spMkLst>
        </pc:spChg>
        <pc:picChg chg="add mod">
          <ac:chgData name="Sudvarg, Marion" userId="2bb9b31b-5f3c-4f72-8e1f-41eb276ee9c6" providerId="ADAL" clId="{8E426975-D65C-4288-86C0-F992F63330E8}" dt="2024-10-22T07:37:51.398" v="23975" actId="1076"/>
          <ac:picMkLst>
            <pc:docMk/>
            <pc:sldMk cId="858848116" sldId="425"/>
            <ac:picMk id="8" creationId="{B884DE78-ECAA-0DC6-0D01-FA2F3990C6CA}"/>
          </ac:picMkLst>
        </pc:picChg>
      </pc:sldChg>
      <pc:sldChg chg="add del">
        <pc:chgData name="Sudvarg, Marion" userId="2bb9b31b-5f3c-4f72-8e1f-41eb276ee9c6" providerId="ADAL" clId="{8E426975-D65C-4288-86C0-F992F63330E8}" dt="2024-10-21T02:37:58.569" v="9222" actId="47"/>
        <pc:sldMkLst>
          <pc:docMk/>
          <pc:sldMk cId="674792367" sldId="426"/>
        </pc:sldMkLst>
      </pc:sldChg>
      <pc:sldChg chg="add del">
        <pc:chgData name="Sudvarg, Marion" userId="2bb9b31b-5f3c-4f72-8e1f-41eb276ee9c6" providerId="ADAL" clId="{8E426975-D65C-4288-86C0-F992F63330E8}" dt="2024-10-21T02:37:58.569" v="9222" actId="47"/>
        <pc:sldMkLst>
          <pc:docMk/>
          <pc:sldMk cId="2910224176" sldId="427"/>
        </pc:sldMkLst>
      </pc:sldChg>
      <pc:sldChg chg="add del">
        <pc:chgData name="Sudvarg, Marion" userId="2bb9b31b-5f3c-4f72-8e1f-41eb276ee9c6" providerId="ADAL" clId="{8E426975-D65C-4288-86C0-F992F63330E8}" dt="2024-10-21T02:37:58.569" v="9222" actId="47"/>
        <pc:sldMkLst>
          <pc:docMk/>
          <pc:sldMk cId="3830928051" sldId="428"/>
        </pc:sldMkLst>
      </pc:sldChg>
      <pc:sldChg chg="addSp modSp add mod modTransition modNotesTx">
        <pc:chgData name="Sudvarg, Marion" userId="2bb9b31b-5f3c-4f72-8e1f-41eb276ee9c6" providerId="ADAL" clId="{8E426975-D65C-4288-86C0-F992F63330E8}" dt="2024-10-22T07:30:46.424" v="23897" actId="1076"/>
        <pc:sldMkLst>
          <pc:docMk/>
          <pc:sldMk cId="3306973342" sldId="429"/>
        </pc:sldMkLst>
        <pc:picChg chg="mod">
          <ac:chgData name="Sudvarg, Marion" userId="2bb9b31b-5f3c-4f72-8e1f-41eb276ee9c6" providerId="ADAL" clId="{8E426975-D65C-4288-86C0-F992F63330E8}" dt="2024-10-21T02:38:14.279" v="9224" actId="14826"/>
          <ac:picMkLst>
            <pc:docMk/>
            <pc:sldMk cId="3306973342" sldId="429"/>
            <ac:picMk id="7" creationId="{2FD44BC0-F67B-38F7-B57B-03CB9C55B049}"/>
          </ac:picMkLst>
        </pc:picChg>
        <pc:picChg chg="add mod">
          <ac:chgData name="Sudvarg, Marion" userId="2bb9b31b-5f3c-4f72-8e1f-41eb276ee9c6" providerId="ADAL" clId="{8E426975-D65C-4288-86C0-F992F63330E8}" dt="2024-10-22T07:30:46.424" v="23897" actId="1076"/>
          <ac:picMkLst>
            <pc:docMk/>
            <pc:sldMk cId="3306973342" sldId="429"/>
            <ac:picMk id="8" creationId="{995248D8-8065-62A8-ACD5-8B0EAC15CB20}"/>
          </ac:picMkLst>
        </pc:picChg>
        <pc:picChg chg="mod">
          <ac:chgData name="Sudvarg, Marion" userId="2bb9b31b-5f3c-4f72-8e1f-41eb276ee9c6" providerId="ADAL" clId="{8E426975-D65C-4288-86C0-F992F63330E8}" dt="2024-10-21T02:38:07.377" v="9223" actId="14826"/>
          <ac:picMkLst>
            <pc:docMk/>
            <pc:sldMk cId="3306973342" sldId="429"/>
            <ac:picMk id="9" creationId="{B0776B72-485D-D655-60BB-0B31C05F0B85}"/>
          </ac:picMkLst>
        </pc:picChg>
      </pc:sldChg>
      <pc:sldChg chg="addSp modSp add modTransition modNotesTx">
        <pc:chgData name="Sudvarg, Marion" userId="2bb9b31b-5f3c-4f72-8e1f-41eb276ee9c6" providerId="ADAL" clId="{8E426975-D65C-4288-86C0-F992F63330E8}" dt="2024-10-22T07:02:32.307" v="23837"/>
        <pc:sldMkLst>
          <pc:docMk/>
          <pc:sldMk cId="883215940" sldId="430"/>
        </pc:sldMkLst>
        <pc:picChg chg="add mod">
          <ac:chgData name="Sudvarg, Marion" userId="2bb9b31b-5f3c-4f72-8e1f-41eb276ee9c6" providerId="ADAL" clId="{8E426975-D65C-4288-86C0-F992F63330E8}" dt="2024-10-22T07:02:32.307" v="23837"/>
          <ac:picMkLst>
            <pc:docMk/>
            <pc:sldMk cId="883215940" sldId="430"/>
            <ac:picMk id="4" creationId="{65C85047-5760-F2B9-5DFF-BBE3BDB8381B}"/>
          </ac:picMkLst>
        </pc:picChg>
        <pc:picChg chg="mod">
          <ac:chgData name="Sudvarg, Marion" userId="2bb9b31b-5f3c-4f72-8e1f-41eb276ee9c6" providerId="ADAL" clId="{8E426975-D65C-4288-86C0-F992F63330E8}" dt="2024-10-21T02:39:05.408" v="9227" actId="14826"/>
          <ac:picMkLst>
            <pc:docMk/>
            <pc:sldMk cId="883215940" sldId="430"/>
            <ac:picMk id="7" creationId="{2FD44BC0-F67B-38F7-B57B-03CB9C55B049}"/>
          </ac:picMkLst>
        </pc:picChg>
      </pc:sldChg>
      <pc:sldChg chg="addSp modSp add modTransition modNotesTx">
        <pc:chgData name="Sudvarg, Marion" userId="2bb9b31b-5f3c-4f72-8e1f-41eb276ee9c6" providerId="ADAL" clId="{8E426975-D65C-4288-86C0-F992F63330E8}" dt="2024-10-22T07:02:32.307" v="23837"/>
        <pc:sldMkLst>
          <pc:docMk/>
          <pc:sldMk cId="1643302188" sldId="431"/>
        </pc:sldMkLst>
        <pc:picChg chg="add mod">
          <ac:chgData name="Sudvarg, Marion" userId="2bb9b31b-5f3c-4f72-8e1f-41eb276ee9c6" providerId="ADAL" clId="{8E426975-D65C-4288-86C0-F992F63330E8}" dt="2024-10-22T07:02:32.307" v="23837"/>
          <ac:picMkLst>
            <pc:docMk/>
            <pc:sldMk cId="1643302188" sldId="431"/>
            <ac:picMk id="4" creationId="{7C3340AD-9D6D-2FA2-DDDC-C74CBC8F01D1}"/>
          </ac:picMkLst>
        </pc:picChg>
        <pc:picChg chg="mod">
          <ac:chgData name="Sudvarg, Marion" userId="2bb9b31b-5f3c-4f72-8e1f-41eb276ee9c6" providerId="ADAL" clId="{8E426975-D65C-4288-86C0-F992F63330E8}" dt="2024-10-21T02:39:15.910" v="9228" actId="14826"/>
          <ac:picMkLst>
            <pc:docMk/>
            <pc:sldMk cId="1643302188" sldId="431"/>
            <ac:picMk id="7" creationId="{2FD44BC0-F67B-38F7-B57B-03CB9C55B049}"/>
          </ac:picMkLst>
        </pc:picChg>
      </pc:sldChg>
      <pc:sldChg chg="addSp delSp modSp add mod modTransition modAnim modNotesTx">
        <pc:chgData name="Sudvarg, Marion" userId="2bb9b31b-5f3c-4f72-8e1f-41eb276ee9c6" providerId="ADAL" clId="{8E426975-D65C-4288-86C0-F992F63330E8}" dt="2024-10-22T07:03:53.340" v="23843"/>
        <pc:sldMkLst>
          <pc:docMk/>
          <pc:sldMk cId="868100675" sldId="432"/>
        </pc:sldMkLst>
        <pc:picChg chg="add del mod">
          <ac:chgData name="Sudvarg, Marion" userId="2bb9b31b-5f3c-4f72-8e1f-41eb276ee9c6" providerId="ADAL" clId="{8E426975-D65C-4288-86C0-F992F63330E8}" dt="2024-10-22T07:02:38.272" v="23839"/>
          <ac:picMkLst>
            <pc:docMk/>
            <pc:sldMk cId="868100675" sldId="432"/>
            <ac:picMk id="4" creationId="{41595D3A-97C7-1906-F785-3A790287FF0F}"/>
          </ac:picMkLst>
        </pc:picChg>
        <pc:picChg chg="mod">
          <ac:chgData name="Sudvarg, Marion" userId="2bb9b31b-5f3c-4f72-8e1f-41eb276ee9c6" providerId="ADAL" clId="{8E426975-D65C-4288-86C0-F992F63330E8}" dt="2024-10-21T02:39:25.556" v="9229" actId="14826"/>
          <ac:picMkLst>
            <pc:docMk/>
            <pc:sldMk cId="868100675" sldId="432"/>
            <ac:picMk id="7" creationId="{2FD44BC0-F67B-38F7-B57B-03CB9C55B049}"/>
          </ac:picMkLst>
        </pc:picChg>
        <pc:picChg chg="add del mod ord">
          <ac:chgData name="Sudvarg, Marion" userId="2bb9b31b-5f3c-4f72-8e1f-41eb276ee9c6" providerId="ADAL" clId="{8E426975-D65C-4288-86C0-F992F63330E8}" dt="2024-10-22T07:03:09.862" v="23840"/>
          <ac:picMkLst>
            <pc:docMk/>
            <pc:sldMk cId="868100675" sldId="432"/>
            <ac:picMk id="8" creationId="{0702ED0A-17C6-54AD-E9C5-D633418FEE76}"/>
          </ac:picMkLst>
        </pc:picChg>
        <pc:picChg chg="add del mod">
          <ac:chgData name="Sudvarg, Marion" userId="2bb9b31b-5f3c-4f72-8e1f-41eb276ee9c6" providerId="ADAL" clId="{8E426975-D65C-4288-86C0-F992F63330E8}" dt="2024-10-22T07:03:25.852" v="23842"/>
          <ac:picMkLst>
            <pc:docMk/>
            <pc:sldMk cId="868100675" sldId="432"/>
            <ac:picMk id="9" creationId="{09B7559B-86A4-89A0-FCD9-443770BCAA97}"/>
          </ac:picMkLst>
        </pc:picChg>
        <pc:picChg chg="add del mod ord">
          <ac:chgData name="Sudvarg, Marion" userId="2bb9b31b-5f3c-4f72-8e1f-41eb276ee9c6" providerId="ADAL" clId="{8E426975-D65C-4288-86C0-F992F63330E8}" dt="2024-10-22T07:03:53.340" v="23843"/>
          <ac:picMkLst>
            <pc:docMk/>
            <pc:sldMk cId="868100675" sldId="432"/>
            <ac:picMk id="13" creationId="{A778A269-1F44-9F57-4966-70F35422D364}"/>
          </ac:picMkLst>
        </pc:picChg>
        <pc:picChg chg="add mod">
          <ac:chgData name="Sudvarg, Marion" userId="2bb9b31b-5f3c-4f72-8e1f-41eb276ee9c6" providerId="ADAL" clId="{8E426975-D65C-4288-86C0-F992F63330E8}" dt="2024-10-22T07:03:53.340" v="23843"/>
          <ac:picMkLst>
            <pc:docMk/>
            <pc:sldMk cId="868100675" sldId="432"/>
            <ac:picMk id="14" creationId="{F2121FF5-2707-DE14-0EB4-2521110C5BB8}"/>
          </ac:picMkLst>
        </pc:picChg>
      </pc:sldChg>
      <pc:sldChg chg="modSp add del">
        <pc:chgData name="Sudvarg, Marion" userId="2bb9b31b-5f3c-4f72-8e1f-41eb276ee9c6" providerId="ADAL" clId="{8E426975-D65C-4288-86C0-F992F63330E8}" dt="2024-10-21T05:31:50.859" v="9259" actId="47"/>
        <pc:sldMkLst>
          <pc:docMk/>
          <pc:sldMk cId="156547967" sldId="433"/>
        </pc:sldMkLst>
        <pc:picChg chg="mod">
          <ac:chgData name="Sudvarg, Marion" userId="2bb9b31b-5f3c-4f72-8e1f-41eb276ee9c6" providerId="ADAL" clId="{8E426975-D65C-4288-86C0-F992F63330E8}" dt="2024-10-21T05:31:32.306" v="9258" actId="14826"/>
          <ac:picMkLst>
            <pc:docMk/>
            <pc:sldMk cId="156547967" sldId="433"/>
            <ac:picMk id="4" creationId="{55066691-8B32-EE45-4E32-B19EEEF370D6}"/>
          </ac:picMkLst>
        </pc:picChg>
      </pc:sldChg>
      <pc:sldChg chg="addSp modSp add mod modTransition modNotesTx">
        <pc:chgData name="Sudvarg, Marion" userId="2bb9b31b-5f3c-4f72-8e1f-41eb276ee9c6" providerId="ADAL" clId="{8E426975-D65C-4288-86C0-F992F63330E8}" dt="2024-10-22T07:36:07.139" v="23965" actId="1076"/>
        <pc:sldMkLst>
          <pc:docMk/>
          <pc:sldMk cId="1671924506" sldId="433"/>
        </pc:sldMkLst>
        <pc:spChg chg="mod">
          <ac:chgData name="Sudvarg, Marion" userId="2bb9b31b-5f3c-4f72-8e1f-41eb276ee9c6" providerId="ADAL" clId="{8E426975-D65C-4288-86C0-F992F63330E8}" dt="2024-10-22T07:36:01.109" v="23963" actId="120"/>
          <ac:spMkLst>
            <pc:docMk/>
            <pc:sldMk cId="1671924506" sldId="433"/>
            <ac:spMk id="2" creationId="{0F09E59E-24FF-5DAF-F724-E0F0B78C3ABF}"/>
          </ac:spMkLst>
        </pc:spChg>
        <pc:picChg chg="mod">
          <ac:chgData name="Sudvarg, Marion" userId="2bb9b31b-5f3c-4f72-8e1f-41eb276ee9c6" providerId="ADAL" clId="{8E426975-D65C-4288-86C0-F992F63330E8}" dt="2024-10-21T15:04:36.541" v="9966" actId="1038"/>
          <ac:picMkLst>
            <pc:docMk/>
            <pc:sldMk cId="1671924506" sldId="433"/>
            <ac:picMk id="4" creationId="{36C37C30-EBCF-9435-8D34-108CDB0D0713}"/>
          </ac:picMkLst>
        </pc:picChg>
        <pc:picChg chg="add mod">
          <ac:chgData name="Sudvarg, Marion" userId="2bb9b31b-5f3c-4f72-8e1f-41eb276ee9c6" providerId="ADAL" clId="{8E426975-D65C-4288-86C0-F992F63330E8}" dt="2024-10-22T07:36:07.139" v="23965" actId="1076"/>
          <ac:picMkLst>
            <pc:docMk/>
            <pc:sldMk cId="1671924506" sldId="433"/>
            <ac:picMk id="5" creationId="{96EB2136-2FD4-3CAD-BFAB-51930D061DFC}"/>
          </ac:picMkLst>
        </pc:picChg>
      </pc:sldChg>
      <pc:sldChg chg="addSp modSp add mod modTransition modAnim modNotesTx">
        <pc:chgData name="Sudvarg, Marion" userId="2bb9b31b-5f3c-4f72-8e1f-41eb276ee9c6" providerId="ADAL" clId="{8E426975-D65C-4288-86C0-F992F63330E8}" dt="2024-10-22T07:37:28.529" v="23971" actId="1076"/>
        <pc:sldMkLst>
          <pc:docMk/>
          <pc:sldMk cId="945040255" sldId="434"/>
        </pc:sldMkLst>
        <pc:spChg chg="add mod ord">
          <ac:chgData name="Sudvarg, Marion" userId="2bb9b31b-5f3c-4f72-8e1f-41eb276ee9c6" providerId="ADAL" clId="{8E426975-D65C-4288-86C0-F992F63330E8}" dt="2024-10-21T05:54:46.519" v="9670" actId="166"/>
          <ac:spMkLst>
            <pc:docMk/>
            <pc:sldMk cId="945040255" sldId="434"/>
            <ac:spMk id="3" creationId="{704838BD-4614-F74B-6052-819A3999C6F2}"/>
          </ac:spMkLst>
        </pc:spChg>
        <pc:spChg chg="mod">
          <ac:chgData name="Sudvarg, Marion" userId="2bb9b31b-5f3c-4f72-8e1f-41eb276ee9c6" providerId="ADAL" clId="{8E426975-D65C-4288-86C0-F992F63330E8}" dt="2024-10-21T05:33:18.972" v="9265" actId="6549"/>
          <ac:spMkLst>
            <pc:docMk/>
            <pc:sldMk cId="945040255" sldId="434"/>
            <ac:spMk id="6" creationId="{66318580-D367-6231-9C00-848C618D6399}"/>
          </ac:spMkLst>
        </pc:spChg>
        <pc:picChg chg="add mod ord">
          <ac:chgData name="Sudvarg, Marion" userId="2bb9b31b-5f3c-4f72-8e1f-41eb276ee9c6" providerId="ADAL" clId="{8E426975-D65C-4288-86C0-F992F63330E8}" dt="2024-10-21T05:54:34.669" v="9667" actId="1076"/>
          <ac:picMkLst>
            <pc:docMk/>
            <pc:sldMk cId="945040255" sldId="434"/>
            <ac:picMk id="5" creationId="{2D8A3500-8E47-1AF4-B96B-D2C34C775AF2}"/>
          </ac:picMkLst>
        </pc:picChg>
        <pc:picChg chg="add mod">
          <ac:chgData name="Sudvarg, Marion" userId="2bb9b31b-5f3c-4f72-8e1f-41eb276ee9c6" providerId="ADAL" clId="{8E426975-D65C-4288-86C0-F992F63330E8}" dt="2024-10-22T07:37:28.529" v="23971" actId="1076"/>
          <ac:picMkLst>
            <pc:docMk/>
            <pc:sldMk cId="945040255" sldId="434"/>
            <ac:picMk id="7" creationId="{6FBE03C5-30E6-9E83-D8AB-18ABFB0B9FC2}"/>
          </ac:picMkLst>
        </pc:picChg>
        <pc:picChg chg="mod">
          <ac:chgData name="Sudvarg, Marion" userId="2bb9b31b-5f3c-4f72-8e1f-41eb276ee9c6" providerId="ADAL" clId="{8E426975-D65C-4288-86C0-F992F63330E8}" dt="2024-10-21T05:54:17.478" v="9663" actId="1076"/>
          <ac:picMkLst>
            <pc:docMk/>
            <pc:sldMk cId="945040255" sldId="434"/>
            <ac:picMk id="8" creationId="{7A073CEE-2D3E-9B74-8C7C-5C28E1D83593}"/>
          </ac:picMkLst>
        </pc:picChg>
        <pc:picChg chg="add mod">
          <ac:chgData name="Sudvarg, Marion" userId="2bb9b31b-5f3c-4f72-8e1f-41eb276ee9c6" providerId="ADAL" clId="{8E426975-D65C-4288-86C0-F992F63330E8}" dt="2024-10-21T05:54:30.705" v="9666" actId="1076"/>
          <ac:picMkLst>
            <pc:docMk/>
            <pc:sldMk cId="945040255" sldId="434"/>
            <ac:picMk id="9" creationId="{5D84CACD-C9C9-D627-C845-8C34B931ED11}"/>
          </ac:picMkLst>
        </pc:picChg>
        <pc:picChg chg="add mod">
          <ac:chgData name="Sudvarg, Marion" userId="2bb9b31b-5f3c-4f72-8e1f-41eb276ee9c6" providerId="ADAL" clId="{8E426975-D65C-4288-86C0-F992F63330E8}" dt="2024-10-21T05:54:59.437" v="9673" actId="1076"/>
          <ac:picMkLst>
            <pc:docMk/>
            <pc:sldMk cId="945040255" sldId="434"/>
            <ac:picMk id="14" creationId="{2A1437A9-2445-A53A-AA7E-0ACF4DC75F0A}"/>
          </ac:picMkLst>
        </pc:picChg>
        <pc:picChg chg="add mod">
          <ac:chgData name="Sudvarg, Marion" userId="2bb9b31b-5f3c-4f72-8e1f-41eb276ee9c6" providerId="ADAL" clId="{8E426975-D65C-4288-86C0-F992F63330E8}" dt="2024-10-22T05:32:50.848" v="22787" actId="1076"/>
          <ac:picMkLst>
            <pc:docMk/>
            <pc:sldMk cId="945040255" sldId="434"/>
            <ac:picMk id="18" creationId="{FCA6F9F2-7966-40DD-E7E2-7AE703806649}"/>
          </ac:picMkLst>
        </pc:picChg>
        <pc:cxnChg chg="add mod">
          <ac:chgData name="Sudvarg, Marion" userId="2bb9b31b-5f3c-4f72-8e1f-41eb276ee9c6" providerId="ADAL" clId="{8E426975-D65C-4288-86C0-F992F63330E8}" dt="2024-10-21T05:55:01.770" v="9674" actId="14100"/>
          <ac:cxnSpMkLst>
            <pc:docMk/>
            <pc:sldMk cId="945040255" sldId="434"/>
            <ac:cxnSpMk id="11" creationId="{798FAF6C-F968-287F-6B28-8511F63E23F1}"/>
          </ac:cxnSpMkLst>
        </pc:cxnChg>
      </pc:sldChg>
      <pc:sldChg chg="add del">
        <pc:chgData name="Sudvarg, Marion" userId="2bb9b31b-5f3c-4f72-8e1f-41eb276ee9c6" providerId="ADAL" clId="{8E426975-D65C-4288-86C0-F992F63330E8}" dt="2024-10-21T05:45:21.959" v="9357" actId="47"/>
        <pc:sldMkLst>
          <pc:docMk/>
          <pc:sldMk cId="107800572" sldId="435"/>
        </pc:sldMkLst>
      </pc:sldChg>
      <pc:sldChg chg="addSp delSp modSp add mod ord modTransition delAnim modAnim modShow">
        <pc:chgData name="Sudvarg, Marion" userId="2bb9b31b-5f3c-4f72-8e1f-41eb276ee9c6" providerId="ADAL" clId="{8E426975-D65C-4288-86C0-F992F63330E8}" dt="2024-10-22T07:38:14.112" v="23980" actId="729"/>
        <pc:sldMkLst>
          <pc:docMk/>
          <pc:sldMk cId="2086334594" sldId="436"/>
        </pc:sldMkLst>
        <pc:spChg chg="mod">
          <ac:chgData name="Sudvarg, Marion" userId="2bb9b31b-5f3c-4f72-8e1f-41eb276ee9c6" providerId="ADAL" clId="{8E426975-D65C-4288-86C0-F992F63330E8}" dt="2024-10-21T05:45:29.220" v="9382" actId="20577"/>
          <ac:spMkLst>
            <pc:docMk/>
            <pc:sldMk cId="2086334594" sldId="436"/>
            <ac:spMk id="2" creationId="{0F09E59E-24FF-5DAF-F724-E0F0B78C3ABF}"/>
          </ac:spMkLst>
        </pc:spChg>
        <pc:spChg chg="mod">
          <ac:chgData name="Sudvarg, Marion" userId="2bb9b31b-5f3c-4f72-8e1f-41eb276ee9c6" providerId="ADAL" clId="{8E426975-D65C-4288-86C0-F992F63330E8}" dt="2024-10-21T05:50:02.816" v="9639" actId="6549"/>
          <ac:spMkLst>
            <pc:docMk/>
            <pc:sldMk cId="2086334594" sldId="436"/>
            <ac:spMk id="3" creationId="{BF035A9F-0606-EAFD-9D7E-9D0BEF7CF97C}"/>
          </ac:spMkLst>
        </pc:spChg>
        <pc:spChg chg="add del mod">
          <ac:chgData name="Sudvarg, Marion" userId="2bb9b31b-5f3c-4f72-8e1f-41eb276ee9c6" providerId="ADAL" clId="{8E426975-D65C-4288-86C0-F992F63330E8}" dt="2024-10-21T05:45:58.681" v="9403" actId="478"/>
          <ac:spMkLst>
            <pc:docMk/>
            <pc:sldMk cId="2086334594" sldId="436"/>
            <ac:spMk id="5" creationId="{C2EDA901-34D7-430F-5A26-44A19F4A4A84}"/>
          </ac:spMkLst>
        </pc:spChg>
        <pc:picChg chg="add mod">
          <ac:chgData name="Sudvarg, Marion" userId="2bb9b31b-5f3c-4f72-8e1f-41eb276ee9c6" providerId="ADAL" clId="{8E426975-D65C-4288-86C0-F992F63330E8}" dt="2024-10-21T05:45:57.378" v="9402" actId="1076"/>
          <ac:picMkLst>
            <pc:docMk/>
            <pc:sldMk cId="2086334594" sldId="436"/>
            <ac:picMk id="4" creationId="{500696B1-A5A0-53A3-9F2B-F88007491281}"/>
          </ac:picMkLst>
        </pc:picChg>
        <pc:picChg chg="add mod">
          <ac:chgData name="Sudvarg, Marion" userId="2bb9b31b-5f3c-4f72-8e1f-41eb276ee9c6" providerId="ADAL" clId="{8E426975-D65C-4288-86C0-F992F63330E8}" dt="2024-10-21T05:50:49.828" v="9641" actId="1076"/>
          <ac:picMkLst>
            <pc:docMk/>
            <pc:sldMk cId="2086334594" sldId="436"/>
            <ac:picMk id="6" creationId="{AFC2392A-3A65-EFD7-8A95-C0D2EC71C925}"/>
          </ac:picMkLst>
        </pc:picChg>
      </pc:sldChg>
      <pc:sldChg chg="addSp delSp modSp add mod modTransition delAnim modAnim modNotesTx">
        <pc:chgData name="Sudvarg, Marion" userId="2bb9b31b-5f3c-4f72-8e1f-41eb276ee9c6" providerId="ADAL" clId="{8E426975-D65C-4288-86C0-F992F63330E8}" dt="2024-10-22T07:37:37.398" v="23973" actId="1076"/>
        <pc:sldMkLst>
          <pc:docMk/>
          <pc:sldMk cId="2173931667" sldId="437"/>
        </pc:sldMkLst>
        <pc:spChg chg="mod">
          <ac:chgData name="Sudvarg, Marion" userId="2bb9b31b-5f3c-4f72-8e1f-41eb276ee9c6" providerId="ADAL" clId="{8E426975-D65C-4288-86C0-F992F63330E8}" dt="2024-10-21T15:06:28.088" v="9971" actId="962"/>
          <ac:spMkLst>
            <pc:docMk/>
            <pc:sldMk cId="2173931667" sldId="437"/>
            <ac:spMk id="2" creationId="{0F09E59E-24FF-5DAF-F724-E0F0B78C3ABF}"/>
          </ac:spMkLst>
        </pc:spChg>
        <pc:spChg chg="del">
          <ac:chgData name="Sudvarg, Marion" userId="2bb9b31b-5f3c-4f72-8e1f-41eb276ee9c6" providerId="ADAL" clId="{8E426975-D65C-4288-86C0-F992F63330E8}" dt="2024-10-21T05:57:35.959" v="9697" actId="478"/>
          <ac:spMkLst>
            <pc:docMk/>
            <pc:sldMk cId="2173931667" sldId="437"/>
            <ac:spMk id="3" creationId="{704838BD-4614-F74B-6052-819A3999C6F2}"/>
          </ac:spMkLst>
        </pc:spChg>
        <pc:spChg chg="add mod">
          <ac:chgData name="Sudvarg, Marion" userId="2bb9b31b-5f3c-4f72-8e1f-41eb276ee9c6" providerId="ADAL" clId="{8E426975-D65C-4288-86C0-F992F63330E8}" dt="2024-10-21T05:59:50.767" v="9904" actId="6549"/>
          <ac:spMkLst>
            <pc:docMk/>
            <pc:sldMk cId="2173931667" sldId="437"/>
            <ac:spMk id="4" creationId="{7D247FDD-5E97-F6F6-158F-9A282935BE55}"/>
          </ac:spMkLst>
        </pc:spChg>
        <pc:picChg chg="del">
          <ac:chgData name="Sudvarg, Marion" userId="2bb9b31b-5f3c-4f72-8e1f-41eb276ee9c6" providerId="ADAL" clId="{8E426975-D65C-4288-86C0-F992F63330E8}" dt="2024-10-21T05:57:35.409" v="9696" actId="478"/>
          <ac:picMkLst>
            <pc:docMk/>
            <pc:sldMk cId="2173931667" sldId="437"/>
            <ac:picMk id="5" creationId="{2D8A3500-8E47-1AF4-B96B-D2C34C775AF2}"/>
          </ac:picMkLst>
        </pc:picChg>
        <pc:picChg chg="add mod">
          <ac:chgData name="Sudvarg, Marion" userId="2bb9b31b-5f3c-4f72-8e1f-41eb276ee9c6" providerId="ADAL" clId="{8E426975-D65C-4288-86C0-F992F63330E8}" dt="2024-10-22T07:37:37.398" v="23973" actId="1076"/>
          <ac:picMkLst>
            <pc:docMk/>
            <pc:sldMk cId="2173931667" sldId="437"/>
            <ac:picMk id="5" creationId="{54B7D1C9-5862-1A32-C223-A6440CC8C72D}"/>
          </ac:picMkLst>
        </pc:picChg>
        <pc:picChg chg="add mod">
          <ac:chgData name="Sudvarg, Marion" userId="2bb9b31b-5f3c-4f72-8e1f-41eb276ee9c6" providerId="ADAL" clId="{8E426975-D65C-4288-86C0-F992F63330E8}" dt="2024-10-21T06:00:09.976" v="9906" actId="1076"/>
          <ac:picMkLst>
            <pc:docMk/>
            <pc:sldMk cId="2173931667" sldId="437"/>
            <ac:picMk id="7" creationId="{CF3D14A7-F3C3-2C5A-8177-84BB7CD0A8AC}"/>
          </ac:picMkLst>
        </pc:picChg>
        <pc:picChg chg="del">
          <ac:chgData name="Sudvarg, Marion" userId="2bb9b31b-5f3c-4f72-8e1f-41eb276ee9c6" providerId="ADAL" clId="{8E426975-D65C-4288-86C0-F992F63330E8}" dt="2024-10-21T05:57:34.547" v="9695" actId="478"/>
          <ac:picMkLst>
            <pc:docMk/>
            <pc:sldMk cId="2173931667" sldId="437"/>
            <ac:picMk id="8" creationId="{7A073CEE-2D3E-9B74-8C7C-5C28E1D83593}"/>
          </ac:picMkLst>
        </pc:picChg>
        <pc:picChg chg="del">
          <ac:chgData name="Sudvarg, Marion" userId="2bb9b31b-5f3c-4f72-8e1f-41eb276ee9c6" providerId="ADAL" clId="{8E426975-D65C-4288-86C0-F992F63330E8}" dt="2024-10-21T05:57:36.421" v="9698" actId="478"/>
          <ac:picMkLst>
            <pc:docMk/>
            <pc:sldMk cId="2173931667" sldId="437"/>
            <ac:picMk id="9" creationId="{5D84CACD-C9C9-D627-C845-8C34B931ED11}"/>
          </ac:picMkLst>
        </pc:picChg>
        <pc:picChg chg="del">
          <ac:chgData name="Sudvarg, Marion" userId="2bb9b31b-5f3c-4f72-8e1f-41eb276ee9c6" providerId="ADAL" clId="{8E426975-D65C-4288-86C0-F992F63330E8}" dt="2024-10-21T05:57:37.419" v="9700" actId="478"/>
          <ac:picMkLst>
            <pc:docMk/>
            <pc:sldMk cId="2173931667" sldId="437"/>
            <ac:picMk id="14" creationId="{2A1437A9-2445-A53A-AA7E-0ACF4DC75F0A}"/>
          </ac:picMkLst>
        </pc:picChg>
        <pc:picChg chg="mod">
          <ac:chgData name="Sudvarg, Marion" userId="2bb9b31b-5f3c-4f72-8e1f-41eb276ee9c6" providerId="ADAL" clId="{8E426975-D65C-4288-86C0-F992F63330E8}" dt="2024-10-21T05:57:39.810" v="9701" actId="1076"/>
          <ac:picMkLst>
            <pc:docMk/>
            <pc:sldMk cId="2173931667" sldId="437"/>
            <ac:picMk id="18" creationId="{FCA6F9F2-7966-40DD-E7E2-7AE703806649}"/>
          </ac:picMkLst>
        </pc:picChg>
        <pc:cxnChg chg="del">
          <ac:chgData name="Sudvarg, Marion" userId="2bb9b31b-5f3c-4f72-8e1f-41eb276ee9c6" providerId="ADAL" clId="{8E426975-D65C-4288-86C0-F992F63330E8}" dt="2024-10-21T05:57:37.049" v="9699" actId="478"/>
          <ac:cxnSpMkLst>
            <pc:docMk/>
            <pc:sldMk cId="2173931667" sldId="437"/>
            <ac:cxnSpMk id="11" creationId="{798FAF6C-F968-287F-6B28-8511F63E23F1}"/>
          </ac:cxnSpMkLst>
        </pc:cxnChg>
      </pc:sldChg>
      <pc:sldChg chg="addSp delSp modSp add mod modTransition delAnim modAnim modNotesTx">
        <pc:chgData name="Sudvarg, Marion" userId="2bb9b31b-5f3c-4f72-8e1f-41eb276ee9c6" providerId="ADAL" clId="{8E426975-D65C-4288-86C0-F992F63330E8}" dt="2024-10-22T07:37:59.938" v="23977" actId="1076"/>
        <pc:sldMkLst>
          <pc:docMk/>
          <pc:sldMk cId="2809186188" sldId="438"/>
        </pc:sldMkLst>
        <pc:spChg chg="mod">
          <ac:chgData name="Sudvarg, Marion" userId="2bb9b31b-5f3c-4f72-8e1f-41eb276ee9c6" providerId="ADAL" clId="{8E426975-D65C-4288-86C0-F992F63330E8}" dt="2024-10-22T04:50:25.443" v="19037" actId="122"/>
          <ac:spMkLst>
            <pc:docMk/>
            <pc:sldMk cId="2809186188" sldId="438"/>
            <ac:spMk id="2" creationId="{3BD85CD6-5691-A6EE-DC28-EAD62A6744BF}"/>
          </ac:spMkLst>
        </pc:spChg>
        <pc:spChg chg="del mod">
          <ac:chgData name="Sudvarg, Marion" userId="2bb9b31b-5f3c-4f72-8e1f-41eb276ee9c6" providerId="ADAL" clId="{8E426975-D65C-4288-86C0-F992F63330E8}" dt="2024-10-22T04:50:35.557" v="19040" actId="478"/>
          <ac:spMkLst>
            <pc:docMk/>
            <pc:sldMk cId="2809186188" sldId="438"/>
            <ac:spMk id="3" creationId="{8E72F3AE-DB0C-0A23-8E9A-BDDE45A1D9F7}"/>
          </ac:spMkLst>
        </pc:spChg>
        <pc:spChg chg="mod">
          <ac:chgData name="Sudvarg, Marion" userId="2bb9b31b-5f3c-4f72-8e1f-41eb276ee9c6" providerId="ADAL" clId="{8E426975-D65C-4288-86C0-F992F63330E8}" dt="2024-10-22T04:51:06.320" v="19047" actId="14100"/>
          <ac:spMkLst>
            <pc:docMk/>
            <pc:sldMk cId="2809186188" sldId="438"/>
            <ac:spMk id="4" creationId="{53A58FB6-4EE0-0BC0-6C91-5C486C97EFD3}"/>
          </ac:spMkLst>
        </pc:spChg>
        <pc:spChg chg="add del mod">
          <ac:chgData name="Sudvarg, Marion" userId="2bb9b31b-5f3c-4f72-8e1f-41eb276ee9c6" providerId="ADAL" clId="{8E426975-D65C-4288-86C0-F992F63330E8}" dt="2024-10-22T04:50:38.493" v="19041" actId="478"/>
          <ac:spMkLst>
            <pc:docMk/>
            <pc:sldMk cId="2809186188" sldId="438"/>
            <ac:spMk id="6" creationId="{013767D1-9B6A-E81C-F075-AC5ECE046E77}"/>
          </ac:spMkLst>
        </pc:spChg>
        <pc:picChg chg="add del mod">
          <ac:chgData name="Sudvarg, Marion" userId="2bb9b31b-5f3c-4f72-8e1f-41eb276ee9c6" providerId="ADAL" clId="{8E426975-D65C-4288-86C0-F992F63330E8}" dt="2024-10-22T07:19:48.384" v="23863"/>
          <ac:picMkLst>
            <pc:docMk/>
            <pc:sldMk cId="2809186188" sldId="438"/>
            <ac:picMk id="8" creationId="{0B2202D1-7B99-965A-D7C8-0A68DD7B9391}"/>
          </ac:picMkLst>
        </pc:picChg>
        <pc:picChg chg="add mod">
          <ac:chgData name="Sudvarg, Marion" userId="2bb9b31b-5f3c-4f72-8e1f-41eb276ee9c6" providerId="ADAL" clId="{8E426975-D65C-4288-86C0-F992F63330E8}" dt="2024-10-22T07:37:59.938" v="23977" actId="1076"/>
          <ac:picMkLst>
            <pc:docMk/>
            <pc:sldMk cId="2809186188" sldId="438"/>
            <ac:picMk id="13" creationId="{68D7C95A-8F0E-9C8D-8294-E1C40A9B2EEA}"/>
          </ac:picMkLst>
        </pc:picChg>
      </pc:sldChg>
      <pc:sldMasterChg chg="addSp modSp mod">
        <pc:chgData name="Sudvarg, Marion" userId="2bb9b31b-5f3c-4f72-8e1f-41eb276ee9c6" providerId="ADAL" clId="{8E426975-D65C-4288-86C0-F992F63330E8}" dt="2024-10-18T07:10:54.513" v="3911" actId="1076"/>
        <pc:sldMasterMkLst>
          <pc:docMk/>
          <pc:sldMasterMk cId="2071636928" sldId="2147483648"/>
        </pc:sldMasterMkLst>
        <pc:spChg chg="add mod">
          <ac:chgData name="Sudvarg, Marion" userId="2bb9b31b-5f3c-4f72-8e1f-41eb276ee9c6" providerId="ADAL" clId="{8E426975-D65C-4288-86C0-F992F63330E8}" dt="2024-10-18T07:10:54.513" v="3911" actId="1076"/>
          <ac:spMkLst>
            <pc:docMk/>
            <pc:sldMasterMk cId="2071636928" sldId="2147483648"/>
            <ac:spMk id="2" creationId="{ABAF5CA0-0BD5-B31A-7C77-B60F70BE2B51}"/>
          </ac:spMkLst>
        </pc:spChg>
      </pc:sldMasterChg>
    </pc:docChg>
  </pc:docChgLst>
  <pc:docChgLst>
    <pc:chgData name="Sudvarg, Marion" userId="2bb9b31b-5f3c-4f72-8e1f-41eb276ee9c6" providerId="ADAL" clId="{8DEFACD4-A0DA-4CEA-B8C8-F6484E37F3DE}"/>
    <pc:docChg chg="undo custSel delSld modSld delSection modSection">
      <pc:chgData name="Sudvarg, Marion" userId="2bb9b31b-5f3c-4f72-8e1f-41eb276ee9c6" providerId="ADAL" clId="{8DEFACD4-A0DA-4CEA-B8C8-F6484E37F3DE}" dt="2024-11-23T18:43:52.161" v="44" actId="17853"/>
      <pc:docMkLst>
        <pc:docMk/>
      </pc:docMkLst>
      <pc:sldChg chg="delSp modTransition modAnim modNotesTx">
        <pc:chgData name="Sudvarg, Marion" userId="2bb9b31b-5f3c-4f72-8e1f-41eb276ee9c6" providerId="ADAL" clId="{8DEFACD4-A0DA-4CEA-B8C8-F6484E37F3DE}" dt="2024-11-23T18:41:54.344" v="1" actId="20577"/>
        <pc:sldMkLst>
          <pc:docMk/>
          <pc:sldMk cId="192496054" sldId="265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92496054" sldId="265"/>
            <ac:picMk id="12" creationId="{66D18E17-A4A1-6EDB-069F-AC532CE9EF59}"/>
          </ac:picMkLst>
        </pc:picChg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2207360482" sldId="267"/>
        </pc:sldMkLst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459560137" sldId="268"/>
        </pc:sldMkLst>
      </pc:sldChg>
      <pc:sldChg chg="delSp modTransition modAnim modNotesTx">
        <pc:chgData name="Sudvarg, Marion" userId="2bb9b31b-5f3c-4f72-8e1f-41eb276ee9c6" providerId="ADAL" clId="{8DEFACD4-A0DA-4CEA-B8C8-F6484E37F3DE}" dt="2024-11-23T18:42:03.507" v="4" actId="6549"/>
        <pc:sldMkLst>
          <pc:docMk/>
          <pc:sldMk cId="2582426287" sldId="269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2582426287" sldId="269"/>
            <ac:picMk id="8" creationId="{7DDEF63F-D7CA-A447-DCB2-1B11A2BB40BD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08.150" v="5" actId="20577"/>
        <pc:sldMkLst>
          <pc:docMk/>
          <pc:sldMk cId="1278345865" sldId="270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278345865" sldId="270"/>
            <ac:picMk id="7" creationId="{9E5F702A-34A2-0EC5-4C09-B37141D31CFC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10.837" v="6" actId="20577"/>
        <pc:sldMkLst>
          <pc:docMk/>
          <pc:sldMk cId="17107023" sldId="271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7107023" sldId="271"/>
            <ac:picMk id="8" creationId="{7F741171-51D5-8125-0F21-ABAAA748E7B5}"/>
          </ac:picMkLst>
        </pc:picChg>
      </pc:sldChg>
      <pc:sldChg chg="delSp mod modTransition delAnim modAnim modNotesTx">
        <pc:chgData name="Sudvarg, Marion" userId="2bb9b31b-5f3c-4f72-8e1f-41eb276ee9c6" providerId="ADAL" clId="{8DEFACD4-A0DA-4CEA-B8C8-F6484E37F3DE}" dt="2024-11-23T18:42:17.367" v="9" actId="478"/>
        <pc:sldMkLst>
          <pc:docMk/>
          <pc:sldMk cId="3564783863" sldId="272"/>
        </pc:sldMkLst>
        <pc:spChg chg="del">
          <ac:chgData name="Sudvarg, Marion" userId="2bb9b31b-5f3c-4f72-8e1f-41eb276ee9c6" providerId="ADAL" clId="{8DEFACD4-A0DA-4CEA-B8C8-F6484E37F3DE}" dt="2024-11-23T18:42:16.741" v="8" actId="478"/>
          <ac:spMkLst>
            <pc:docMk/>
            <pc:sldMk cId="3564783863" sldId="272"/>
            <ac:spMk id="50" creationId="{7A1B1FCB-B99E-60AA-D7F8-134C535A494A}"/>
          </ac:spMkLst>
        </pc:spChg>
        <pc:spChg chg="del">
          <ac:chgData name="Sudvarg, Marion" userId="2bb9b31b-5f3c-4f72-8e1f-41eb276ee9c6" providerId="ADAL" clId="{8DEFACD4-A0DA-4CEA-B8C8-F6484E37F3DE}" dt="2024-11-23T18:42:17.367" v="9" actId="478"/>
          <ac:spMkLst>
            <pc:docMk/>
            <pc:sldMk cId="3564783863" sldId="272"/>
            <ac:spMk id="51" creationId="{5D268897-84DD-CE6F-A41A-E3BDA00A9DAD}"/>
          </ac:spMkLst>
        </pc:spChg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3564783863" sldId="272"/>
            <ac:picMk id="12" creationId="{5B15CE10-F7CD-6BB6-5C72-A13266704F22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28.167" v="13" actId="6549"/>
        <pc:sldMkLst>
          <pc:docMk/>
          <pc:sldMk cId="1572937829" sldId="274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572937829" sldId="274"/>
            <ac:picMk id="9" creationId="{01A97FFD-5848-FB68-A815-2AA7EEA80C98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30.196" v="14" actId="6549"/>
        <pc:sldMkLst>
          <pc:docMk/>
          <pc:sldMk cId="2630566369" sldId="275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2630566369" sldId="275"/>
            <ac:picMk id="10" creationId="{22B00712-8191-529F-5922-CF6C5301D13A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59.025" v="25" actId="6549"/>
        <pc:sldMkLst>
          <pc:docMk/>
          <pc:sldMk cId="3572450795" sldId="276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3572450795" sldId="276"/>
            <ac:picMk id="4" creationId="{3ED963F0-BFEF-D887-0DCD-66EE6BA2224A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05.625" v="28" actId="6549"/>
        <pc:sldMkLst>
          <pc:docMk/>
          <pc:sldMk cId="802397524" sldId="277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802397524" sldId="277"/>
            <ac:picMk id="4" creationId="{91A333C0-1B50-B2DD-7B0A-34B37B2CBC95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26.085" v="36" actId="6549"/>
        <pc:sldMkLst>
          <pc:docMk/>
          <pc:sldMk cId="4035077728" sldId="278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4035077728" sldId="278"/>
            <ac:picMk id="4" creationId="{56A9B42E-51A8-E5D6-7249-FD60D5727DEB}"/>
          </ac:picMkLst>
        </pc:picChg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672781167" sldId="279"/>
        </pc:sldMkLst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1011872253" sldId="401"/>
        </pc:sldMkLst>
      </pc:sldChg>
      <pc:sldChg chg="delSp modTransition modAnim modNotesTx">
        <pc:chgData name="Sudvarg, Marion" userId="2bb9b31b-5f3c-4f72-8e1f-41eb276ee9c6" providerId="ADAL" clId="{8DEFACD4-A0DA-4CEA-B8C8-F6484E37F3DE}" dt="2024-11-23T18:42:21.578" v="10" actId="6549"/>
        <pc:sldMkLst>
          <pc:docMk/>
          <pc:sldMk cId="2258293612" sldId="405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2258293612" sldId="405"/>
            <ac:picMk id="15" creationId="{A6AA38F6-3787-C6E7-A66D-C2A4B7A8FDAE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23.648" v="11" actId="6549"/>
        <pc:sldMkLst>
          <pc:docMk/>
          <pc:sldMk cId="4257128515" sldId="406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4257128515" sldId="406"/>
            <ac:picMk id="7" creationId="{6181EA9D-5083-BC31-DAE6-3BEBA8E35B15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26.387" v="12" actId="6549"/>
        <pc:sldMkLst>
          <pc:docMk/>
          <pc:sldMk cId="3279579450" sldId="407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3279579450" sldId="407"/>
            <ac:picMk id="4" creationId="{1E350F20-E0D8-E61C-FE27-8DFEA85A5E40}"/>
          </ac:picMkLst>
        </pc:picChg>
      </pc:sldChg>
      <pc:sldChg chg="delSp mod modTransition delAnim modAnim modNotesTx">
        <pc:chgData name="Sudvarg, Marion" userId="2bb9b31b-5f3c-4f72-8e1f-41eb276ee9c6" providerId="ADAL" clId="{8DEFACD4-A0DA-4CEA-B8C8-F6484E37F3DE}" dt="2024-11-23T18:42:37.087" v="17" actId="478"/>
        <pc:sldMkLst>
          <pc:docMk/>
          <pc:sldMk cId="3244755351" sldId="408"/>
        </pc:sldMkLst>
        <pc:spChg chg="del">
          <ac:chgData name="Sudvarg, Marion" userId="2bb9b31b-5f3c-4f72-8e1f-41eb276ee9c6" providerId="ADAL" clId="{8DEFACD4-A0DA-4CEA-B8C8-F6484E37F3DE}" dt="2024-11-23T18:42:37.087" v="17" actId="478"/>
          <ac:spMkLst>
            <pc:docMk/>
            <pc:sldMk cId="3244755351" sldId="408"/>
            <ac:spMk id="9" creationId="{ABCDA08B-574A-F88D-6D5C-A7C812D38180}"/>
          </ac:spMkLst>
        </pc:spChg>
        <pc:spChg chg="del">
          <ac:chgData name="Sudvarg, Marion" userId="2bb9b31b-5f3c-4f72-8e1f-41eb276ee9c6" providerId="ADAL" clId="{8DEFACD4-A0DA-4CEA-B8C8-F6484E37F3DE}" dt="2024-11-23T18:42:36.318" v="16" actId="478"/>
          <ac:spMkLst>
            <pc:docMk/>
            <pc:sldMk cId="3244755351" sldId="408"/>
            <ac:spMk id="10" creationId="{221AF4D6-A4B4-DEDD-7B62-10EDCB8B2D45}"/>
          </ac:spMkLst>
        </pc:spChg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3244755351" sldId="408"/>
            <ac:picMk id="14" creationId="{9B1286E9-9D63-58DC-2244-1BED2834A32C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40.856" v="18" actId="6549"/>
        <pc:sldMkLst>
          <pc:docMk/>
          <pc:sldMk cId="3266105168" sldId="409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3266105168" sldId="409"/>
            <ac:picMk id="4" creationId="{BFBFD584-1647-8152-DC91-CADB4BD98EF9}"/>
          </ac:picMkLst>
        </pc:picChg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4252554042" sldId="410"/>
        </pc:sldMkLst>
      </pc:sldChg>
      <pc:sldChg chg="delSp del modTransition modAnim modNotesTx">
        <pc:chgData name="Sudvarg, Marion" userId="2bb9b31b-5f3c-4f72-8e1f-41eb276ee9c6" providerId="ADAL" clId="{8DEFACD4-A0DA-4CEA-B8C8-F6484E37F3DE}" dt="2024-11-23T18:42:48.196" v="20" actId="47"/>
        <pc:sldMkLst>
          <pc:docMk/>
          <pc:sldMk cId="1984196087" sldId="411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984196087" sldId="411"/>
            <ac:picMk id="4" creationId="{340FDE27-6CEA-52FD-661E-FC53C665D662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00.915" v="26" actId="6549"/>
        <pc:sldMkLst>
          <pc:docMk/>
          <pc:sldMk cId="1093665504" sldId="412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093665504" sldId="412"/>
            <ac:picMk id="5" creationId="{BAB71A11-83F5-07D6-E0DE-B927EA35D1A5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03.686" v="27" actId="6549"/>
        <pc:sldMkLst>
          <pc:docMk/>
          <pc:sldMk cId="4033690995" sldId="413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4033690995" sldId="413"/>
            <ac:picMk id="4" creationId="{33DD4C13-5952-1F7B-8B98-9F719E8B1617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07.646" v="29" actId="6549"/>
        <pc:sldMkLst>
          <pc:docMk/>
          <pc:sldMk cId="3679796572" sldId="414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3679796572" sldId="414"/>
            <ac:picMk id="5" creationId="{CED7E9C9-6C4B-CDA6-0997-DA58623706B6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09.516" v="30" actId="6549"/>
        <pc:sldMkLst>
          <pc:docMk/>
          <pc:sldMk cId="1775437008" sldId="416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775437008" sldId="416"/>
            <ac:picMk id="7" creationId="{BD923572-005D-EDE8-E5AF-CF0C225320F4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13.305" v="31" actId="6549"/>
        <pc:sldMkLst>
          <pc:docMk/>
          <pc:sldMk cId="79878160" sldId="417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79878160" sldId="417"/>
            <ac:picMk id="31" creationId="{58F0EFC1-CB3F-1C97-9FFA-1B71C8405F5C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15.746" v="32" actId="6549"/>
        <pc:sldMkLst>
          <pc:docMk/>
          <pc:sldMk cId="2888173814" sldId="418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2888173814" sldId="418"/>
            <ac:picMk id="12" creationId="{ECAA5F77-04F2-61F3-8E44-C0221E771BED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17.815" v="33" actId="6549"/>
        <pc:sldMkLst>
          <pc:docMk/>
          <pc:sldMk cId="572969090" sldId="419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572969090" sldId="419"/>
            <ac:picMk id="10" creationId="{630DAF95-BC82-2009-5A04-948751DC143B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21.655" v="34" actId="6549"/>
        <pc:sldMkLst>
          <pc:docMk/>
          <pc:sldMk cId="1980118621" sldId="420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980118621" sldId="420"/>
            <ac:picMk id="6" creationId="{E9F3B9B1-0144-893D-74A3-C615E0DFD1D1}"/>
          </ac:picMkLst>
        </pc:picChg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1125262248" sldId="421"/>
        </pc:sldMkLst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2474322648" sldId="422"/>
        </pc:sldMkLst>
      </pc:sldChg>
      <pc:sldChg chg="delSp modTransition modAnim modNotesTx">
        <pc:chgData name="Sudvarg, Marion" userId="2bb9b31b-5f3c-4f72-8e1f-41eb276ee9c6" providerId="ADAL" clId="{8DEFACD4-A0DA-4CEA-B8C8-F6484E37F3DE}" dt="2024-11-23T18:43:28.055" v="37" actId="6549"/>
        <pc:sldMkLst>
          <pc:docMk/>
          <pc:sldMk cId="4138745310" sldId="423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4138745310" sldId="423"/>
            <ac:picMk id="4" creationId="{07EF411F-2844-7FE7-F1C8-A26B25D3167A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39.495" v="42" actId="6549"/>
        <pc:sldMkLst>
          <pc:docMk/>
          <pc:sldMk cId="2525313707" sldId="424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2525313707" sldId="424"/>
            <ac:picMk id="7" creationId="{E7737382-2A83-57BC-20A6-484E1F298D70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35.616" v="40" actId="6549"/>
        <pc:sldMkLst>
          <pc:docMk/>
          <pc:sldMk cId="858848116" sldId="425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858848116" sldId="425"/>
            <ac:picMk id="8" creationId="{B884DE78-ECAA-0DC6-0D01-FA2F3990C6CA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2:55.707" v="24" actId="6549"/>
        <pc:sldMkLst>
          <pc:docMk/>
          <pc:sldMk cId="3306973342" sldId="429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3306973342" sldId="429"/>
            <ac:picMk id="8" creationId="{995248D8-8065-62A8-ACD5-8B0EAC15CB20}"/>
          </ac:picMkLst>
        </pc:picChg>
      </pc:sldChg>
      <pc:sldChg chg="delSp del modTransition modAnim">
        <pc:chgData name="Sudvarg, Marion" userId="2bb9b31b-5f3c-4f72-8e1f-41eb276ee9c6" providerId="ADAL" clId="{8DEFACD4-A0DA-4CEA-B8C8-F6484E37F3DE}" dt="2024-11-23T18:42:48.962" v="21" actId="47"/>
        <pc:sldMkLst>
          <pc:docMk/>
          <pc:sldMk cId="883215940" sldId="430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883215940" sldId="430"/>
            <ac:picMk id="4" creationId="{65C85047-5760-F2B9-5DFF-BBE3BDB8381B}"/>
          </ac:picMkLst>
        </pc:picChg>
      </pc:sldChg>
      <pc:sldChg chg="delSp del modTransition modAnim">
        <pc:chgData name="Sudvarg, Marion" userId="2bb9b31b-5f3c-4f72-8e1f-41eb276ee9c6" providerId="ADAL" clId="{8DEFACD4-A0DA-4CEA-B8C8-F6484E37F3DE}" dt="2024-11-23T18:42:50.094" v="22" actId="47"/>
        <pc:sldMkLst>
          <pc:docMk/>
          <pc:sldMk cId="1643302188" sldId="431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643302188" sldId="431"/>
            <ac:picMk id="4" creationId="{7C3340AD-9D6D-2FA2-DDDC-C74CBC8F01D1}"/>
          </ac:picMkLst>
        </pc:picChg>
      </pc:sldChg>
      <pc:sldChg chg="delSp del modTransition modAnim">
        <pc:chgData name="Sudvarg, Marion" userId="2bb9b31b-5f3c-4f72-8e1f-41eb276ee9c6" providerId="ADAL" clId="{8DEFACD4-A0DA-4CEA-B8C8-F6484E37F3DE}" dt="2024-11-23T18:42:53.193" v="23" actId="47"/>
        <pc:sldMkLst>
          <pc:docMk/>
          <pc:sldMk cId="868100675" sldId="432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868100675" sldId="432"/>
            <ac:picMk id="14" creationId="{F2121FF5-2707-DE14-0EB4-2521110C5BB8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23.415" v="35" actId="6549"/>
        <pc:sldMkLst>
          <pc:docMk/>
          <pc:sldMk cId="1671924506" sldId="433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1671924506" sldId="433"/>
            <ac:picMk id="5" creationId="{96EB2136-2FD4-3CAD-BFAB-51930D061DFC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30.285" v="38" actId="6549"/>
        <pc:sldMkLst>
          <pc:docMk/>
          <pc:sldMk cId="945040255" sldId="434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945040255" sldId="434"/>
            <ac:picMk id="7" creationId="{6FBE03C5-30E6-9E83-D8AB-18ABFB0B9FC2}"/>
          </ac:picMkLst>
        </pc:picChg>
      </pc:sldChg>
      <pc:sldChg chg="del modTransition">
        <pc:chgData name="Sudvarg, Marion" userId="2bb9b31b-5f3c-4f72-8e1f-41eb276ee9c6" providerId="ADAL" clId="{8DEFACD4-A0DA-4CEA-B8C8-F6484E37F3DE}" dt="2024-11-23T18:43:48.764" v="43" actId="47"/>
        <pc:sldMkLst>
          <pc:docMk/>
          <pc:sldMk cId="2086334594" sldId="436"/>
        </pc:sldMkLst>
      </pc:sldChg>
      <pc:sldChg chg="delSp modTransition modAnim modNotesTx">
        <pc:chgData name="Sudvarg, Marion" userId="2bb9b31b-5f3c-4f72-8e1f-41eb276ee9c6" providerId="ADAL" clId="{8DEFACD4-A0DA-4CEA-B8C8-F6484E37F3DE}" dt="2024-11-23T18:43:32.755" v="39" actId="6549"/>
        <pc:sldMkLst>
          <pc:docMk/>
          <pc:sldMk cId="2173931667" sldId="437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2173931667" sldId="437"/>
            <ac:picMk id="5" creationId="{54B7D1C9-5862-1A32-C223-A6440CC8C72D}"/>
          </ac:picMkLst>
        </pc:picChg>
      </pc:sldChg>
      <pc:sldChg chg="delSp modTransition modAnim modNotesTx">
        <pc:chgData name="Sudvarg, Marion" userId="2bb9b31b-5f3c-4f72-8e1f-41eb276ee9c6" providerId="ADAL" clId="{8DEFACD4-A0DA-4CEA-B8C8-F6484E37F3DE}" dt="2024-11-23T18:43:37.745" v="41" actId="6549"/>
        <pc:sldMkLst>
          <pc:docMk/>
          <pc:sldMk cId="2809186188" sldId="438"/>
        </pc:sldMkLst>
        <pc:picChg chg="del">
          <ac:chgData name="Sudvarg, Marion" userId="2bb9b31b-5f3c-4f72-8e1f-41eb276ee9c6" providerId="ADAL" clId="{8DEFACD4-A0DA-4CEA-B8C8-F6484E37F3DE}" dt="2024-11-23T18:41:48.097" v="0"/>
          <ac:picMkLst>
            <pc:docMk/>
            <pc:sldMk cId="2809186188" sldId="438"/>
            <ac:picMk id="13" creationId="{68D7C95A-8F0E-9C8D-8294-E1C40A9B2EE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E6444D-4F96-B54F-2F0C-8477BB9997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BE9A3-D4C4-CD71-934E-4B7C1EEC3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C31D1-F6C7-FF4B-AD3A-17F5D0D21F7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D42C9-313D-479D-48BC-75FB4D4B5D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A5797-9976-C9E4-3A18-3083B8F3AC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8C5FD-AE08-2547-A598-B51DF2D9E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77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C568A-551D-3040-99FC-5B4E212DE96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BB17E-0717-4E49-B356-DBC311C8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8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6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0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25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8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76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15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9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85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14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93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9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2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27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49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9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1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90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65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66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45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15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4606A-BA74-4DB7-91C5-21186211D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842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630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19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246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60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67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912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527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27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70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71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800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55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708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31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049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64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75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162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6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1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9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74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06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B17E-0717-4E49-B356-DBC311C81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3AD7-F307-36F5-2B5F-9F8B4CF2B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48026"/>
            <a:ext cx="10515600" cy="893762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6AFEE-EFAA-472D-3BA3-BD4F1BC5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4038"/>
            <a:ext cx="9144000" cy="6016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F3DB3F-D2DC-14FE-CBB1-36730D7DEA1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981450" y="5532438"/>
            <a:ext cx="4229100" cy="368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edited presented by</a:t>
            </a:r>
          </a:p>
        </p:txBody>
      </p:sp>
    </p:spTree>
    <p:extLst>
      <p:ext uri="{BB962C8B-B14F-4D97-AF65-F5344CB8AC3E}">
        <p14:creationId xmlns:p14="http://schemas.microsoft.com/office/powerpoint/2010/main" val="345356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 and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042306-D671-4D74-BEF1-5E8A54C8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chemeClr val="bg1">
                    <a:lumMod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DF6065-474D-2658-8576-DE1957D1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8300" y="2684462"/>
            <a:ext cx="5448300" cy="37369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2200"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5F85AF-2AAE-8DE0-52F9-35E073F0A6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82305"/>
            <a:ext cx="10515600" cy="55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971B2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edit Master subtitle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1BF8A-BEB9-71E8-00CA-AFF8E3053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990850"/>
            <a:ext cx="5010150" cy="312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Text and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042306-D671-4D74-BEF1-5E8A54C8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chemeClr val="bg1">
                    <a:lumMod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DF6065-474D-2658-8576-DE1957D1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2684462"/>
            <a:ext cx="5769429" cy="37369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2200"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5F85AF-2AAE-8DE0-52F9-35E073F0A6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82305"/>
            <a:ext cx="10515600" cy="55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971B2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24AC2C-E111-31E8-5802-F77EB173EE75}"/>
              </a:ext>
            </a:extLst>
          </p:cNvPr>
          <p:cNvSpPr>
            <a:spLocks noChangeAspect="1"/>
          </p:cNvSpPr>
          <p:nvPr userDrawn="1"/>
        </p:nvSpPr>
        <p:spPr>
          <a:xfrm>
            <a:off x="10774017" y="5178287"/>
            <a:ext cx="1417983" cy="15703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1BF8A-BEB9-71E8-00CA-AFF8E3053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81850" y="2990850"/>
            <a:ext cx="5010150" cy="312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4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59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no watermark shie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24AC2C-E111-31E8-5802-F77EB173EE75}"/>
              </a:ext>
            </a:extLst>
          </p:cNvPr>
          <p:cNvSpPr>
            <a:spLocks noChangeAspect="1"/>
          </p:cNvSpPr>
          <p:nvPr userDrawn="1"/>
        </p:nvSpPr>
        <p:spPr>
          <a:xfrm>
            <a:off x="10774017" y="5178287"/>
            <a:ext cx="1417983" cy="15703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8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097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14ED-EFB1-8E0C-7064-47F969ED7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46044-5223-7897-A7BC-3C602D482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102F1-B11A-1747-3A0F-A2766B85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7016-5500-4B7D-AFA0-47C406114F38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ED542-D393-6C15-3965-14B26313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06318-4930-9224-645D-62745314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60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2772-6F91-D696-2BA5-3D6CFD4A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EF655-EA60-70BB-2603-B4DA6B814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84860-0674-A088-2A72-932B4883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C221-C4FC-4C1E-883E-2AEC147F089C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57624-C90A-85C0-17CE-32D5C245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91800-B169-BC9A-2303-23E1761B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4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6A7F-CEA5-AACC-053C-BDF049F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B7F22-A104-3D3A-349A-2BB327C95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6FD56-7348-46BC-B118-DBCB400E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4A1B-ADBA-4426-88E3-6E9E28620887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E1A28-62AF-A094-8D7C-61E3D144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75DC7-BFFD-334E-104F-12512EB4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72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42BF-E672-870B-68E2-754BFC6A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EBF16-815B-0241-185A-432CC9F0D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F854A-A1D7-9A92-C098-81168D556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1A176-EF83-31F0-05B1-6E3AB979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70B2A-7995-45F1-B381-275C202BC421}" type="datetime1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18727-EAF0-4B0F-BB24-77803F698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6CCA0-F321-59D0-8A10-4ED1FE5D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24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2F8E-0DA2-BDB8-7F25-536461935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6CD03-BE1C-69EC-92C8-43908AF3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FFDE-58EE-98BA-A185-BEA72DF2F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7DB53-700F-D6A7-3232-5AFA2A856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B743B-B02F-AC39-D26B-7363D6F09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75F2E-80B3-EBE2-3F0E-3671F6252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9F21-1ED4-4062-8D3C-73CFCE5D1A2C}" type="datetime1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C30C0-A021-DC0D-9649-16698CBB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A173C-095D-CA25-305F-C900A353F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1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0C09926-7E22-5224-7340-10A58AFDE9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3089" y="1250279"/>
            <a:ext cx="5640750" cy="5624123"/>
          </a:xfrm>
          <a:custGeom>
            <a:avLst/>
            <a:gdLst>
              <a:gd name="connsiteX0" fmla="*/ 54574 w 5640750"/>
              <a:gd name="connsiteY0" fmla="*/ 0 h 5624123"/>
              <a:gd name="connsiteX1" fmla="*/ 5613318 w 5640750"/>
              <a:gd name="connsiteY1" fmla="*/ 533254 h 5624123"/>
              <a:gd name="connsiteX2" fmla="*/ 5618592 w 5640750"/>
              <a:gd name="connsiteY2" fmla="*/ 1511971 h 5624123"/>
              <a:gd name="connsiteX3" fmla="*/ 4702239 w 5640750"/>
              <a:gd name="connsiteY3" fmla="*/ 1511971 h 5624123"/>
              <a:gd name="connsiteX4" fmla="*/ 4702239 w 5640750"/>
              <a:gd name="connsiteY4" fmla="*/ 4395542 h 5624123"/>
              <a:gd name="connsiteX5" fmla="*/ 5634130 w 5640750"/>
              <a:gd name="connsiteY5" fmla="*/ 4395542 h 5624123"/>
              <a:gd name="connsiteX6" fmla="*/ 5640750 w 5640750"/>
              <a:gd name="connsiteY6" fmla="*/ 5624123 h 5624123"/>
              <a:gd name="connsiteX7" fmla="*/ 0 w 5640750"/>
              <a:gd name="connsiteY7" fmla="*/ 5614833 h 562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40750" h="5624123">
                <a:moveTo>
                  <a:pt x="54574" y="0"/>
                </a:moveTo>
                <a:cubicBezTo>
                  <a:pt x="1946146" y="283269"/>
                  <a:pt x="2675266" y="457539"/>
                  <a:pt x="5613318" y="533254"/>
                </a:cubicBezTo>
                <a:lnTo>
                  <a:pt x="5618592" y="1511971"/>
                </a:lnTo>
                <a:lnTo>
                  <a:pt x="4702239" y="1511971"/>
                </a:lnTo>
                <a:lnTo>
                  <a:pt x="4702239" y="4395542"/>
                </a:lnTo>
                <a:lnTo>
                  <a:pt x="5634130" y="4395542"/>
                </a:lnTo>
                <a:lnTo>
                  <a:pt x="5640750" y="5624123"/>
                </a:lnTo>
                <a:lnTo>
                  <a:pt x="0" y="561483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FC041C-5F6C-8332-440F-6E59DD51D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1339" y="2973387"/>
            <a:ext cx="5892800" cy="1647826"/>
          </a:xfrm>
          <a:prstGeom prst="rect">
            <a:avLst/>
          </a:prstGeo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0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D2E32D-88B0-BC8E-41FF-95CB57C19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639" y="4775994"/>
            <a:ext cx="5720522" cy="6016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BF9AA39D-7074-6208-D0C8-E0E0044E747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805004" y="6053138"/>
            <a:ext cx="4074492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edited presented by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D4ADF40-DA11-DCD7-50E0-1B352C1201BD}"/>
              </a:ext>
            </a:extLst>
          </p:cNvPr>
          <p:cNvSpPr/>
          <p:nvPr userDrawn="1"/>
        </p:nvSpPr>
        <p:spPr>
          <a:xfrm>
            <a:off x="-520700" y="1200330"/>
            <a:ext cx="6070600" cy="5657669"/>
          </a:xfrm>
          <a:custGeom>
            <a:avLst/>
            <a:gdLst>
              <a:gd name="connsiteX0" fmla="*/ 63863 w 6070600"/>
              <a:gd name="connsiteY0" fmla="*/ 0 h 5657669"/>
              <a:gd name="connsiteX1" fmla="*/ 6057900 w 6070600"/>
              <a:gd name="connsiteY1" fmla="*/ 590369 h 5657669"/>
              <a:gd name="connsiteX2" fmla="*/ 6060360 w 6070600"/>
              <a:gd name="connsiteY2" fmla="*/ 1571899 h 5657669"/>
              <a:gd name="connsiteX3" fmla="*/ 5121729 w 6070600"/>
              <a:gd name="connsiteY3" fmla="*/ 1571899 h 5657669"/>
              <a:gd name="connsiteX4" fmla="*/ 5121729 w 6070600"/>
              <a:gd name="connsiteY4" fmla="*/ 4457340 h 5657669"/>
              <a:gd name="connsiteX5" fmla="*/ 6067592 w 6070600"/>
              <a:gd name="connsiteY5" fmla="*/ 4457340 h 5657669"/>
              <a:gd name="connsiteX6" fmla="*/ 6070600 w 6070600"/>
              <a:gd name="connsiteY6" fmla="*/ 5657669 h 5657669"/>
              <a:gd name="connsiteX7" fmla="*/ 0 w 6070600"/>
              <a:gd name="connsiteY7" fmla="*/ 5657669 h 5657669"/>
              <a:gd name="connsiteX8" fmla="*/ 63863 w 6070600"/>
              <a:gd name="connsiteY8" fmla="*/ 0 h 56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0600" h="5657669">
                <a:moveTo>
                  <a:pt x="63863" y="0"/>
                </a:moveTo>
                <a:cubicBezTo>
                  <a:pt x="2897292" y="412084"/>
                  <a:pt x="3257853" y="482721"/>
                  <a:pt x="6057900" y="590369"/>
                </a:cubicBezTo>
                <a:lnTo>
                  <a:pt x="6060360" y="1571899"/>
                </a:lnTo>
                <a:lnTo>
                  <a:pt x="5121729" y="1571899"/>
                </a:lnTo>
                <a:lnTo>
                  <a:pt x="5121729" y="4457340"/>
                </a:lnTo>
                <a:lnTo>
                  <a:pt x="6067592" y="4457340"/>
                </a:lnTo>
                <a:lnTo>
                  <a:pt x="6070600" y="5657669"/>
                </a:lnTo>
                <a:lnTo>
                  <a:pt x="0" y="5657669"/>
                </a:lnTo>
                <a:cubicBezTo>
                  <a:pt x="6773" y="3781456"/>
                  <a:pt x="57090" y="1876213"/>
                  <a:pt x="63863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93476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D253-C778-B55F-D705-FFF654A2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95B2F-55A1-0A9C-5413-9B0B51B09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2CCE1-A8A0-48DA-ABA9-0CBAB91CA03B}" type="datetime1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B562B-EEB1-4667-D869-20A35064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A274D-6068-4192-F37B-0F123880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0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5989C-6D81-ABEA-BCCB-BA23BEAE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55FA-1BB9-4A80-92AA-99F70C91EBC1}" type="datetime1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BA86B-4EE8-B269-AEFF-C4F87BF6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D1B26-35CB-72F4-2448-72ACFB2A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75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75F8-86E7-BA45-00EF-DDEC269B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DADAF-7305-B907-2C7F-288DE7B52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F41B6-F473-3B83-2F87-755AEA5A1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9536-8BA1-C108-6C64-FE9001ED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B7EE-44FD-4693-AB09-7CF3F4D7A247}" type="datetime1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6EBCA-F30A-AC4C-2A18-9C9435490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E57A9-22AC-640C-D9F1-5BFF2F05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64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DA90-5B3B-D7C8-A8FF-829D95A6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E94857-8DBA-FD96-0B35-155DA52F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848D8-85B1-378B-495A-8E85B9870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FD191-CA70-3544-88D2-CC9A045C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497D5-9E3E-4DA7-BEF6-91C279504E28}" type="datetime1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7E507-BAF4-096B-E7A3-BB601115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32FF2-D8CC-6A52-149D-48CF1B21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96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6BC1-236D-285C-86AD-643FA76F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395C-B729-EF18-1D4E-9F869622A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A2566-2278-8561-055B-A604C7E7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F4BF-63E7-4C2E-AA53-B9524D43CF14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35192-E690-6421-9F44-7125A774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C99D4-523D-08AB-BCEA-257A77A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6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BCAA3A-A4FF-82CD-DEA9-7222E3E69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47FC9-E2B1-1264-93E2-9A30DC3B9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42584-63D0-5510-EE63-F77F3221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9FA6-5EFE-4651-A357-CD69C3DF733E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5B303-A5C8-2C93-0B67-560A6D9B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0AE87-CF65-0E0C-48B5-4349E171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lide-little cop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CD11-DA89-C753-42C1-859AA3F4E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0513"/>
            <a:ext cx="10515600" cy="547688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chemeClr val="bg1">
                    <a:lumMod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4908F-759C-D6C9-0FBE-C60AC7B6F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1398"/>
            <a:ext cx="4857750" cy="37369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2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D7079A4-8C56-1D7A-E671-702350EAC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375676"/>
            <a:ext cx="10515600" cy="55721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86478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rgbClr val="BA0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729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Black Shield Red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093E-E386-2974-0EE8-98E37D8186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88571"/>
            <a:ext cx="10515600" cy="667481"/>
          </a:xfrm>
          <a:prstGeom prst="rect">
            <a:avLst/>
          </a:prstGeom>
        </p:spPr>
        <p:txBody>
          <a:bodyPr anchor="b"/>
          <a:lstStyle>
            <a:lvl1pPr algn="ctr">
              <a:defRPr sz="4000" b="1">
                <a:solidFill>
                  <a:srgbClr val="BA0C2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AB073-3850-D054-47DC-73BF527E2B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17014"/>
            <a:ext cx="9144000" cy="336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766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Red Shield Black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093E-E386-2974-0EE8-98E37D8186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088571"/>
            <a:ext cx="10515600" cy="667481"/>
          </a:xfrm>
          <a:prstGeom prst="rect">
            <a:avLst/>
          </a:prstGeom>
        </p:spPr>
        <p:txBody>
          <a:bodyPr anchor="b"/>
          <a:lstStyle>
            <a:lvl1pPr algn="ctr">
              <a:defRPr sz="4000" b="1">
                <a:solidFill>
                  <a:srgbClr val="40404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AB073-3850-D054-47DC-73BF527E2B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17014"/>
            <a:ext cx="9144000" cy="3369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221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-Black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0C09926-7E22-5224-7340-10A58AFDE9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7919" y="393847"/>
            <a:ext cx="5617397" cy="6515077"/>
          </a:xfrm>
          <a:custGeom>
            <a:avLst/>
            <a:gdLst>
              <a:gd name="connsiteX0" fmla="*/ 54574 w 5640750"/>
              <a:gd name="connsiteY0" fmla="*/ 0 h 5624123"/>
              <a:gd name="connsiteX1" fmla="*/ 5613318 w 5640750"/>
              <a:gd name="connsiteY1" fmla="*/ 533254 h 5624123"/>
              <a:gd name="connsiteX2" fmla="*/ 5618592 w 5640750"/>
              <a:gd name="connsiteY2" fmla="*/ 1511971 h 5624123"/>
              <a:gd name="connsiteX3" fmla="*/ 4702239 w 5640750"/>
              <a:gd name="connsiteY3" fmla="*/ 1511971 h 5624123"/>
              <a:gd name="connsiteX4" fmla="*/ 4702239 w 5640750"/>
              <a:gd name="connsiteY4" fmla="*/ 4395542 h 5624123"/>
              <a:gd name="connsiteX5" fmla="*/ 5634130 w 5640750"/>
              <a:gd name="connsiteY5" fmla="*/ 4395542 h 5624123"/>
              <a:gd name="connsiteX6" fmla="*/ 5640750 w 5640750"/>
              <a:gd name="connsiteY6" fmla="*/ 5624123 h 5624123"/>
              <a:gd name="connsiteX7" fmla="*/ 0 w 5640750"/>
              <a:gd name="connsiteY7" fmla="*/ 5614833 h 5624123"/>
              <a:gd name="connsiteX0" fmla="*/ 54574 w 5652473"/>
              <a:gd name="connsiteY0" fmla="*/ 0 h 6491631"/>
              <a:gd name="connsiteX1" fmla="*/ 5613318 w 5652473"/>
              <a:gd name="connsiteY1" fmla="*/ 533254 h 6491631"/>
              <a:gd name="connsiteX2" fmla="*/ 5618592 w 5652473"/>
              <a:gd name="connsiteY2" fmla="*/ 1511971 h 6491631"/>
              <a:gd name="connsiteX3" fmla="*/ 4702239 w 5652473"/>
              <a:gd name="connsiteY3" fmla="*/ 1511971 h 6491631"/>
              <a:gd name="connsiteX4" fmla="*/ 4702239 w 5652473"/>
              <a:gd name="connsiteY4" fmla="*/ 4395542 h 6491631"/>
              <a:gd name="connsiteX5" fmla="*/ 5634130 w 5652473"/>
              <a:gd name="connsiteY5" fmla="*/ 4395542 h 6491631"/>
              <a:gd name="connsiteX6" fmla="*/ 5652473 w 5652473"/>
              <a:gd name="connsiteY6" fmla="*/ 6491631 h 6491631"/>
              <a:gd name="connsiteX7" fmla="*/ 0 w 5652473"/>
              <a:gd name="connsiteY7" fmla="*/ 5614833 h 6491631"/>
              <a:gd name="connsiteX8" fmla="*/ 54574 w 5652473"/>
              <a:gd name="connsiteY8" fmla="*/ 0 h 6491631"/>
              <a:gd name="connsiteX0" fmla="*/ 19404 w 5617303"/>
              <a:gd name="connsiteY0" fmla="*/ 0 h 6494064"/>
              <a:gd name="connsiteX1" fmla="*/ 5578148 w 5617303"/>
              <a:gd name="connsiteY1" fmla="*/ 533254 h 6494064"/>
              <a:gd name="connsiteX2" fmla="*/ 5583422 w 5617303"/>
              <a:gd name="connsiteY2" fmla="*/ 1511971 h 6494064"/>
              <a:gd name="connsiteX3" fmla="*/ 4667069 w 5617303"/>
              <a:gd name="connsiteY3" fmla="*/ 1511971 h 6494064"/>
              <a:gd name="connsiteX4" fmla="*/ 4667069 w 5617303"/>
              <a:gd name="connsiteY4" fmla="*/ 4395542 h 6494064"/>
              <a:gd name="connsiteX5" fmla="*/ 5598960 w 5617303"/>
              <a:gd name="connsiteY5" fmla="*/ 4395542 h 6494064"/>
              <a:gd name="connsiteX6" fmla="*/ 5617303 w 5617303"/>
              <a:gd name="connsiteY6" fmla="*/ 6491631 h 6494064"/>
              <a:gd name="connsiteX7" fmla="*/ 0 w 5617303"/>
              <a:gd name="connsiteY7" fmla="*/ 6494064 h 6494064"/>
              <a:gd name="connsiteX8" fmla="*/ 19404 w 5617303"/>
              <a:gd name="connsiteY8" fmla="*/ 0 h 6494064"/>
              <a:gd name="connsiteX0" fmla="*/ 19404 w 5598960"/>
              <a:gd name="connsiteY0" fmla="*/ 0 h 6494064"/>
              <a:gd name="connsiteX1" fmla="*/ 5578148 w 5598960"/>
              <a:gd name="connsiteY1" fmla="*/ 533254 h 6494064"/>
              <a:gd name="connsiteX2" fmla="*/ 5583422 w 5598960"/>
              <a:gd name="connsiteY2" fmla="*/ 1511971 h 6494064"/>
              <a:gd name="connsiteX3" fmla="*/ 4667069 w 5598960"/>
              <a:gd name="connsiteY3" fmla="*/ 1511971 h 6494064"/>
              <a:gd name="connsiteX4" fmla="*/ 4667069 w 5598960"/>
              <a:gd name="connsiteY4" fmla="*/ 4395542 h 6494064"/>
              <a:gd name="connsiteX5" fmla="*/ 5598960 w 5598960"/>
              <a:gd name="connsiteY5" fmla="*/ 4395542 h 6494064"/>
              <a:gd name="connsiteX6" fmla="*/ 5593856 w 5598960"/>
              <a:gd name="connsiteY6" fmla="*/ 6491631 h 6494064"/>
              <a:gd name="connsiteX7" fmla="*/ 0 w 5598960"/>
              <a:gd name="connsiteY7" fmla="*/ 6494064 h 6494064"/>
              <a:gd name="connsiteX8" fmla="*/ 19404 w 5598960"/>
              <a:gd name="connsiteY8" fmla="*/ 0 h 6494064"/>
              <a:gd name="connsiteX0" fmla="*/ 19404 w 5617397"/>
              <a:gd name="connsiteY0" fmla="*/ 0 h 6515077"/>
              <a:gd name="connsiteX1" fmla="*/ 5578148 w 5617397"/>
              <a:gd name="connsiteY1" fmla="*/ 533254 h 6515077"/>
              <a:gd name="connsiteX2" fmla="*/ 5583422 w 5617397"/>
              <a:gd name="connsiteY2" fmla="*/ 1511971 h 6515077"/>
              <a:gd name="connsiteX3" fmla="*/ 4667069 w 5617397"/>
              <a:gd name="connsiteY3" fmla="*/ 1511971 h 6515077"/>
              <a:gd name="connsiteX4" fmla="*/ 4667069 w 5617397"/>
              <a:gd name="connsiteY4" fmla="*/ 4395542 h 6515077"/>
              <a:gd name="connsiteX5" fmla="*/ 5598960 w 5617397"/>
              <a:gd name="connsiteY5" fmla="*/ 4395542 h 6515077"/>
              <a:gd name="connsiteX6" fmla="*/ 5617303 w 5617397"/>
              <a:gd name="connsiteY6" fmla="*/ 6515077 h 6515077"/>
              <a:gd name="connsiteX7" fmla="*/ 0 w 5617397"/>
              <a:gd name="connsiteY7" fmla="*/ 6494064 h 6515077"/>
              <a:gd name="connsiteX8" fmla="*/ 19404 w 5617397"/>
              <a:gd name="connsiteY8" fmla="*/ 0 h 651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7397" h="6515077">
                <a:moveTo>
                  <a:pt x="19404" y="0"/>
                </a:moveTo>
                <a:cubicBezTo>
                  <a:pt x="1910976" y="283269"/>
                  <a:pt x="2640096" y="457539"/>
                  <a:pt x="5578148" y="533254"/>
                </a:cubicBezTo>
                <a:lnTo>
                  <a:pt x="5583422" y="1511971"/>
                </a:lnTo>
                <a:lnTo>
                  <a:pt x="4667069" y="1511971"/>
                </a:lnTo>
                <a:lnTo>
                  <a:pt x="4667069" y="4395542"/>
                </a:lnTo>
                <a:lnTo>
                  <a:pt x="5598960" y="4395542"/>
                </a:lnTo>
                <a:cubicBezTo>
                  <a:pt x="5597259" y="5094238"/>
                  <a:pt x="5619004" y="5816381"/>
                  <a:pt x="5617303" y="6515077"/>
                </a:cubicBezTo>
                <a:lnTo>
                  <a:pt x="0" y="6494064"/>
                </a:lnTo>
                <a:lnTo>
                  <a:pt x="1940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FC041C-5F6C-8332-440F-6E59DD51D8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5850" y="2429071"/>
            <a:ext cx="5892800" cy="1304376"/>
          </a:xfrm>
          <a:prstGeom prst="rect">
            <a:avLst/>
          </a:prstGeo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4000" b="1">
                <a:solidFill>
                  <a:schemeClr val="bg1">
                    <a:lumMod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Section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D2E32D-88B0-BC8E-41FF-95CB57C19E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5850" y="3955832"/>
            <a:ext cx="5720522" cy="338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971B2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95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Image Red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0C09926-7E22-5224-7340-10A58AFDE9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37919" y="393847"/>
            <a:ext cx="5617397" cy="6515077"/>
          </a:xfrm>
          <a:custGeom>
            <a:avLst/>
            <a:gdLst>
              <a:gd name="connsiteX0" fmla="*/ 54574 w 5640750"/>
              <a:gd name="connsiteY0" fmla="*/ 0 h 5624123"/>
              <a:gd name="connsiteX1" fmla="*/ 5613318 w 5640750"/>
              <a:gd name="connsiteY1" fmla="*/ 533254 h 5624123"/>
              <a:gd name="connsiteX2" fmla="*/ 5618592 w 5640750"/>
              <a:gd name="connsiteY2" fmla="*/ 1511971 h 5624123"/>
              <a:gd name="connsiteX3" fmla="*/ 4702239 w 5640750"/>
              <a:gd name="connsiteY3" fmla="*/ 1511971 h 5624123"/>
              <a:gd name="connsiteX4" fmla="*/ 4702239 w 5640750"/>
              <a:gd name="connsiteY4" fmla="*/ 4395542 h 5624123"/>
              <a:gd name="connsiteX5" fmla="*/ 5634130 w 5640750"/>
              <a:gd name="connsiteY5" fmla="*/ 4395542 h 5624123"/>
              <a:gd name="connsiteX6" fmla="*/ 5640750 w 5640750"/>
              <a:gd name="connsiteY6" fmla="*/ 5624123 h 5624123"/>
              <a:gd name="connsiteX7" fmla="*/ 0 w 5640750"/>
              <a:gd name="connsiteY7" fmla="*/ 5614833 h 5624123"/>
              <a:gd name="connsiteX0" fmla="*/ 54574 w 5652473"/>
              <a:gd name="connsiteY0" fmla="*/ 0 h 6491631"/>
              <a:gd name="connsiteX1" fmla="*/ 5613318 w 5652473"/>
              <a:gd name="connsiteY1" fmla="*/ 533254 h 6491631"/>
              <a:gd name="connsiteX2" fmla="*/ 5618592 w 5652473"/>
              <a:gd name="connsiteY2" fmla="*/ 1511971 h 6491631"/>
              <a:gd name="connsiteX3" fmla="*/ 4702239 w 5652473"/>
              <a:gd name="connsiteY3" fmla="*/ 1511971 h 6491631"/>
              <a:gd name="connsiteX4" fmla="*/ 4702239 w 5652473"/>
              <a:gd name="connsiteY4" fmla="*/ 4395542 h 6491631"/>
              <a:gd name="connsiteX5" fmla="*/ 5634130 w 5652473"/>
              <a:gd name="connsiteY5" fmla="*/ 4395542 h 6491631"/>
              <a:gd name="connsiteX6" fmla="*/ 5652473 w 5652473"/>
              <a:gd name="connsiteY6" fmla="*/ 6491631 h 6491631"/>
              <a:gd name="connsiteX7" fmla="*/ 0 w 5652473"/>
              <a:gd name="connsiteY7" fmla="*/ 5614833 h 6491631"/>
              <a:gd name="connsiteX8" fmla="*/ 54574 w 5652473"/>
              <a:gd name="connsiteY8" fmla="*/ 0 h 6491631"/>
              <a:gd name="connsiteX0" fmla="*/ 19404 w 5617303"/>
              <a:gd name="connsiteY0" fmla="*/ 0 h 6494064"/>
              <a:gd name="connsiteX1" fmla="*/ 5578148 w 5617303"/>
              <a:gd name="connsiteY1" fmla="*/ 533254 h 6494064"/>
              <a:gd name="connsiteX2" fmla="*/ 5583422 w 5617303"/>
              <a:gd name="connsiteY2" fmla="*/ 1511971 h 6494064"/>
              <a:gd name="connsiteX3" fmla="*/ 4667069 w 5617303"/>
              <a:gd name="connsiteY3" fmla="*/ 1511971 h 6494064"/>
              <a:gd name="connsiteX4" fmla="*/ 4667069 w 5617303"/>
              <a:gd name="connsiteY4" fmla="*/ 4395542 h 6494064"/>
              <a:gd name="connsiteX5" fmla="*/ 5598960 w 5617303"/>
              <a:gd name="connsiteY5" fmla="*/ 4395542 h 6494064"/>
              <a:gd name="connsiteX6" fmla="*/ 5617303 w 5617303"/>
              <a:gd name="connsiteY6" fmla="*/ 6491631 h 6494064"/>
              <a:gd name="connsiteX7" fmla="*/ 0 w 5617303"/>
              <a:gd name="connsiteY7" fmla="*/ 6494064 h 6494064"/>
              <a:gd name="connsiteX8" fmla="*/ 19404 w 5617303"/>
              <a:gd name="connsiteY8" fmla="*/ 0 h 6494064"/>
              <a:gd name="connsiteX0" fmla="*/ 19404 w 5598960"/>
              <a:gd name="connsiteY0" fmla="*/ 0 h 6494064"/>
              <a:gd name="connsiteX1" fmla="*/ 5578148 w 5598960"/>
              <a:gd name="connsiteY1" fmla="*/ 533254 h 6494064"/>
              <a:gd name="connsiteX2" fmla="*/ 5583422 w 5598960"/>
              <a:gd name="connsiteY2" fmla="*/ 1511971 h 6494064"/>
              <a:gd name="connsiteX3" fmla="*/ 4667069 w 5598960"/>
              <a:gd name="connsiteY3" fmla="*/ 1511971 h 6494064"/>
              <a:gd name="connsiteX4" fmla="*/ 4667069 w 5598960"/>
              <a:gd name="connsiteY4" fmla="*/ 4395542 h 6494064"/>
              <a:gd name="connsiteX5" fmla="*/ 5598960 w 5598960"/>
              <a:gd name="connsiteY5" fmla="*/ 4395542 h 6494064"/>
              <a:gd name="connsiteX6" fmla="*/ 5593856 w 5598960"/>
              <a:gd name="connsiteY6" fmla="*/ 6491631 h 6494064"/>
              <a:gd name="connsiteX7" fmla="*/ 0 w 5598960"/>
              <a:gd name="connsiteY7" fmla="*/ 6494064 h 6494064"/>
              <a:gd name="connsiteX8" fmla="*/ 19404 w 5598960"/>
              <a:gd name="connsiteY8" fmla="*/ 0 h 6494064"/>
              <a:gd name="connsiteX0" fmla="*/ 19404 w 5617397"/>
              <a:gd name="connsiteY0" fmla="*/ 0 h 6515077"/>
              <a:gd name="connsiteX1" fmla="*/ 5578148 w 5617397"/>
              <a:gd name="connsiteY1" fmla="*/ 533254 h 6515077"/>
              <a:gd name="connsiteX2" fmla="*/ 5583422 w 5617397"/>
              <a:gd name="connsiteY2" fmla="*/ 1511971 h 6515077"/>
              <a:gd name="connsiteX3" fmla="*/ 4667069 w 5617397"/>
              <a:gd name="connsiteY3" fmla="*/ 1511971 h 6515077"/>
              <a:gd name="connsiteX4" fmla="*/ 4667069 w 5617397"/>
              <a:gd name="connsiteY4" fmla="*/ 4395542 h 6515077"/>
              <a:gd name="connsiteX5" fmla="*/ 5598960 w 5617397"/>
              <a:gd name="connsiteY5" fmla="*/ 4395542 h 6515077"/>
              <a:gd name="connsiteX6" fmla="*/ 5617303 w 5617397"/>
              <a:gd name="connsiteY6" fmla="*/ 6515077 h 6515077"/>
              <a:gd name="connsiteX7" fmla="*/ 0 w 5617397"/>
              <a:gd name="connsiteY7" fmla="*/ 6494064 h 6515077"/>
              <a:gd name="connsiteX8" fmla="*/ 19404 w 5617397"/>
              <a:gd name="connsiteY8" fmla="*/ 0 h 651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7397" h="6515077">
                <a:moveTo>
                  <a:pt x="19404" y="0"/>
                </a:moveTo>
                <a:cubicBezTo>
                  <a:pt x="1910976" y="283269"/>
                  <a:pt x="2640096" y="457539"/>
                  <a:pt x="5578148" y="533254"/>
                </a:cubicBezTo>
                <a:lnTo>
                  <a:pt x="5583422" y="1511971"/>
                </a:lnTo>
                <a:lnTo>
                  <a:pt x="4667069" y="1511971"/>
                </a:lnTo>
                <a:lnTo>
                  <a:pt x="4667069" y="4395542"/>
                </a:lnTo>
                <a:lnTo>
                  <a:pt x="5598960" y="4395542"/>
                </a:lnTo>
                <a:cubicBezTo>
                  <a:pt x="5597259" y="5094238"/>
                  <a:pt x="5619004" y="5816381"/>
                  <a:pt x="5617303" y="6515077"/>
                </a:cubicBezTo>
                <a:lnTo>
                  <a:pt x="0" y="6494064"/>
                </a:lnTo>
                <a:lnTo>
                  <a:pt x="1940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5C2DC-A7EB-9F22-4993-930977A96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5850" y="2429071"/>
            <a:ext cx="5892800" cy="1304376"/>
          </a:xfrm>
          <a:prstGeom prst="rect">
            <a:avLst/>
          </a:prstGeo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4000" b="1">
                <a:solidFill>
                  <a:srgbClr val="BA0C2E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Section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0707D-23E8-9928-E83A-ED95BA0F61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5850" y="3955832"/>
            <a:ext cx="5720522" cy="3389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840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042306-D671-4D74-BEF1-5E8A54C8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chemeClr val="bg1">
                    <a:lumMod val="2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66ACFB-B585-8F97-6512-89D30C37B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57017"/>
            <a:ext cx="4857750" cy="37369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2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DF6065-474D-2658-8576-DE1957D1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0" y="2757017"/>
            <a:ext cx="4857750" cy="37369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 sz="2200"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5F85AF-2AAE-8DE0-52F9-35E073F0A6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82305"/>
            <a:ext cx="10515600" cy="55721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1">
                <a:solidFill>
                  <a:srgbClr val="971B2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828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AF5CA0-0BD5-B31A-7C77-B60F70BE2B51}"/>
              </a:ext>
            </a:extLst>
          </p:cNvPr>
          <p:cNvSpPr txBox="1"/>
          <p:nvPr userDrawn="1"/>
        </p:nvSpPr>
        <p:spPr>
          <a:xfrm>
            <a:off x="11824592" y="6581001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020C02-A8B4-42E6-B0A3-F58623931279}" type="slidenum">
              <a:rPr lang="en-US" sz="1200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3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1" r:id="rId5"/>
    <p:sldLayoutId id="2147483667" r:id="rId6"/>
    <p:sldLayoutId id="2147483653" r:id="rId7"/>
    <p:sldLayoutId id="2147483656" r:id="rId8"/>
    <p:sldLayoutId id="2147483651" r:id="rId9"/>
    <p:sldLayoutId id="2147483652" r:id="rId10"/>
    <p:sldLayoutId id="2147483665" r:id="rId11"/>
    <p:sldLayoutId id="2147483657" r:id="rId12"/>
    <p:sldLayoutId id="2147483666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6B0F2-414F-4B8B-8F8A-5A036559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C88AA-253C-A10F-5E1D-D194AFB41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607A7-C7AF-9E4C-491C-EE9ED57BB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FAAF93-FF04-422B-9BF4-0C781FB89334}" type="datetime1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224A0-F086-DFA9-0F91-F16DD6AEB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0D087-549D-AC3B-D7A5-447A3E41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D5922-B374-4C29-B160-3B2A2AD24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C2FA84-2034-C507-B511-4C44DDCB6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4754" y="2973387"/>
            <a:ext cx="6431623" cy="1647826"/>
          </a:xfrm>
        </p:spPr>
        <p:txBody>
          <a:bodyPr/>
          <a:lstStyle/>
          <a:p>
            <a:pPr algn="ctr"/>
            <a:r>
              <a:rPr lang="en-US" sz="4800" dirty="0"/>
              <a:t>Subtask-Level Elastic Scheduling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5AD93A1-F978-1170-4AD0-74BFF79A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4753" y="4775994"/>
            <a:ext cx="6431623" cy="601662"/>
          </a:xfrm>
        </p:spPr>
        <p:txBody>
          <a:bodyPr/>
          <a:lstStyle/>
          <a:p>
            <a:pPr algn="ctr"/>
            <a:r>
              <a:rPr lang="en-US" dirty="0"/>
              <a:t>RTSS 2024</a:t>
            </a:r>
          </a:p>
          <a:p>
            <a:pPr algn="ctr"/>
            <a:r>
              <a:rPr lang="en-US" dirty="0"/>
              <a:t>York, England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D11AFA-1E03-C5C4-2875-3C86F2E355D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24753" y="6053138"/>
            <a:ext cx="6431623" cy="804862"/>
          </a:xfrm>
        </p:spPr>
        <p:txBody>
          <a:bodyPr/>
          <a:lstStyle/>
          <a:p>
            <a:pPr algn="ctr"/>
            <a:r>
              <a:rPr lang="en-US" dirty="0"/>
              <a:t>Marion Sudvarg, </a:t>
            </a:r>
            <a:r>
              <a:rPr lang="en-US" b="0" dirty="0"/>
              <a:t>Daisy Wang, Jeremy Buhler, Chris Gill</a:t>
            </a:r>
          </a:p>
          <a:p>
            <a:pPr algn="ctr"/>
            <a:r>
              <a:rPr lang="en-US" b="0" dirty="0"/>
              <a:t>msudvarg@wustl.edu         www.sudvarg.com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82F523-63B0-6080-7D59-C60CC16EE71D}"/>
              </a:ext>
            </a:extLst>
          </p:cNvPr>
          <p:cNvSpPr txBox="1"/>
          <p:nvPr/>
        </p:nvSpPr>
        <p:spPr>
          <a:xfrm>
            <a:off x="598455" y="6022976"/>
            <a:ext cx="4563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This work was supported by NSF grants CPS-2229290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and CNS-2141256, NASA award 80NSSC21K1741, and WashU seed grants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58955D1-5C91-6807-9C72-A5EF00DA4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23" y="2413804"/>
            <a:ext cx="5089130" cy="27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0238-65D8-2570-C0B8-FB6232B21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77136"/>
            <a:ext cx="10515600" cy="667481"/>
          </a:xfrm>
        </p:spPr>
        <p:txBody>
          <a:bodyPr/>
          <a:lstStyle/>
          <a:p>
            <a:r>
              <a:rPr lang="en-US" dirty="0"/>
              <a:t>Back to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D2056-CE52-BAB0-A800-8CBE3F9E2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1249"/>
            <a:ext cx="9144000" cy="336915"/>
          </a:xfrm>
        </p:spPr>
        <p:txBody>
          <a:bodyPr/>
          <a:lstStyle/>
          <a:p>
            <a:r>
              <a:rPr lang="en-US" sz="3200" b="1" dirty="0">
                <a:solidFill>
                  <a:schemeClr val="accent1"/>
                </a:solidFill>
              </a:rPr>
              <a:t>Elastic Scheduling</a:t>
            </a:r>
            <a:endParaRPr lang="en-US" sz="3200" b="1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AF8CCE6B-5D61-38A7-F19E-A299413A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8780" y="4510713"/>
            <a:ext cx="123444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4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936D74-D603-8F94-0172-5D17284C6952}"/>
              </a:ext>
            </a:extLst>
          </p:cNvPr>
          <p:cNvGrpSpPr/>
          <p:nvPr/>
        </p:nvGrpSpPr>
        <p:grpSpPr>
          <a:xfrm>
            <a:off x="4004755" y="1746420"/>
            <a:ext cx="1527048" cy="3536158"/>
            <a:chOff x="6772275" y="3759201"/>
            <a:chExt cx="1181100" cy="27409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F0B52E-3A86-F5DE-8F67-F215C47FBF6D}"/>
                </a:ext>
              </a:extLst>
            </p:cNvPr>
            <p:cNvSpPr/>
            <p:nvPr/>
          </p:nvSpPr>
          <p:spPr>
            <a:xfrm>
              <a:off x="677227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14AD6B-57C0-3D83-4C41-3A4C07AF3E96}"/>
                </a:ext>
              </a:extLst>
            </p:cNvPr>
            <p:cNvSpPr/>
            <p:nvPr/>
          </p:nvSpPr>
          <p:spPr>
            <a:xfrm>
              <a:off x="706755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B8F0F4-46CF-6C61-3F43-DF2994FB60D1}"/>
                </a:ext>
              </a:extLst>
            </p:cNvPr>
            <p:cNvSpPr/>
            <p:nvPr/>
          </p:nvSpPr>
          <p:spPr>
            <a:xfrm>
              <a:off x="736282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FA707E-08B9-8382-62FB-95CF18449FA9}"/>
                </a:ext>
              </a:extLst>
            </p:cNvPr>
            <p:cNvSpPr/>
            <p:nvPr/>
          </p:nvSpPr>
          <p:spPr>
            <a:xfrm>
              <a:off x="765810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707873-6534-24D5-63E4-247B757D41DA}"/>
                </a:ext>
              </a:extLst>
            </p:cNvPr>
            <p:cNvSpPr/>
            <p:nvPr/>
          </p:nvSpPr>
          <p:spPr>
            <a:xfrm>
              <a:off x="6772275" y="4054476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7E8A2D-C58D-E612-47B3-F37079213AD2}"/>
                </a:ext>
              </a:extLst>
            </p:cNvPr>
            <p:cNvSpPr/>
            <p:nvPr/>
          </p:nvSpPr>
          <p:spPr>
            <a:xfrm>
              <a:off x="7067550" y="4054476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8DC0A7-7A90-4288-2A07-2FB37C6DA4AC}"/>
                </a:ext>
              </a:extLst>
            </p:cNvPr>
            <p:cNvSpPr/>
            <p:nvPr/>
          </p:nvSpPr>
          <p:spPr>
            <a:xfrm>
              <a:off x="736282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8875C4-EBE1-E674-9E04-9161C660B4A0}"/>
                </a:ext>
              </a:extLst>
            </p:cNvPr>
            <p:cNvSpPr/>
            <p:nvPr/>
          </p:nvSpPr>
          <p:spPr>
            <a:xfrm>
              <a:off x="7658100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818187-79E5-79E2-8483-93B6F70E5DBE}"/>
                </a:ext>
              </a:extLst>
            </p:cNvPr>
            <p:cNvSpPr/>
            <p:nvPr/>
          </p:nvSpPr>
          <p:spPr>
            <a:xfrm>
              <a:off x="677227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55E840-0A03-460E-70E1-7B50974A623B}"/>
                </a:ext>
              </a:extLst>
            </p:cNvPr>
            <p:cNvSpPr/>
            <p:nvPr/>
          </p:nvSpPr>
          <p:spPr>
            <a:xfrm>
              <a:off x="706755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ABB773-6606-D1AB-C228-817DED94E4DC}"/>
                </a:ext>
              </a:extLst>
            </p:cNvPr>
            <p:cNvSpPr/>
            <p:nvPr/>
          </p:nvSpPr>
          <p:spPr>
            <a:xfrm>
              <a:off x="736282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71BCDF-DC3C-C59D-9B4B-CDA418D22BCF}"/>
                </a:ext>
              </a:extLst>
            </p:cNvPr>
            <p:cNvSpPr/>
            <p:nvPr/>
          </p:nvSpPr>
          <p:spPr>
            <a:xfrm>
              <a:off x="765810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D5B0C5-BABF-DF41-08F6-8EA8922C8471}"/>
                </a:ext>
              </a:extLst>
            </p:cNvPr>
            <p:cNvSpPr/>
            <p:nvPr/>
          </p:nvSpPr>
          <p:spPr>
            <a:xfrm>
              <a:off x="6772275" y="46640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C4A51C-3DAA-B7C2-3445-C7C7CBEA2B54}"/>
                </a:ext>
              </a:extLst>
            </p:cNvPr>
            <p:cNvSpPr/>
            <p:nvPr/>
          </p:nvSpPr>
          <p:spPr>
            <a:xfrm>
              <a:off x="7067550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D2C24B-F068-DD11-88C3-4911E731F3AC}"/>
                </a:ext>
              </a:extLst>
            </p:cNvPr>
            <p:cNvSpPr/>
            <p:nvPr/>
          </p:nvSpPr>
          <p:spPr>
            <a:xfrm>
              <a:off x="7362825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7E3B45-72D7-3555-9A88-B04CFBC5145B}"/>
                </a:ext>
              </a:extLst>
            </p:cNvPr>
            <p:cNvSpPr/>
            <p:nvPr/>
          </p:nvSpPr>
          <p:spPr>
            <a:xfrm>
              <a:off x="7658100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4F65D0C-0DD1-0FE7-CF35-D1AD4D13F5AD}"/>
                </a:ext>
              </a:extLst>
            </p:cNvPr>
            <p:cNvSpPr/>
            <p:nvPr/>
          </p:nvSpPr>
          <p:spPr>
            <a:xfrm>
              <a:off x="6772275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BEFE1A4-B2FC-6934-E06D-F1FCAD9B7989}"/>
                </a:ext>
              </a:extLst>
            </p:cNvPr>
            <p:cNvSpPr/>
            <p:nvPr/>
          </p:nvSpPr>
          <p:spPr>
            <a:xfrm>
              <a:off x="7067550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4A36793-F0A9-4432-4A15-D9E13A2C3B3D}"/>
                </a:ext>
              </a:extLst>
            </p:cNvPr>
            <p:cNvSpPr/>
            <p:nvPr/>
          </p:nvSpPr>
          <p:spPr>
            <a:xfrm>
              <a:off x="7362825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69D48CA-1A36-183E-9DF5-2085327CC388}"/>
                </a:ext>
              </a:extLst>
            </p:cNvPr>
            <p:cNvSpPr/>
            <p:nvPr/>
          </p:nvSpPr>
          <p:spPr>
            <a:xfrm>
              <a:off x="7658100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880FF9-C342-F2D6-9CA4-D80D9C75E525}"/>
                </a:ext>
              </a:extLst>
            </p:cNvPr>
            <p:cNvSpPr/>
            <p:nvPr/>
          </p:nvSpPr>
          <p:spPr>
            <a:xfrm>
              <a:off x="6772275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56B2176-5654-0178-1CDF-A16CE3777F40}"/>
                </a:ext>
              </a:extLst>
            </p:cNvPr>
            <p:cNvSpPr/>
            <p:nvPr/>
          </p:nvSpPr>
          <p:spPr>
            <a:xfrm>
              <a:off x="7067550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BF977A4-190E-E093-1364-4C95CB2256E1}"/>
                </a:ext>
              </a:extLst>
            </p:cNvPr>
            <p:cNvSpPr/>
            <p:nvPr/>
          </p:nvSpPr>
          <p:spPr>
            <a:xfrm>
              <a:off x="7362825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9FA875E-A3FD-6512-6774-4FF64BFA65C9}"/>
                </a:ext>
              </a:extLst>
            </p:cNvPr>
            <p:cNvSpPr/>
            <p:nvPr/>
          </p:nvSpPr>
          <p:spPr>
            <a:xfrm>
              <a:off x="7658100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A6F8076-9051-E922-DE41-BF0697DB8F98}"/>
                </a:ext>
              </a:extLst>
            </p:cNvPr>
            <p:cNvSpPr/>
            <p:nvPr/>
          </p:nvSpPr>
          <p:spPr>
            <a:xfrm>
              <a:off x="677227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3A4EFC7-7A33-A80F-527E-279BE6ED0CBE}"/>
                </a:ext>
              </a:extLst>
            </p:cNvPr>
            <p:cNvSpPr/>
            <p:nvPr/>
          </p:nvSpPr>
          <p:spPr>
            <a:xfrm>
              <a:off x="706755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81CA91F-F363-143F-A363-8570845EDFAC}"/>
                </a:ext>
              </a:extLst>
            </p:cNvPr>
            <p:cNvSpPr/>
            <p:nvPr/>
          </p:nvSpPr>
          <p:spPr>
            <a:xfrm>
              <a:off x="736282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FDB8ED-4481-7533-3E9F-900E059093B3}"/>
                </a:ext>
              </a:extLst>
            </p:cNvPr>
            <p:cNvSpPr/>
            <p:nvPr/>
          </p:nvSpPr>
          <p:spPr>
            <a:xfrm>
              <a:off x="765810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E3C5D89-B99D-7559-A288-B5A7398E0DEF}"/>
                </a:ext>
              </a:extLst>
            </p:cNvPr>
            <p:cNvSpPr/>
            <p:nvPr/>
          </p:nvSpPr>
          <p:spPr>
            <a:xfrm>
              <a:off x="6772275" y="58880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27CE09-9D71-B634-FD80-74450ED11BE1}"/>
                </a:ext>
              </a:extLst>
            </p:cNvPr>
            <p:cNvSpPr/>
            <p:nvPr/>
          </p:nvSpPr>
          <p:spPr>
            <a:xfrm>
              <a:off x="7067550" y="58880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465FC1B-50C4-042E-8AC2-5C063289D77D}"/>
                </a:ext>
              </a:extLst>
            </p:cNvPr>
            <p:cNvSpPr/>
            <p:nvPr/>
          </p:nvSpPr>
          <p:spPr>
            <a:xfrm>
              <a:off x="736282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78C7A-7143-D94E-633A-FD18B5CA36D3}"/>
                </a:ext>
              </a:extLst>
            </p:cNvPr>
            <p:cNvSpPr/>
            <p:nvPr/>
          </p:nvSpPr>
          <p:spPr>
            <a:xfrm>
              <a:off x="765810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D6703B3-41F9-5D05-C5F3-6CCF9105A74F}"/>
                </a:ext>
              </a:extLst>
            </p:cNvPr>
            <p:cNvSpPr/>
            <p:nvPr/>
          </p:nvSpPr>
          <p:spPr>
            <a:xfrm>
              <a:off x="6772275" y="6204865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2715674-A9E4-B084-6FE4-383FFC1247F9}"/>
                </a:ext>
              </a:extLst>
            </p:cNvPr>
            <p:cNvSpPr/>
            <p:nvPr/>
          </p:nvSpPr>
          <p:spPr>
            <a:xfrm>
              <a:off x="7067550" y="6204867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D2351BF-19F3-6619-1896-655C4EC3259C}"/>
                </a:ext>
              </a:extLst>
            </p:cNvPr>
            <p:cNvSpPr/>
            <p:nvPr/>
          </p:nvSpPr>
          <p:spPr>
            <a:xfrm>
              <a:off x="7362825" y="6204864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6E819E8-526D-BEFF-F167-A4A85B928041}"/>
              </a:ext>
            </a:extLst>
          </p:cNvPr>
          <p:cNvGrpSpPr/>
          <p:nvPr/>
        </p:nvGrpSpPr>
        <p:grpSpPr>
          <a:xfrm>
            <a:off x="10057825" y="1744773"/>
            <a:ext cx="1523932" cy="3127746"/>
            <a:chOff x="9105900" y="3759201"/>
            <a:chExt cx="1181100" cy="2424112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0FDCAAA-42D4-38FE-2594-7E0E3B5A84CE}"/>
                </a:ext>
              </a:extLst>
            </p:cNvPr>
            <p:cNvSpPr/>
            <p:nvPr/>
          </p:nvSpPr>
          <p:spPr>
            <a:xfrm>
              <a:off x="910590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47814D8-68CE-99B4-0EB5-06FF620A8747}"/>
                </a:ext>
              </a:extLst>
            </p:cNvPr>
            <p:cNvSpPr/>
            <p:nvPr/>
          </p:nvSpPr>
          <p:spPr>
            <a:xfrm>
              <a:off x="940117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2953534-233E-C1AE-0553-5ECA8B24E7B8}"/>
                </a:ext>
              </a:extLst>
            </p:cNvPr>
            <p:cNvSpPr/>
            <p:nvPr/>
          </p:nvSpPr>
          <p:spPr>
            <a:xfrm>
              <a:off x="969645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319B521-715C-98E4-B549-98A6C1C3B4DE}"/>
                </a:ext>
              </a:extLst>
            </p:cNvPr>
            <p:cNvSpPr/>
            <p:nvPr/>
          </p:nvSpPr>
          <p:spPr>
            <a:xfrm>
              <a:off x="999172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54F01A8-6E4C-34EF-3E8A-887A596586C2}"/>
                </a:ext>
              </a:extLst>
            </p:cNvPr>
            <p:cNvSpPr/>
            <p:nvPr/>
          </p:nvSpPr>
          <p:spPr>
            <a:xfrm>
              <a:off x="9105900" y="4054476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D596907-DBA3-68BA-AB0D-31ECCD862918}"/>
                </a:ext>
              </a:extLst>
            </p:cNvPr>
            <p:cNvSpPr/>
            <p:nvPr/>
          </p:nvSpPr>
          <p:spPr>
            <a:xfrm>
              <a:off x="940117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FBA136D-F676-67D9-D543-B176E1DEA909}"/>
                </a:ext>
              </a:extLst>
            </p:cNvPr>
            <p:cNvSpPr/>
            <p:nvPr/>
          </p:nvSpPr>
          <p:spPr>
            <a:xfrm>
              <a:off x="9696450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FA9356C-F4C7-9839-1231-2A04457BD578}"/>
                </a:ext>
              </a:extLst>
            </p:cNvPr>
            <p:cNvSpPr/>
            <p:nvPr/>
          </p:nvSpPr>
          <p:spPr>
            <a:xfrm>
              <a:off x="999172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1557C73-3B1F-3B2F-20A7-CC562E57D84F}"/>
                </a:ext>
              </a:extLst>
            </p:cNvPr>
            <p:cNvSpPr/>
            <p:nvPr/>
          </p:nvSpPr>
          <p:spPr>
            <a:xfrm>
              <a:off x="910590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98835B9-481B-BFEF-D659-6D551A5D6E29}"/>
                </a:ext>
              </a:extLst>
            </p:cNvPr>
            <p:cNvSpPr/>
            <p:nvPr/>
          </p:nvSpPr>
          <p:spPr>
            <a:xfrm>
              <a:off x="940117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BE23EE5-49A2-366C-7D34-71109D19686B}"/>
                </a:ext>
              </a:extLst>
            </p:cNvPr>
            <p:cNvSpPr/>
            <p:nvPr/>
          </p:nvSpPr>
          <p:spPr>
            <a:xfrm>
              <a:off x="969645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B5EFA9B-514F-FA71-516A-297016C9DC4F}"/>
                </a:ext>
              </a:extLst>
            </p:cNvPr>
            <p:cNvSpPr/>
            <p:nvPr/>
          </p:nvSpPr>
          <p:spPr>
            <a:xfrm>
              <a:off x="999172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FB9029B-BE71-B38A-16D9-9816E3D9D50B}"/>
                </a:ext>
              </a:extLst>
            </p:cNvPr>
            <p:cNvSpPr/>
            <p:nvPr/>
          </p:nvSpPr>
          <p:spPr>
            <a:xfrm>
              <a:off x="9105900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7942B49-71E5-0046-DD61-632E9FA5F3A1}"/>
                </a:ext>
              </a:extLst>
            </p:cNvPr>
            <p:cNvSpPr/>
            <p:nvPr/>
          </p:nvSpPr>
          <p:spPr>
            <a:xfrm>
              <a:off x="9401175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CFD2F3C-3BA6-B9B9-090A-24D186292C0E}"/>
                </a:ext>
              </a:extLst>
            </p:cNvPr>
            <p:cNvSpPr/>
            <p:nvPr/>
          </p:nvSpPr>
          <p:spPr>
            <a:xfrm>
              <a:off x="9696450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090D778-4510-31A5-3500-BE3B27B782C3}"/>
                </a:ext>
              </a:extLst>
            </p:cNvPr>
            <p:cNvSpPr/>
            <p:nvPr/>
          </p:nvSpPr>
          <p:spPr>
            <a:xfrm>
              <a:off x="9991725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C02011F-9EEB-8801-B7B0-5D3F3C8A060D}"/>
                </a:ext>
              </a:extLst>
            </p:cNvPr>
            <p:cNvSpPr/>
            <p:nvPr/>
          </p:nvSpPr>
          <p:spPr>
            <a:xfrm>
              <a:off x="9105900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B9E5C95-25AF-3E3D-2AF1-0BCA3D5A856A}"/>
                </a:ext>
              </a:extLst>
            </p:cNvPr>
            <p:cNvSpPr/>
            <p:nvPr/>
          </p:nvSpPr>
          <p:spPr>
            <a:xfrm>
              <a:off x="9401175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244C755-01D8-C91E-39E1-02599027CBF4}"/>
                </a:ext>
              </a:extLst>
            </p:cNvPr>
            <p:cNvSpPr/>
            <p:nvPr/>
          </p:nvSpPr>
          <p:spPr>
            <a:xfrm>
              <a:off x="9696450" y="4983163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A7FCC4A-0584-58CA-372C-7731DC782F8E}"/>
                </a:ext>
              </a:extLst>
            </p:cNvPr>
            <p:cNvSpPr/>
            <p:nvPr/>
          </p:nvSpPr>
          <p:spPr>
            <a:xfrm>
              <a:off x="9991725" y="4983163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EBA48FC-18C9-4633-404C-0DBB1ABD9890}"/>
                </a:ext>
              </a:extLst>
            </p:cNvPr>
            <p:cNvSpPr/>
            <p:nvPr/>
          </p:nvSpPr>
          <p:spPr>
            <a:xfrm>
              <a:off x="9105900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E1A4D2C-8049-3D7C-C079-EF9EE8024A95}"/>
                </a:ext>
              </a:extLst>
            </p:cNvPr>
            <p:cNvSpPr/>
            <p:nvPr/>
          </p:nvSpPr>
          <p:spPr>
            <a:xfrm>
              <a:off x="9401175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D9D21BF-BADD-927B-977F-ED33AA77DEEA}"/>
                </a:ext>
              </a:extLst>
            </p:cNvPr>
            <p:cNvSpPr/>
            <p:nvPr/>
          </p:nvSpPr>
          <p:spPr>
            <a:xfrm>
              <a:off x="9696450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DED9EF3-EB13-34E9-AD73-F8417FE57AD7}"/>
                </a:ext>
              </a:extLst>
            </p:cNvPr>
            <p:cNvSpPr/>
            <p:nvPr/>
          </p:nvSpPr>
          <p:spPr>
            <a:xfrm>
              <a:off x="9991725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DF9C0DB-E5DC-1098-35DB-BC663289933F}"/>
                </a:ext>
              </a:extLst>
            </p:cNvPr>
            <p:cNvSpPr/>
            <p:nvPr/>
          </p:nvSpPr>
          <p:spPr>
            <a:xfrm>
              <a:off x="910590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9C1FB26-E523-4B8A-A21A-503BB39E0032}"/>
                </a:ext>
              </a:extLst>
            </p:cNvPr>
            <p:cNvSpPr/>
            <p:nvPr/>
          </p:nvSpPr>
          <p:spPr>
            <a:xfrm>
              <a:off x="940117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0CF05AC-BAEB-6BCF-81D4-FB9076C9CBD9}"/>
                </a:ext>
              </a:extLst>
            </p:cNvPr>
            <p:cNvSpPr/>
            <p:nvPr/>
          </p:nvSpPr>
          <p:spPr>
            <a:xfrm>
              <a:off x="969645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E74783E-035A-A7CE-0803-2B2E6800A37C}"/>
                </a:ext>
              </a:extLst>
            </p:cNvPr>
            <p:cNvSpPr/>
            <p:nvPr/>
          </p:nvSpPr>
          <p:spPr>
            <a:xfrm>
              <a:off x="999172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7030FD3-7C57-8936-D5E4-2B58EFBF2B3F}"/>
                </a:ext>
              </a:extLst>
            </p:cNvPr>
            <p:cNvSpPr/>
            <p:nvPr/>
          </p:nvSpPr>
          <p:spPr>
            <a:xfrm>
              <a:off x="910590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7DAB3F4-5420-C5BD-AA61-30E59B1CCD0B}"/>
                </a:ext>
              </a:extLst>
            </p:cNvPr>
            <p:cNvSpPr/>
            <p:nvPr/>
          </p:nvSpPr>
          <p:spPr>
            <a:xfrm>
              <a:off x="940117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1D51DA8-D1DE-0104-B510-54C7A893D52C}"/>
                </a:ext>
              </a:extLst>
            </p:cNvPr>
            <p:cNvSpPr/>
            <p:nvPr/>
          </p:nvSpPr>
          <p:spPr>
            <a:xfrm>
              <a:off x="969645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612C7D0-8A81-83F6-D32F-08EAE4EE5880}"/>
                </a:ext>
              </a:extLst>
            </p:cNvPr>
            <p:cNvSpPr/>
            <p:nvPr/>
          </p:nvSpPr>
          <p:spPr>
            <a:xfrm>
              <a:off x="999172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13F6E621-75D1-E658-30E7-64CD36839751}"/>
              </a:ext>
            </a:extLst>
          </p:cNvPr>
          <p:cNvSpPr txBox="1"/>
          <p:nvPr/>
        </p:nvSpPr>
        <p:spPr>
          <a:xfrm>
            <a:off x="376177" y="2521555"/>
            <a:ext cx="34263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If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assigned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cores exceeds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available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cores …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0952B53-D74A-8860-6CFB-53AE4E47C4C9}"/>
              </a:ext>
            </a:extLst>
          </p:cNvPr>
          <p:cNvSpPr txBox="1"/>
          <p:nvPr/>
        </p:nvSpPr>
        <p:spPr>
          <a:xfrm>
            <a:off x="5755361" y="2520869"/>
            <a:ext cx="41002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>
                <a:latin typeface="Verdana" panose="020B0604030504040204" pitchFamily="34" charset="0"/>
                <a:ea typeface="Verdana" panose="020B0604030504040204" pitchFamily="34" charset="0"/>
              </a:rPr>
              <a:t>Compress utilizations to decrease required core assignments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9B4D5F-45E6-479B-DE9B-F63E3E93010B}"/>
                  </a:ext>
                </a:extLst>
              </p:cNvPr>
              <p:cNvSpPr txBox="1"/>
              <p:nvPr/>
            </p:nvSpPr>
            <p:spPr>
              <a:xfrm>
                <a:off x="6198267" y="4682027"/>
                <a:ext cx="3191535" cy="1499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⌈"/>
                          <m:endChr m:val="⌉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9B4D5F-45E6-479B-DE9B-F63E3E930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267" y="4682027"/>
                <a:ext cx="3191535" cy="1499898"/>
              </a:xfrm>
              <a:prstGeom prst="rect">
                <a:avLst/>
              </a:prstGeom>
              <a:blipFill>
                <a:blip r:embed="rId3"/>
                <a:stretch>
                  <a:fillRect b="-1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7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F03E4-FE1A-BB1B-C898-AF875138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32" y="1444599"/>
            <a:ext cx="6430736" cy="393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91B42E-CCD4-74E2-114F-34821210F764}"/>
              </a:ext>
            </a:extLst>
          </p:cNvPr>
          <p:cNvSpPr txBox="1"/>
          <p:nvPr/>
        </p:nvSpPr>
        <p:spPr>
          <a:xfrm>
            <a:off x="2255520" y="6199016"/>
            <a:ext cx="768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Thidapat (Tam) Chantem, Xiaobo (Sharon) Hu, and Michael D. Lemmon. “Generalized Elastic Scheduling.” RTSS 2006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154E46-E1E4-1C6D-37BF-6F120586FC9B}"/>
              </a:ext>
            </a:extLst>
          </p:cNvPr>
          <p:cNvSpPr/>
          <p:nvPr/>
        </p:nvSpPr>
        <p:spPr>
          <a:xfrm>
            <a:off x="5953125" y="1935493"/>
            <a:ext cx="2200275" cy="568127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BBCBB-B3B6-8FB1-1778-F7FFBD1869C3}"/>
              </a:ext>
            </a:extLst>
          </p:cNvPr>
          <p:cNvSpPr/>
          <p:nvPr/>
        </p:nvSpPr>
        <p:spPr>
          <a:xfrm>
            <a:off x="5162551" y="2284545"/>
            <a:ext cx="495300" cy="503138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18E36F-7F37-3881-E402-979EF1A6C5FD}"/>
              </a:ext>
            </a:extLst>
          </p:cNvPr>
          <p:cNvSpPr/>
          <p:nvPr/>
        </p:nvSpPr>
        <p:spPr>
          <a:xfrm>
            <a:off x="4232276" y="3086073"/>
            <a:ext cx="2625724" cy="1493997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97C50-974E-C738-A077-54293C43BE84}"/>
              </a:ext>
            </a:extLst>
          </p:cNvPr>
          <p:cNvSpPr/>
          <p:nvPr/>
        </p:nvSpPr>
        <p:spPr>
          <a:xfrm>
            <a:off x="4162425" y="4675320"/>
            <a:ext cx="5148943" cy="701716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5B977-6F21-8520-8445-8E5EC510D23E}"/>
              </a:ext>
            </a:extLst>
          </p:cNvPr>
          <p:cNvSpPr/>
          <p:nvPr/>
        </p:nvSpPr>
        <p:spPr>
          <a:xfrm>
            <a:off x="2962276" y="2391020"/>
            <a:ext cx="856689" cy="396663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F03E4-FE1A-BB1B-C898-AF875138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32" y="1444599"/>
            <a:ext cx="6430736" cy="393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F7868F-AA99-34B9-A80C-21E60F4CFFE1}"/>
              </a:ext>
            </a:extLst>
          </p:cNvPr>
          <p:cNvSpPr/>
          <p:nvPr/>
        </p:nvSpPr>
        <p:spPr>
          <a:xfrm>
            <a:off x="4114216" y="3065930"/>
            <a:ext cx="4865503" cy="151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All tasks are schedulable</a:t>
            </a:r>
          </a:p>
        </p:txBody>
      </p:sp>
    </p:spTree>
    <p:extLst>
      <p:ext uri="{BB962C8B-B14F-4D97-AF65-F5344CB8AC3E}">
        <p14:creationId xmlns:p14="http://schemas.microsoft.com/office/powerpoint/2010/main" val="7317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F03E4-FE1A-BB1B-C898-AF875138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32" y="1444599"/>
            <a:ext cx="6430736" cy="393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91B42E-CCD4-74E2-114F-34821210F764}"/>
              </a:ext>
            </a:extLst>
          </p:cNvPr>
          <p:cNvSpPr txBox="1"/>
          <p:nvPr/>
        </p:nvSpPr>
        <p:spPr>
          <a:xfrm>
            <a:off x="0" y="619901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James Orr, Chris Gill, Kunal Agrawal, Sanjoy Baruah, Chritian Cianfarani, Phyllis Ang, Christopher Wong.</a:t>
            </a:r>
          </a:p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“Elasticity of Workloads and Periods of Parallel Real-Time Tasks.” RTNS 2018.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7868F-AA99-34B9-A80C-21E60F4CFFE1}"/>
              </a:ext>
            </a:extLst>
          </p:cNvPr>
          <p:cNvSpPr/>
          <p:nvPr/>
        </p:nvSpPr>
        <p:spPr>
          <a:xfrm>
            <a:off x="4114216" y="3065930"/>
            <a:ext cx="4865503" cy="151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All tasks are schedulable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79820-A068-BA26-2C21-62DF3657F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216" y="3051834"/>
            <a:ext cx="5513878" cy="15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F03E4-FE1A-BB1B-C898-AF875138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32" y="1444599"/>
            <a:ext cx="6430736" cy="393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91B42E-CCD4-74E2-114F-34821210F764}"/>
              </a:ext>
            </a:extLst>
          </p:cNvPr>
          <p:cNvSpPr txBox="1"/>
          <p:nvPr/>
        </p:nvSpPr>
        <p:spPr>
          <a:xfrm>
            <a:off x="0" y="619901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James Orr, Chris Gill, Kunal Agrawal, Sanjoy Baruah, Chritian Cianfarani, Phyllis Ang, Christopher Wong.</a:t>
            </a:r>
          </a:p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“Elasticity of Workloads and Periods of Parallel Real-Time Tasks.” RTNS 2018.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7868F-AA99-34B9-A80C-21E60F4CFFE1}"/>
              </a:ext>
            </a:extLst>
          </p:cNvPr>
          <p:cNvSpPr/>
          <p:nvPr/>
        </p:nvSpPr>
        <p:spPr>
          <a:xfrm>
            <a:off x="4114216" y="3065930"/>
            <a:ext cx="4865503" cy="1516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All tasks are schedulable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79820-A068-BA26-2C21-62DF3657F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216" y="3051834"/>
            <a:ext cx="5513878" cy="1545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F1B6D-3E17-33B2-A62E-C31B44CF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163" y="1473709"/>
            <a:ext cx="6763498" cy="3864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E39599-8439-1B13-78CC-4BFD5FD3CA8E}"/>
              </a:ext>
            </a:extLst>
          </p:cNvPr>
          <p:cNvSpPr/>
          <p:nvPr/>
        </p:nvSpPr>
        <p:spPr>
          <a:xfrm>
            <a:off x="5605900" y="2230582"/>
            <a:ext cx="600935" cy="637309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FDF19-CE47-5B08-49C6-DD9D44BED6C8}"/>
              </a:ext>
            </a:extLst>
          </p:cNvPr>
          <p:cNvSpPr/>
          <p:nvPr/>
        </p:nvSpPr>
        <p:spPr>
          <a:xfrm>
            <a:off x="2949438" y="2355278"/>
            <a:ext cx="846707" cy="457196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2B3638-045B-56DF-64C5-E5B5200F91B9}"/>
              </a:ext>
            </a:extLst>
          </p:cNvPr>
          <p:cNvSpPr/>
          <p:nvPr/>
        </p:nvSpPr>
        <p:spPr>
          <a:xfrm>
            <a:off x="5059660" y="4717322"/>
            <a:ext cx="4056631" cy="621244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91B42E-CCD4-74E2-114F-34821210F764}"/>
              </a:ext>
            </a:extLst>
          </p:cNvPr>
          <p:cNvSpPr txBox="1"/>
          <p:nvPr/>
        </p:nvSpPr>
        <p:spPr>
          <a:xfrm>
            <a:off x="0" y="619901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James Orr, Chris Gill, Kunal Agrawal, Sanjoy Baruah, Chritian Cianfarani, Phyllis Ang, Christopher Wong.</a:t>
            </a:r>
          </a:p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“Elasticity of Workloads and Periods of Parallel Real-Time Tasks.” RTNS 2018.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F1B6D-3E17-33B2-A62E-C31B44CFA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61" y="1967952"/>
            <a:ext cx="5113662" cy="2922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614C18-D511-5DE3-352A-62A2BDF9EE0D}"/>
              </a:ext>
            </a:extLst>
          </p:cNvPr>
          <p:cNvSpPr txBox="1"/>
          <p:nvPr/>
        </p:nvSpPr>
        <p:spPr>
          <a:xfrm>
            <a:off x="6208640" y="2890390"/>
            <a:ext cx="5380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This does not address </a:t>
            </a:r>
            <a:r>
              <a:rPr lang="en-US" sz="3200" b="1" i="1" dirty="0">
                <a:solidFill>
                  <a:schemeClr val="tx2"/>
                </a:solidFill>
              </a:rPr>
              <a:t>how </a:t>
            </a:r>
            <a:r>
              <a:rPr lang="en-US" sz="3200" b="1" dirty="0">
                <a:solidFill>
                  <a:schemeClr val="tx2"/>
                </a:solidFill>
              </a:rPr>
              <a:t>and </a:t>
            </a:r>
            <a:r>
              <a:rPr lang="en-US" sz="3200" b="1" i="1" dirty="0">
                <a:solidFill>
                  <a:schemeClr val="tx2"/>
                </a:solidFill>
              </a:rPr>
              <a:t>where</a:t>
            </a:r>
            <a:r>
              <a:rPr lang="en-US" sz="3200" b="1" dirty="0">
                <a:solidFill>
                  <a:schemeClr val="tx2"/>
                </a:solidFill>
              </a:rPr>
              <a:t> to reduce workloads!</a:t>
            </a:r>
          </a:p>
        </p:txBody>
      </p:sp>
    </p:spTree>
    <p:extLst>
      <p:ext uri="{BB962C8B-B14F-4D97-AF65-F5344CB8AC3E}">
        <p14:creationId xmlns:p14="http://schemas.microsoft.com/office/powerpoint/2010/main" val="2719495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Region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9B1A9B-7D52-48A3-F1D6-F4E806B8A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31"/>
          <a:stretch/>
        </p:blipFill>
        <p:spPr>
          <a:xfrm>
            <a:off x="3250649" y="2301692"/>
            <a:ext cx="864150" cy="1127307"/>
          </a:xfrm>
          <a:prstGeom prst="rect">
            <a:avLst/>
          </a:prstGeom>
        </p:spPr>
      </p:pic>
      <p:pic>
        <p:nvPicPr>
          <p:cNvPr id="4" name="!!Region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821064-B4B2-4DCF-1800-FC89D268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0" b="50060"/>
          <a:stretch/>
        </p:blipFill>
        <p:spPr>
          <a:xfrm>
            <a:off x="3250649" y="3428999"/>
            <a:ext cx="864150" cy="1127306"/>
          </a:xfrm>
          <a:prstGeom prst="rect">
            <a:avLst/>
          </a:prstGeom>
        </p:spPr>
      </p:pic>
      <p:pic>
        <p:nvPicPr>
          <p:cNvPr id="5" name="!!Region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90AF1E0-1900-495B-1796-B6653D0B0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9" b="25092"/>
          <a:stretch/>
        </p:blipFill>
        <p:spPr>
          <a:xfrm>
            <a:off x="3250649" y="4556305"/>
            <a:ext cx="864150" cy="1127306"/>
          </a:xfrm>
          <a:prstGeom prst="rect">
            <a:avLst/>
          </a:prstGeom>
        </p:spPr>
      </p:pic>
      <p:pic>
        <p:nvPicPr>
          <p:cNvPr id="6" name="!!Region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E624291-9ED7-F53D-9CC7-8262848C0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7"/>
          <a:stretch/>
        </p:blipFill>
        <p:spPr>
          <a:xfrm>
            <a:off x="3250649" y="5683611"/>
            <a:ext cx="864150" cy="113282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Which subtask workload(s) we compress may affect result quality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Problem 1</a:t>
            </a:r>
          </a:p>
        </p:txBody>
      </p:sp>
    </p:spTree>
    <p:extLst>
      <p:ext uri="{BB962C8B-B14F-4D97-AF65-F5344CB8AC3E}">
        <p14:creationId xmlns:p14="http://schemas.microsoft.com/office/powerpoint/2010/main" val="22088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Which subtask workload(s) we compress may affect result quality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Problem 1</a:t>
            </a:r>
          </a:p>
        </p:txBody>
      </p:sp>
      <p:pic>
        <p:nvPicPr>
          <p:cNvPr id="2" name="!!Region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9B1A9B-7D52-48A3-F1D6-F4E806B8A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31"/>
          <a:stretch/>
        </p:blipFill>
        <p:spPr>
          <a:xfrm>
            <a:off x="5223585" y="2739465"/>
            <a:ext cx="864150" cy="1127307"/>
          </a:xfrm>
          <a:prstGeom prst="rect">
            <a:avLst/>
          </a:prstGeom>
        </p:spPr>
      </p:pic>
      <p:pic>
        <p:nvPicPr>
          <p:cNvPr id="4" name="!!Region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821064-B4B2-4DCF-1800-FC89D268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0" b="50060"/>
          <a:stretch/>
        </p:blipFill>
        <p:spPr>
          <a:xfrm>
            <a:off x="6870149" y="2739465"/>
            <a:ext cx="864150" cy="1127306"/>
          </a:xfrm>
          <a:prstGeom prst="rect">
            <a:avLst/>
          </a:prstGeom>
        </p:spPr>
      </p:pic>
      <p:pic>
        <p:nvPicPr>
          <p:cNvPr id="5" name="!!Region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90AF1E0-1900-495B-1796-B6653D0B0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9" b="25092"/>
          <a:stretch/>
        </p:blipFill>
        <p:spPr>
          <a:xfrm>
            <a:off x="5223585" y="4795188"/>
            <a:ext cx="864150" cy="1127306"/>
          </a:xfrm>
          <a:prstGeom prst="rect">
            <a:avLst/>
          </a:prstGeom>
        </p:spPr>
      </p:pic>
      <p:pic>
        <p:nvPicPr>
          <p:cNvPr id="6" name="!!Region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E624291-9ED7-F53D-9CC7-8262848C0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7"/>
          <a:stretch/>
        </p:blipFill>
        <p:spPr>
          <a:xfrm>
            <a:off x="6870149" y="4789670"/>
            <a:ext cx="864150" cy="113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7CE8E-0E0E-D58C-F5F3-5CEE28B8F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33" y="2301693"/>
            <a:ext cx="555525" cy="45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9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7E6C1A-11FB-3558-8D8F-5397319C0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10" y="2299856"/>
            <a:ext cx="555819" cy="4517136"/>
          </a:xfrm>
          <a:prstGeom prst="rect">
            <a:avLst/>
          </a:prstGeom>
        </p:spPr>
      </p:pic>
      <p:pic>
        <p:nvPicPr>
          <p:cNvPr id="2" name="!!R1">
            <a:extLst>
              <a:ext uri="{FF2B5EF4-FFF2-40B4-BE49-F238E27FC236}">
                <a16:creationId xmlns:a16="http://schemas.microsoft.com/office/drawing/2014/main" id="{7CA53592-95B0-5DBF-FAE6-7AA8750E7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3"/>
          <a:stretch/>
        </p:blipFill>
        <p:spPr>
          <a:xfrm>
            <a:off x="9426010" y="2299856"/>
            <a:ext cx="555819" cy="1129144"/>
          </a:xfrm>
          <a:prstGeom prst="rect">
            <a:avLst/>
          </a:prstGeom>
        </p:spPr>
      </p:pic>
      <p:pic>
        <p:nvPicPr>
          <p:cNvPr id="3" name="!!R2">
            <a:extLst>
              <a:ext uri="{FF2B5EF4-FFF2-40B4-BE49-F238E27FC236}">
                <a16:creationId xmlns:a16="http://schemas.microsoft.com/office/drawing/2014/main" id="{3105A74F-8DAA-DDC1-2B7A-16601806B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8" b="49908"/>
          <a:stretch/>
        </p:blipFill>
        <p:spPr>
          <a:xfrm>
            <a:off x="9426010" y="3429000"/>
            <a:ext cx="555819" cy="1133475"/>
          </a:xfrm>
          <a:prstGeom prst="rect">
            <a:avLst/>
          </a:prstGeom>
        </p:spPr>
      </p:pic>
      <p:pic>
        <p:nvPicPr>
          <p:cNvPr id="5" name="!!R3">
            <a:extLst>
              <a:ext uri="{FF2B5EF4-FFF2-40B4-BE49-F238E27FC236}">
                <a16:creationId xmlns:a16="http://schemas.microsoft.com/office/drawing/2014/main" id="{3BFFE7DC-479D-5F31-610F-714CE508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7" b="24916"/>
          <a:stretch/>
        </p:blipFill>
        <p:spPr>
          <a:xfrm>
            <a:off x="9426009" y="4562475"/>
            <a:ext cx="555819" cy="1129144"/>
          </a:xfrm>
          <a:prstGeom prst="rect">
            <a:avLst/>
          </a:prstGeom>
        </p:spPr>
      </p:pic>
      <p:pic>
        <p:nvPicPr>
          <p:cNvPr id="6" name="!!R4">
            <a:extLst>
              <a:ext uri="{FF2B5EF4-FFF2-40B4-BE49-F238E27FC236}">
                <a16:creationId xmlns:a16="http://schemas.microsoft.com/office/drawing/2014/main" id="{9D538705-A0D8-89E5-6BCF-EE8632FB3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4"/>
          <a:stretch/>
        </p:blipFill>
        <p:spPr>
          <a:xfrm>
            <a:off x="9426009" y="5595286"/>
            <a:ext cx="555819" cy="12217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Which subtask workload(s) we compress may affect result quality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Problem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DCF0F4-7B72-755D-B7E8-415219A1F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80" y="2299856"/>
            <a:ext cx="555819" cy="4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36926-6639-C2A1-CD0E-79B40E547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90" y="2299856"/>
            <a:ext cx="555819" cy="4517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A2D35F-96CC-7510-0342-5737D2233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00" y="2299856"/>
            <a:ext cx="555819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0238-65D8-2570-C0B8-FB6232B21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Real-Time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D2056-CE52-BAB0-A800-8CBE3F9E2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Increasingly execute in </a:t>
            </a:r>
            <a:r>
              <a:rPr lang="en-US" sz="3200" b="1" i="1" dirty="0">
                <a:solidFill>
                  <a:schemeClr val="accent2"/>
                </a:solidFill>
              </a:rPr>
              <a:t>dynamic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dirty="0"/>
              <a:t>environments</a:t>
            </a:r>
          </a:p>
        </p:txBody>
      </p:sp>
    </p:spTree>
    <p:extLst>
      <p:ext uri="{BB962C8B-B14F-4D97-AF65-F5344CB8AC3E}">
        <p14:creationId xmlns:p14="http://schemas.microsoft.com/office/powerpoint/2010/main" val="1507765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Which subtask workload(s) we compress may affect result quality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Problem 1</a:t>
            </a:r>
          </a:p>
        </p:txBody>
      </p:sp>
      <p:pic>
        <p:nvPicPr>
          <p:cNvPr id="2" name="!!R1">
            <a:extLst>
              <a:ext uri="{FF2B5EF4-FFF2-40B4-BE49-F238E27FC236}">
                <a16:creationId xmlns:a16="http://schemas.microsoft.com/office/drawing/2014/main" id="{7CA53592-95B0-5DBF-FAE6-7AA8750E7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3"/>
          <a:stretch/>
        </p:blipFill>
        <p:spPr>
          <a:xfrm>
            <a:off x="860385" y="2508726"/>
            <a:ext cx="1800225" cy="3657150"/>
          </a:xfrm>
          <a:prstGeom prst="rect">
            <a:avLst/>
          </a:prstGeom>
        </p:spPr>
      </p:pic>
      <p:pic>
        <p:nvPicPr>
          <p:cNvPr id="3" name="!!R2">
            <a:extLst>
              <a:ext uri="{FF2B5EF4-FFF2-40B4-BE49-F238E27FC236}">
                <a16:creationId xmlns:a16="http://schemas.microsoft.com/office/drawing/2014/main" id="{3105A74F-8DAA-DDC1-2B7A-16601806B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8" b="49908"/>
          <a:stretch/>
        </p:blipFill>
        <p:spPr>
          <a:xfrm>
            <a:off x="3858832" y="2508726"/>
            <a:ext cx="1793347" cy="3657150"/>
          </a:xfrm>
          <a:prstGeom prst="rect">
            <a:avLst/>
          </a:prstGeom>
        </p:spPr>
      </p:pic>
      <p:pic>
        <p:nvPicPr>
          <p:cNvPr id="5" name="!!R3">
            <a:extLst>
              <a:ext uri="{FF2B5EF4-FFF2-40B4-BE49-F238E27FC236}">
                <a16:creationId xmlns:a16="http://schemas.microsoft.com/office/drawing/2014/main" id="{3BFFE7DC-479D-5F31-610F-714CE508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7" b="24916"/>
          <a:stretch/>
        </p:blipFill>
        <p:spPr>
          <a:xfrm>
            <a:off x="6850401" y="2508726"/>
            <a:ext cx="1800226" cy="3657150"/>
          </a:xfrm>
          <a:prstGeom prst="rect">
            <a:avLst/>
          </a:prstGeom>
        </p:spPr>
      </p:pic>
      <p:pic>
        <p:nvPicPr>
          <p:cNvPr id="6" name="!!R4">
            <a:extLst>
              <a:ext uri="{FF2B5EF4-FFF2-40B4-BE49-F238E27FC236}">
                <a16:creationId xmlns:a16="http://schemas.microsoft.com/office/drawing/2014/main" id="{9D538705-A0D8-89E5-6BCF-EE8632FB3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4"/>
          <a:stretch/>
        </p:blipFill>
        <p:spPr>
          <a:xfrm>
            <a:off x="9848849" y="2508726"/>
            <a:ext cx="1666875" cy="36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74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Which subtask workload(s) we compress may reduce task span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Problem 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167967-281E-FBB4-78DA-24E8347A48B4}"/>
              </a:ext>
            </a:extLst>
          </p:cNvPr>
          <p:cNvSpPr/>
          <p:nvPr/>
        </p:nvSpPr>
        <p:spPr>
          <a:xfrm>
            <a:off x="1751093" y="4344680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B316C1-BC7A-D6FE-C3EA-3E78A168B135}"/>
              </a:ext>
            </a:extLst>
          </p:cNvPr>
          <p:cNvSpPr/>
          <p:nvPr/>
        </p:nvSpPr>
        <p:spPr>
          <a:xfrm>
            <a:off x="3998705" y="3354239"/>
            <a:ext cx="838200" cy="83820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73D830-2E01-177B-5884-FBF38CADF611}"/>
              </a:ext>
            </a:extLst>
          </p:cNvPr>
          <p:cNvSpPr/>
          <p:nvPr/>
        </p:nvSpPr>
        <p:spPr>
          <a:xfrm>
            <a:off x="3998705" y="5221758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5C4C8E-8744-1210-170D-08547B9D19B4}"/>
              </a:ext>
            </a:extLst>
          </p:cNvPr>
          <p:cNvSpPr/>
          <p:nvPr/>
        </p:nvSpPr>
        <p:spPr>
          <a:xfrm>
            <a:off x="6154091" y="4344680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79290B-519B-0FBD-ED02-638E7862A912}"/>
              </a:ext>
            </a:extLst>
          </p:cNvPr>
          <p:cNvCxnSpPr>
            <a:cxnSpLocks/>
            <a:stCxn id="18" idx="7"/>
            <a:endCxn id="19" idx="2"/>
          </p:cNvCxnSpPr>
          <p:nvPr/>
        </p:nvCxnSpPr>
        <p:spPr>
          <a:xfrm flipV="1">
            <a:off x="2466541" y="3773339"/>
            <a:ext cx="1532164" cy="69409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B1C763-A64B-EA5E-DD38-6EDFF66D30DC}"/>
              </a:ext>
            </a:extLst>
          </p:cNvPr>
          <p:cNvCxnSpPr>
            <a:cxnSpLocks/>
            <a:stCxn id="18" idx="5"/>
            <a:endCxn id="20" idx="2"/>
          </p:cNvCxnSpPr>
          <p:nvPr/>
        </p:nvCxnSpPr>
        <p:spPr>
          <a:xfrm>
            <a:off x="2466541" y="5060128"/>
            <a:ext cx="1532164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DB19C5-78DC-CDDA-F392-C7DB8457C42C}"/>
              </a:ext>
            </a:extLst>
          </p:cNvPr>
          <p:cNvCxnSpPr>
            <a:cxnSpLocks/>
            <a:stCxn id="20" idx="6"/>
            <a:endCxn id="21" idx="3"/>
          </p:cNvCxnSpPr>
          <p:nvPr/>
        </p:nvCxnSpPr>
        <p:spPr>
          <a:xfrm flipV="1">
            <a:off x="4836905" y="5060128"/>
            <a:ext cx="1439938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C24419-0783-03C5-0B55-78E8C0F44B26}"/>
              </a:ext>
            </a:extLst>
          </p:cNvPr>
          <p:cNvCxnSpPr>
            <a:cxnSpLocks/>
            <a:stCxn id="19" idx="6"/>
            <a:endCxn id="21" idx="1"/>
          </p:cNvCxnSpPr>
          <p:nvPr/>
        </p:nvCxnSpPr>
        <p:spPr>
          <a:xfrm>
            <a:off x="4836905" y="3773339"/>
            <a:ext cx="1439938" cy="694093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543239-5CE7-2D10-0EEB-37687D488444}"/>
                  </a:ext>
                </a:extLst>
              </p:cNvPr>
              <p:cNvSpPr txBox="1"/>
              <p:nvPr/>
            </p:nvSpPr>
            <p:spPr>
              <a:xfrm>
                <a:off x="7917468" y="3442490"/>
                <a:ext cx="3191535" cy="1499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⌈"/>
                          <m:endChr m:val="⌉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543239-5CE7-2D10-0EEB-37687D488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468" y="3442490"/>
                <a:ext cx="3191535" cy="1499898"/>
              </a:xfrm>
              <a:prstGeom prst="rect">
                <a:avLst/>
              </a:prstGeom>
              <a:blipFill>
                <a:blip r:embed="rId3"/>
                <a:stretch>
                  <a:fillRect b="-1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0CAAD94-A40B-A222-BC47-E4B45C1CFDB8}"/>
              </a:ext>
            </a:extLst>
          </p:cNvPr>
          <p:cNvSpPr txBox="1"/>
          <p:nvPr/>
        </p:nvSpPr>
        <p:spPr>
          <a:xfrm>
            <a:off x="10107382" y="2591166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Span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E454E14-4FE8-AFD5-C0DC-2E3DC757AB3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10107382" y="3175941"/>
            <a:ext cx="501901" cy="49634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4C93A2-6226-69B3-7DE3-7D44D7FA14A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10107382" y="3175941"/>
            <a:ext cx="501901" cy="14816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0BF261-FBA4-DD39-36CC-A2CDC784F97E}"/>
              </a:ext>
            </a:extLst>
          </p:cNvPr>
          <p:cNvSpPr txBox="1"/>
          <p:nvPr/>
        </p:nvSpPr>
        <p:spPr>
          <a:xfrm>
            <a:off x="7803001" y="2618233"/>
            <a:ext cx="180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Workload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E3B269-1AD3-8BC3-6DA3-5AFC7CA7404F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8704242" y="3203008"/>
            <a:ext cx="217878" cy="30082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26E6F1-0F80-574F-352A-9B6FD9EEE19B}"/>
              </a:ext>
            </a:extLst>
          </p:cNvPr>
          <p:cNvSpPr txBox="1"/>
          <p:nvPr/>
        </p:nvSpPr>
        <p:spPr>
          <a:xfrm>
            <a:off x="7803001" y="5208937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Deadline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468D53-DF44-3AE2-7BA7-6FFF60341665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8635120" y="4861261"/>
            <a:ext cx="287000" cy="34767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6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" grpId="0"/>
      <p:bldP spid="3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solidFill>
                  <a:schemeClr val="accent2"/>
                </a:solidFill>
                <a:latin typeface="Georgia" panose="02040502050405020303" pitchFamily="18" charset="0"/>
              </a:rPr>
              <a:t>Subtask-Level Elastic Scheduling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46E20-13BD-05C5-1946-957FC22B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573" y="2117290"/>
            <a:ext cx="7544853" cy="4172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E8AC63-8AC6-7204-0984-4FC8B8121B00}"/>
              </a:ext>
            </a:extLst>
          </p:cNvPr>
          <p:cNvSpPr/>
          <p:nvPr/>
        </p:nvSpPr>
        <p:spPr>
          <a:xfrm>
            <a:off x="2323573" y="2939660"/>
            <a:ext cx="1065086" cy="489340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A4316E-26C4-5AB6-3BC4-AAF781C7CAEA}"/>
              </a:ext>
            </a:extLst>
          </p:cNvPr>
          <p:cNvSpPr/>
          <p:nvPr/>
        </p:nvSpPr>
        <p:spPr>
          <a:xfrm>
            <a:off x="4836402" y="2824918"/>
            <a:ext cx="854875" cy="604082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B98817-EF2A-5D03-3E2F-A20E7E7E6F38}"/>
              </a:ext>
            </a:extLst>
          </p:cNvPr>
          <p:cNvSpPr/>
          <p:nvPr/>
        </p:nvSpPr>
        <p:spPr>
          <a:xfrm>
            <a:off x="6228678" y="3901515"/>
            <a:ext cx="2097741" cy="604082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F8189A-AA37-7B7E-D927-8BECBF1740F2}"/>
                  </a:ext>
                </a:extLst>
              </p:cNvPr>
              <p:cNvSpPr txBox="1"/>
              <p:nvPr/>
            </p:nvSpPr>
            <p:spPr>
              <a:xfrm>
                <a:off x="6247838" y="3977642"/>
                <a:ext cx="5784724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,8</m:t>
                          </m:r>
                        </m:sub>
                      </m:sSub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F8189A-AA37-7B7E-D927-8BECBF174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838" y="3977642"/>
                <a:ext cx="5784724" cy="6426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771B7F-9421-03B2-C535-DF2066900C4A}"/>
                  </a:ext>
                </a:extLst>
              </p:cNvPr>
              <p:cNvSpPr txBox="1"/>
              <p:nvPr/>
            </p:nvSpPr>
            <p:spPr>
              <a:xfrm>
                <a:off x="4954662" y="4877596"/>
                <a:ext cx="7077900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,5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,7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,8</m:t>
                          </m:r>
                        </m:sub>
                      </m:sSub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771B7F-9421-03B2-C535-DF2066900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662" y="4877596"/>
                <a:ext cx="7077900" cy="642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A0DD81-E502-B6F5-58D8-34804886C16B}"/>
                  </a:ext>
                </a:extLst>
              </p:cNvPr>
              <p:cNvSpPr txBox="1"/>
              <p:nvPr/>
            </p:nvSpPr>
            <p:spPr>
              <a:xfrm>
                <a:off x="4957166" y="5781180"/>
                <a:ext cx="7077900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,6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,7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,8</m:t>
                          </m:r>
                        </m:sub>
                      </m:sSub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A0DD81-E502-B6F5-58D8-34804886C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166" y="5781180"/>
                <a:ext cx="7077900" cy="6426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A727E06-588B-1871-49FF-E08886760806}"/>
              </a:ext>
            </a:extLst>
          </p:cNvPr>
          <p:cNvSpPr/>
          <p:nvPr/>
        </p:nvSpPr>
        <p:spPr>
          <a:xfrm>
            <a:off x="235283" y="31963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i,1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EACB1A-03CD-4ACC-51C8-67EBC3CE69CF}"/>
              </a:ext>
            </a:extLst>
          </p:cNvPr>
          <p:cNvSpPr/>
          <p:nvPr/>
        </p:nvSpPr>
        <p:spPr>
          <a:xfrm>
            <a:off x="1759283" y="2653396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i,2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DB28AF-11EB-6185-E501-CA591DB1D3DD}"/>
              </a:ext>
            </a:extLst>
          </p:cNvPr>
          <p:cNvSpPr/>
          <p:nvPr/>
        </p:nvSpPr>
        <p:spPr>
          <a:xfrm>
            <a:off x="3511883" y="2158096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i,4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DBD229-E5B6-DEC2-22C2-CE5348402571}"/>
              </a:ext>
            </a:extLst>
          </p:cNvPr>
          <p:cNvSpPr/>
          <p:nvPr/>
        </p:nvSpPr>
        <p:spPr>
          <a:xfrm>
            <a:off x="3454733" y="317727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i,5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DC1DBD-7C69-46B8-FC82-4422470D11D8}"/>
              </a:ext>
            </a:extLst>
          </p:cNvPr>
          <p:cNvSpPr/>
          <p:nvPr/>
        </p:nvSpPr>
        <p:spPr>
          <a:xfrm>
            <a:off x="5787705" y="2768032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i,8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E21E0-C57D-9818-31CD-16F21DBED596}"/>
              </a:ext>
            </a:extLst>
          </p:cNvPr>
          <p:cNvSpPr/>
          <p:nvPr/>
        </p:nvSpPr>
        <p:spPr>
          <a:xfrm>
            <a:off x="4891608" y="3644967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i,7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ED8399-25D7-D762-526D-FD4DFBF461F0}"/>
              </a:ext>
            </a:extLst>
          </p:cNvPr>
          <p:cNvSpPr/>
          <p:nvPr/>
        </p:nvSpPr>
        <p:spPr>
          <a:xfrm>
            <a:off x="3388291" y="44185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i,6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B1FB4E-FDCE-A93D-8B87-54635F07C8A9}"/>
              </a:ext>
            </a:extLst>
          </p:cNvPr>
          <p:cNvSpPr/>
          <p:nvPr/>
        </p:nvSpPr>
        <p:spPr>
          <a:xfrm>
            <a:off x="1849425" y="3747300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i,3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3738E14-5A57-1AFD-FDBF-8BB900A6469D}"/>
              </a:ext>
            </a:extLst>
          </p:cNvPr>
          <p:cNvSpPr/>
          <p:nvPr/>
        </p:nvSpPr>
        <p:spPr>
          <a:xfrm>
            <a:off x="609602" y="2129348"/>
            <a:ext cx="5878286" cy="1060895"/>
          </a:xfrm>
          <a:custGeom>
            <a:avLst/>
            <a:gdLst>
              <a:gd name="connsiteX0" fmla="*/ 0 w 5878286"/>
              <a:gd name="connsiteY0" fmla="*/ 1060895 h 1060895"/>
              <a:gd name="connsiteX1" fmla="*/ 1509486 w 5878286"/>
              <a:gd name="connsiteY1" fmla="*/ 523867 h 1060895"/>
              <a:gd name="connsiteX2" fmla="*/ 3222171 w 5878286"/>
              <a:gd name="connsiteY2" fmla="*/ 1353 h 1060895"/>
              <a:gd name="connsiteX3" fmla="*/ 5878286 w 5878286"/>
              <a:gd name="connsiteY3" fmla="*/ 683524 h 106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8286" h="1060895">
                <a:moveTo>
                  <a:pt x="0" y="1060895"/>
                </a:moveTo>
                <a:cubicBezTo>
                  <a:pt x="486228" y="880676"/>
                  <a:pt x="972457" y="700457"/>
                  <a:pt x="1509486" y="523867"/>
                </a:cubicBezTo>
                <a:cubicBezTo>
                  <a:pt x="2046515" y="347277"/>
                  <a:pt x="2494038" y="-25256"/>
                  <a:pt x="3222171" y="1353"/>
                </a:cubicBezTo>
                <a:cubicBezTo>
                  <a:pt x="3950304" y="27962"/>
                  <a:pt x="5406572" y="603695"/>
                  <a:pt x="5878286" y="683524"/>
                </a:cubicBezTo>
              </a:path>
            </a:pathLst>
          </a:custGeom>
          <a:ln w="38100">
            <a:solidFill>
              <a:schemeClr val="tx1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0DC787B-61DE-A92C-11BC-11B56BB96374}"/>
              </a:ext>
            </a:extLst>
          </p:cNvPr>
          <p:cNvSpPr/>
          <p:nvPr/>
        </p:nvSpPr>
        <p:spPr>
          <a:xfrm>
            <a:off x="1117600" y="3393442"/>
            <a:ext cx="4717143" cy="680579"/>
          </a:xfrm>
          <a:custGeom>
            <a:avLst/>
            <a:gdLst>
              <a:gd name="connsiteX0" fmla="*/ 0 w 4717143"/>
              <a:gd name="connsiteY0" fmla="*/ 391886 h 680579"/>
              <a:gd name="connsiteX1" fmla="*/ 1132114 w 4717143"/>
              <a:gd name="connsiteY1" fmla="*/ 116114 h 680579"/>
              <a:gd name="connsiteX2" fmla="*/ 2757714 w 4717143"/>
              <a:gd name="connsiteY2" fmla="*/ 667657 h 680579"/>
              <a:gd name="connsiteX3" fmla="*/ 3831771 w 4717143"/>
              <a:gd name="connsiteY3" fmla="*/ 464457 h 680579"/>
              <a:gd name="connsiteX4" fmla="*/ 4717143 w 4717143"/>
              <a:gd name="connsiteY4" fmla="*/ 0 h 68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7143" h="680579">
                <a:moveTo>
                  <a:pt x="0" y="391886"/>
                </a:moveTo>
                <a:cubicBezTo>
                  <a:pt x="336247" y="231019"/>
                  <a:pt x="672495" y="70152"/>
                  <a:pt x="1132114" y="116114"/>
                </a:cubicBezTo>
                <a:cubicBezTo>
                  <a:pt x="1591733" y="162076"/>
                  <a:pt x="2307771" y="609600"/>
                  <a:pt x="2757714" y="667657"/>
                </a:cubicBezTo>
                <a:cubicBezTo>
                  <a:pt x="3207657" y="725714"/>
                  <a:pt x="3505200" y="575733"/>
                  <a:pt x="3831771" y="464457"/>
                </a:cubicBezTo>
                <a:cubicBezTo>
                  <a:pt x="4158343" y="353181"/>
                  <a:pt x="4437743" y="176590"/>
                  <a:pt x="4717143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11F26F6-ED04-531A-90C7-7FBA35F13379}"/>
              </a:ext>
            </a:extLst>
          </p:cNvPr>
          <p:cNvSpPr/>
          <p:nvPr/>
        </p:nvSpPr>
        <p:spPr>
          <a:xfrm>
            <a:off x="812800" y="3596642"/>
            <a:ext cx="5646057" cy="1699308"/>
          </a:xfrm>
          <a:custGeom>
            <a:avLst/>
            <a:gdLst>
              <a:gd name="connsiteX0" fmla="*/ 0 w 5646057"/>
              <a:gd name="connsiteY0" fmla="*/ 464457 h 1699308"/>
              <a:gd name="connsiteX1" fmla="*/ 1378857 w 5646057"/>
              <a:gd name="connsiteY1" fmla="*/ 986971 h 1699308"/>
              <a:gd name="connsiteX2" fmla="*/ 3004457 w 5646057"/>
              <a:gd name="connsiteY2" fmla="*/ 1698171 h 1699308"/>
              <a:gd name="connsiteX3" fmla="*/ 4804229 w 5646057"/>
              <a:gd name="connsiteY3" fmla="*/ 812800 h 1699308"/>
              <a:gd name="connsiteX4" fmla="*/ 5646057 w 5646057"/>
              <a:gd name="connsiteY4" fmla="*/ 0 h 169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6057" h="1699308">
                <a:moveTo>
                  <a:pt x="0" y="464457"/>
                </a:moveTo>
                <a:cubicBezTo>
                  <a:pt x="439057" y="622904"/>
                  <a:pt x="878114" y="781352"/>
                  <a:pt x="1378857" y="986971"/>
                </a:cubicBezTo>
                <a:cubicBezTo>
                  <a:pt x="1879600" y="1192590"/>
                  <a:pt x="2433562" y="1727200"/>
                  <a:pt x="3004457" y="1698171"/>
                </a:cubicBezTo>
                <a:cubicBezTo>
                  <a:pt x="3575352" y="1669142"/>
                  <a:pt x="4363962" y="1095829"/>
                  <a:pt x="4804229" y="812800"/>
                </a:cubicBezTo>
                <a:cubicBezTo>
                  <a:pt x="5244496" y="529771"/>
                  <a:pt x="5445276" y="264885"/>
                  <a:pt x="5646057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ea typeface="Cambria Math" panose="020405030504060302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3E4DB1-A559-CD42-DC21-4679E2531A18}"/>
              </a:ext>
            </a:extLst>
          </p:cNvPr>
          <p:cNvCxnSpPr>
            <a:cxnSpLocks/>
            <a:stCxn id="6" idx="7"/>
            <a:endCxn id="10" idx="2"/>
          </p:cNvCxnSpPr>
          <p:nvPr/>
        </p:nvCxnSpPr>
        <p:spPr>
          <a:xfrm flipV="1">
            <a:off x="984447" y="3092246"/>
            <a:ext cx="774836" cy="232611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933EC3-7F51-7939-171A-8FFC10A5E43F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2508447" y="2596946"/>
            <a:ext cx="1003436" cy="18498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6022A-6A1B-C4B9-982F-79C5DE9B843A}"/>
              </a:ext>
            </a:extLst>
          </p:cNvPr>
          <p:cNvCxnSpPr>
            <a:cxnSpLocks/>
            <a:stCxn id="10" idx="5"/>
            <a:endCxn id="12" idx="2"/>
          </p:cNvCxnSpPr>
          <p:nvPr/>
        </p:nvCxnSpPr>
        <p:spPr>
          <a:xfrm>
            <a:off x="2508447" y="3402560"/>
            <a:ext cx="946286" cy="213561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05314B-C12F-C84B-E40F-87CA6790ADDB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4389583" y="2596946"/>
            <a:ext cx="1398122" cy="60993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A119B3-F0AE-C356-BF69-4557722C00A9}"/>
              </a:ext>
            </a:extLst>
          </p:cNvPr>
          <p:cNvCxnSpPr>
            <a:cxnSpLocks/>
            <a:stCxn id="16" idx="5"/>
            <a:endCxn id="15" idx="2"/>
          </p:cNvCxnSpPr>
          <p:nvPr/>
        </p:nvCxnSpPr>
        <p:spPr>
          <a:xfrm>
            <a:off x="2598589" y="4496464"/>
            <a:ext cx="789702" cy="3609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DF5938-2AF3-752E-FA39-7F60A86C82BC}"/>
              </a:ext>
            </a:extLst>
          </p:cNvPr>
          <p:cNvCxnSpPr>
            <a:cxnSpLocks/>
            <a:stCxn id="15" idx="6"/>
            <a:endCxn id="14" idx="3"/>
          </p:cNvCxnSpPr>
          <p:nvPr/>
        </p:nvCxnSpPr>
        <p:spPr>
          <a:xfrm flipV="1">
            <a:off x="4265991" y="4394131"/>
            <a:ext cx="754153" cy="46324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DB33A1-B6A3-0551-CA96-32E391871C9C}"/>
              </a:ext>
            </a:extLst>
          </p:cNvPr>
          <p:cNvCxnSpPr>
            <a:cxnSpLocks/>
            <a:stCxn id="14" idx="7"/>
            <a:endCxn id="13" idx="3"/>
          </p:cNvCxnSpPr>
          <p:nvPr/>
        </p:nvCxnSpPr>
        <p:spPr>
          <a:xfrm flipV="1">
            <a:off x="5640772" y="3517196"/>
            <a:ext cx="275469" cy="2563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1AB1BA-4740-3745-031A-6F4DAAD2E276}"/>
              </a:ext>
            </a:extLst>
          </p:cNvPr>
          <p:cNvCxnSpPr>
            <a:cxnSpLocks/>
            <a:stCxn id="6" idx="5"/>
            <a:endCxn id="16" idx="2"/>
          </p:cNvCxnSpPr>
          <p:nvPr/>
        </p:nvCxnSpPr>
        <p:spPr>
          <a:xfrm>
            <a:off x="984447" y="3945485"/>
            <a:ext cx="864978" cy="240665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650A2A-1FB9-40CB-B571-D9A7EB172194}"/>
              </a:ext>
            </a:extLst>
          </p:cNvPr>
          <p:cNvCxnSpPr>
            <a:cxnSpLocks/>
            <a:stCxn id="12" idx="6"/>
            <a:endCxn id="14" idx="1"/>
          </p:cNvCxnSpPr>
          <p:nvPr/>
        </p:nvCxnSpPr>
        <p:spPr>
          <a:xfrm>
            <a:off x="4332433" y="3616121"/>
            <a:ext cx="687711" cy="157382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308B78FD-CCB5-395F-D5A3-4988C3A82651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Representing the Span Constraint</a:t>
            </a:r>
          </a:p>
        </p:txBody>
      </p:sp>
    </p:spTree>
    <p:extLst>
      <p:ext uri="{BB962C8B-B14F-4D97-AF65-F5344CB8AC3E}">
        <p14:creationId xmlns:p14="http://schemas.microsoft.com/office/powerpoint/2010/main" val="41433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Problem: Exponentially Many Constraints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Representing the Span Constraint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1380349-DCEF-B505-522E-983BE56FD41C}"/>
              </a:ext>
            </a:extLst>
          </p:cNvPr>
          <p:cNvGrpSpPr/>
          <p:nvPr/>
        </p:nvGrpSpPr>
        <p:grpSpPr>
          <a:xfrm>
            <a:off x="1513937" y="2479858"/>
            <a:ext cx="9164125" cy="3287074"/>
            <a:chOff x="1513937" y="2393499"/>
            <a:chExt cx="9164125" cy="3287074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1A0160F-F82A-CB90-7E66-AAF066DD3011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 flipV="1">
              <a:off x="4061661" y="4385786"/>
              <a:ext cx="696388" cy="6155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619CD2-DE32-2BEE-CD6F-64A97FAD9B0F}"/>
                </a:ext>
              </a:extLst>
            </p:cNvPr>
            <p:cNvSpPr/>
            <p:nvPr/>
          </p:nvSpPr>
          <p:spPr>
            <a:xfrm>
              <a:off x="1513937" y="3538353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C4F260E-7949-47B0-99C6-166847EB35B8}"/>
                </a:ext>
              </a:extLst>
            </p:cNvPr>
            <p:cNvSpPr/>
            <p:nvPr/>
          </p:nvSpPr>
          <p:spPr>
            <a:xfrm>
              <a:off x="3112932" y="4683204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DDF870A-453C-FFD9-64BF-777173B9D84B}"/>
                </a:ext>
              </a:extLst>
            </p:cNvPr>
            <p:cNvSpPr/>
            <p:nvPr/>
          </p:nvSpPr>
          <p:spPr>
            <a:xfrm>
              <a:off x="9685231" y="3538352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480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35221DE-D6A8-A295-6873-E401363CC2AE}"/>
                </a:ext>
              </a:extLst>
            </p:cNvPr>
            <p:cNvCxnSpPr>
              <a:cxnSpLocks/>
              <a:stCxn id="4" idx="5"/>
              <a:endCxn id="5" idx="1"/>
            </p:cNvCxnSpPr>
            <p:nvPr/>
          </p:nvCxnSpPr>
          <p:spPr>
            <a:xfrm>
              <a:off x="2361371" y="4385787"/>
              <a:ext cx="896958" cy="4428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D19600-BEEE-92DF-2B20-B1CA88517709}"/>
                </a:ext>
              </a:extLst>
            </p:cNvPr>
            <p:cNvSpPr/>
            <p:nvPr/>
          </p:nvSpPr>
          <p:spPr>
            <a:xfrm>
              <a:off x="3112931" y="3538352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EC397E-B090-0489-02FD-D5C8A65043DE}"/>
                </a:ext>
              </a:extLst>
            </p:cNvPr>
            <p:cNvSpPr/>
            <p:nvPr/>
          </p:nvSpPr>
          <p:spPr>
            <a:xfrm>
              <a:off x="3112931" y="2393499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EA53CEB-B474-0A3B-3332-708CC7890A05}"/>
                </a:ext>
              </a:extLst>
            </p:cNvPr>
            <p:cNvCxnSpPr>
              <a:cxnSpLocks/>
              <a:stCxn id="4" idx="6"/>
              <a:endCxn id="8" idx="2"/>
            </p:cNvCxnSpPr>
            <p:nvPr/>
          </p:nvCxnSpPr>
          <p:spPr>
            <a:xfrm flipV="1">
              <a:off x="2506768" y="4034768"/>
              <a:ext cx="606163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9F66137-1302-85B0-6F9C-3A6C1DA054BA}"/>
                </a:ext>
              </a:extLst>
            </p:cNvPr>
            <p:cNvCxnSpPr>
              <a:cxnSpLocks/>
              <a:stCxn id="4" idx="7"/>
              <a:endCxn id="9" idx="3"/>
            </p:cNvCxnSpPr>
            <p:nvPr/>
          </p:nvCxnSpPr>
          <p:spPr>
            <a:xfrm flipV="1">
              <a:off x="2361371" y="3240933"/>
              <a:ext cx="896957" cy="4428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F6C420-87DF-6E63-8CEA-2FE3429AD2D8}"/>
                </a:ext>
              </a:extLst>
            </p:cNvPr>
            <p:cNvSpPr/>
            <p:nvPr/>
          </p:nvSpPr>
          <p:spPr>
            <a:xfrm>
              <a:off x="4612653" y="4683204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DC6BB1-0648-5A65-8004-67E26E77EBD4}"/>
                </a:ext>
              </a:extLst>
            </p:cNvPr>
            <p:cNvSpPr/>
            <p:nvPr/>
          </p:nvSpPr>
          <p:spPr>
            <a:xfrm>
              <a:off x="4612652" y="3538352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899EF23-B6B4-1A0D-377E-A097CC976A58}"/>
                </a:ext>
              </a:extLst>
            </p:cNvPr>
            <p:cNvSpPr/>
            <p:nvPr/>
          </p:nvSpPr>
          <p:spPr>
            <a:xfrm>
              <a:off x="4612652" y="2393499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2D32D53-7A1C-CEAF-6C4B-2EE99767169D}"/>
                </a:ext>
              </a:extLst>
            </p:cNvPr>
            <p:cNvCxnSpPr>
              <a:cxnSpLocks/>
              <a:stCxn id="9" idx="6"/>
              <a:endCxn id="25" idx="2"/>
            </p:cNvCxnSpPr>
            <p:nvPr/>
          </p:nvCxnSpPr>
          <p:spPr>
            <a:xfrm>
              <a:off x="4105762" y="2889915"/>
              <a:ext cx="5068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BC3B37F-75B4-BCC7-2FD0-067EADDF1675}"/>
                </a:ext>
              </a:extLst>
            </p:cNvPr>
            <p:cNvCxnSpPr>
              <a:cxnSpLocks/>
              <a:stCxn id="9" idx="5"/>
              <a:endCxn id="23" idx="1"/>
            </p:cNvCxnSpPr>
            <p:nvPr/>
          </p:nvCxnSpPr>
          <p:spPr>
            <a:xfrm>
              <a:off x="3960365" y="3240933"/>
              <a:ext cx="797685" cy="1587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EF7B32C-B541-8499-08D3-26610C19A3D9}"/>
                </a:ext>
              </a:extLst>
            </p:cNvPr>
            <p:cNvCxnSpPr>
              <a:cxnSpLocks/>
              <a:stCxn id="5" idx="7"/>
              <a:endCxn id="25" idx="3"/>
            </p:cNvCxnSpPr>
            <p:nvPr/>
          </p:nvCxnSpPr>
          <p:spPr>
            <a:xfrm flipV="1">
              <a:off x="3960366" y="3240933"/>
              <a:ext cx="797683" cy="1587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BBE1B9F-143C-56BE-29DC-64A10D20BD64}"/>
                </a:ext>
              </a:extLst>
            </p:cNvPr>
            <p:cNvCxnSpPr>
              <a:cxnSpLocks/>
              <a:stCxn id="8" idx="6"/>
              <a:endCxn id="24" idx="2"/>
            </p:cNvCxnSpPr>
            <p:nvPr/>
          </p:nvCxnSpPr>
          <p:spPr>
            <a:xfrm>
              <a:off x="4105762" y="4034768"/>
              <a:ext cx="5068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FE98783-03DD-B921-0220-D1ED15B153F4}"/>
                </a:ext>
              </a:extLst>
            </p:cNvPr>
            <p:cNvCxnSpPr>
              <a:cxnSpLocks/>
              <a:stCxn id="5" idx="6"/>
              <a:endCxn id="23" idx="2"/>
            </p:cNvCxnSpPr>
            <p:nvPr/>
          </p:nvCxnSpPr>
          <p:spPr>
            <a:xfrm>
              <a:off x="4105763" y="5179620"/>
              <a:ext cx="5068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BDE465B-1F0C-E1A8-2AF3-1DEE9BFCAB0E}"/>
                </a:ext>
              </a:extLst>
            </p:cNvPr>
            <p:cNvCxnSpPr>
              <a:cxnSpLocks/>
              <a:stCxn id="8" idx="7"/>
            </p:cNvCxnSpPr>
            <p:nvPr/>
          </p:nvCxnSpPr>
          <p:spPr>
            <a:xfrm flipV="1">
              <a:off x="3960365" y="3101088"/>
              <a:ext cx="701371" cy="58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D458F5A-6986-BB51-DD95-E629CAB1A80D}"/>
                </a:ext>
              </a:extLst>
            </p:cNvPr>
            <p:cNvCxnSpPr>
              <a:cxnSpLocks/>
              <a:stCxn id="8" idx="5"/>
            </p:cNvCxnSpPr>
            <p:nvPr/>
          </p:nvCxnSpPr>
          <p:spPr>
            <a:xfrm>
              <a:off x="3960365" y="4385786"/>
              <a:ext cx="701371" cy="5948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82E0646-426E-B3BB-9C46-DCE955309D23}"/>
                </a:ext>
              </a:extLst>
            </p:cNvPr>
            <p:cNvCxnSpPr>
              <a:cxnSpLocks/>
              <a:endCxn id="69" idx="3"/>
            </p:cNvCxnSpPr>
            <p:nvPr/>
          </p:nvCxnSpPr>
          <p:spPr>
            <a:xfrm flipV="1">
              <a:off x="7536381" y="4390324"/>
              <a:ext cx="696388" cy="6155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2AE5ED-D72B-7E4F-EFCB-495FA8E120F2}"/>
                </a:ext>
              </a:extLst>
            </p:cNvPr>
            <p:cNvSpPr/>
            <p:nvPr/>
          </p:nvSpPr>
          <p:spPr>
            <a:xfrm>
              <a:off x="6587652" y="4687742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3468F30-1561-24C3-3BE8-5C6763F55088}"/>
                </a:ext>
              </a:extLst>
            </p:cNvPr>
            <p:cNvSpPr/>
            <p:nvPr/>
          </p:nvSpPr>
          <p:spPr>
            <a:xfrm>
              <a:off x="6587651" y="3542890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428B496-5C9C-5AB1-B5F1-7C253C428AAB}"/>
                </a:ext>
              </a:extLst>
            </p:cNvPr>
            <p:cNvSpPr/>
            <p:nvPr/>
          </p:nvSpPr>
          <p:spPr>
            <a:xfrm>
              <a:off x="6587651" y="2398037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BFA8D3-F040-2E33-20E5-5B7044A262BB}"/>
                </a:ext>
              </a:extLst>
            </p:cNvPr>
            <p:cNvSpPr/>
            <p:nvPr/>
          </p:nvSpPr>
          <p:spPr>
            <a:xfrm>
              <a:off x="8087373" y="4687742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2E00EA9-447C-BD9F-DAA2-5FF9365A33A2}"/>
                </a:ext>
              </a:extLst>
            </p:cNvPr>
            <p:cNvSpPr/>
            <p:nvPr/>
          </p:nvSpPr>
          <p:spPr>
            <a:xfrm>
              <a:off x="8087372" y="3542890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E974F90-81C4-14C8-F568-1CB7F7D67D94}"/>
                </a:ext>
              </a:extLst>
            </p:cNvPr>
            <p:cNvSpPr/>
            <p:nvPr/>
          </p:nvSpPr>
          <p:spPr>
            <a:xfrm>
              <a:off x="8087372" y="2398037"/>
              <a:ext cx="992831" cy="99283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83B93FD-B06F-0C58-0FEB-8B8285A44BE7}"/>
                </a:ext>
              </a:extLst>
            </p:cNvPr>
            <p:cNvCxnSpPr>
              <a:cxnSpLocks/>
              <a:stCxn id="67" idx="6"/>
              <a:endCxn id="70" idx="2"/>
            </p:cNvCxnSpPr>
            <p:nvPr/>
          </p:nvCxnSpPr>
          <p:spPr>
            <a:xfrm>
              <a:off x="7580482" y="2894453"/>
              <a:ext cx="5068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C61ADB7-063E-1B7B-E5B9-CBE6EB39D8B5}"/>
                </a:ext>
              </a:extLst>
            </p:cNvPr>
            <p:cNvCxnSpPr>
              <a:cxnSpLocks/>
              <a:stCxn id="67" idx="5"/>
              <a:endCxn id="68" idx="1"/>
            </p:cNvCxnSpPr>
            <p:nvPr/>
          </p:nvCxnSpPr>
          <p:spPr>
            <a:xfrm>
              <a:off x="7435085" y="3245471"/>
              <a:ext cx="797685" cy="1587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95E69CA-450C-41C0-7B3D-F4612087C2D2}"/>
                </a:ext>
              </a:extLst>
            </p:cNvPr>
            <p:cNvCxnSpPr>
              <a:cxnSpLocks/>
              <a:stCxn id="65" idx="7"/>
              <a:endCxn id="70" idx="3"/>
            </p:cNvCxnSpPr>
            <p:nvPr/>
          </p:nvCxnSpPr>
          <p:spPr>
            <a:xfrm flipV="1">
              <a:off x="7435086" y="3245471"/>
              <a:ext cx="797683" cy="1587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428C0F9-273C-247C-B2D0-4578B6419929}"/>
                </a:ext>
              </a:extLst>
            </p:cNvPr>
            <p:cNvCxnSpPr>
              <a:cxnSpLocks/>
              <a:stCxn id="66" idx="6"/>
              <a:endCxn id="69" idx="2"/>
            </p:cNvCxnSpPr>
            <p:nvPr/>
          </p:nvCxnSpPr>
          <p:spPr>
            <a:xfrm>
              <a:off x="7580482" y="4039306"/>
              <a:ext cx="5068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7D8CF30-BBA8-0AF7-B1BC-BD158B5132B7}"/>
                </a:ext>
              </a:extLst>
            </p:cNvPr>
            <p:cNvCxnSpPr>
              <a:cxnSpLocks/>
              <a:stCxn id="65" idx="6"/>
              <a:endCxn id="68" idx="2"/>
            </p:cNvCxnSpPr>
            <p:nvPr/>
          </p:nvCxnSpPr>
          <p:spPr>
            <a:xfrm>
              <a:off x="7580483" y="5184158"/>
              <a:ext cx="5068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80A9389-E5C9-AEB6-AA1A-BF6EA625F18B}"/>
                </a:ext>
              </a:extLst>
            </p:cNvPr>
            <p:cNvCxnSpPr>
              <a:cxnSpLocks/>
              <a:stCxn id="66" idx="7"/>
            </p:cNvCxnSpPr>
            <p:nvPr/>
          </p:nvCxnSpPr>
          <p:spPr>
            <a:xfrm flipV="1">
              <a:off x="7435085" y="3105626"/>
              <a:ext cx="701371" cy="58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5B9ED80-A98C-C0AC-CF0A-485E3F9E4756}"/>
                </a:ext>
              </a:extLst>
            </p:cNvPr>
            <p:cNvCxnSpPr>
              <a:cxnSpLocks/>
              <a:stCxn id="66" idx="5"/>
            </p:cNvCxnSpPr>
            <p:nvPr/>
          </p:nvCxnSpPr>
          <p:spPr>
            <a:xfrm>
              <a:off x="7435085" y="4390324"/>
              <a:ext cx="701371" cy="5948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C7A6890F-5D41-06AD-6AE5-C19B2E1ABFBF}"/>
                </a:ext>
              </a:extLst>
            </p:cNvPr>
            <p:cNvCxnSpPr>
              <a:cxnSpLocks/>
              <a:stCxn id="70" idx="5"/>
              <a:endCxn id="6" idx="1"/>
            </p:cNvCxnSpPr>
            <p:nvPr/>
          </p:nvCxnSpPr>
          <p:spPr>
            <a:xfrm>
              <a:off x="8934806" y="3245471"/>
              <a:ext cx="895822" cy="4382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049D11D-43AB-9ECE-0581-7E989A732C65}"/>
                </a:ext>
              </a:extLst>
            </p:cNvPr>
            <p:cNvCxnSpPr>
              <a:cxnSpLocks/>
              <a:stCxn id="69" idx="6"/>
              <a:endCxn id="6" idx="2"/>
            </p:cNvCxnSpPr>
            <p:nvPr/>
          </p:nvCxnSpPr>
          <p:spPr>
            <a:xfrm flipV="1">
              <a:off x="9080203" y="4034768"/>
              <a:ext cx="605028" cy="4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28BB3B8C-1DBF-3664-B956-18C1B4EA65E4}"/>
                </a:ext>
              </a:extLst>
            </p:cNvPr>
            <p:cNvCxnSpPr>
              <a:cxnSpLocks/>
              <a:stCxn id="68" idx="7"/>
              <a:endCxn id="6" idx="3"/>
            </p:cNvCxnSpPr>
            <p:nvPr/>
          </p:nvCxnSpPr>
          <p:spPr>
            <a:xfrm flipV="1">
              <a:off x="8934807" y="4385786"/>
              <a:ext cx="895821" cy="4473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F29C835-9F47-18F3-99A7-D7F7B2F7EE75}"/>
                </a:ext>
              </a:extLst>
            </p:cNvPr>
            <p:cNvSpPr txBox="1"/>
            <p:nvPr/>
          </p:nvSpPr>
          <p:spPr>
            <a:xfrm>
              <a:off x="5844735" y="3599312"/>
              <a:ext cx="503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/>
                <a:t>…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FC1F8BB-B97B-3750-D0E5-A8AD13C502F3}"/>
              </a:ext>
            </a:extLst>
          </p:cNvPr>
          <p:cNvSpPr txBox="1"/>
          <p:nvPr/>
        </p:nvSpPr>
        <p:spPr>
          <a:xfrm>
            <a:off x="1" y="596784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ea typeface="Verdana" panose="020B0604030504040204" pitchFamily="34" charset="0"/>
              </a:rPr>
              <a:t>3</a:t>
            </a:r>
            <a:r>
              <a:rPr lang="en-US" sz="4000" baseline="30000" dirty="0">
                <a:solidFill>
                  <a:schemeClr val="accent1"/>
                </a:solidFill>
                <a:ea typeface="Verdana" panose="020B0604030504040204" pitchFamily="34" charset="0"/>
              </a:rPr>
              <a:t>(k-2)/3</a:t>
            </a:r>
            <a:r>
              <a:rPr lang="en-US" sz="4000" baseline="-25000" dirty="0">
                <a:solidFill>
                  <a:schemeClr val="accent1"/>
                </a:solidFill>
                <a:ea typeface="Verdana" panose="020B0604030504040204" pitchFamily="34" charset="0"/>
              </a:rPr>
              <a:t> </a:t>
            </a:r>
            <a:r>
              <a:rPr lang="en-US" sz="4000" dirty="0">
                <a:solidFill>
                  <a:schemeClr val="accent1"/>
                </a:solidFill>
                <a:ea typeface="Verdana" panose="020B0604030504040204" pitchFamily="34" charset="0"/>
              </a:rPr>
              <a:t>Paths</a:t>
            </a:r>
          </a:p>
        </p:txBody>
      </p:sp>
    </p:spTree>
    <p:extLst>
      <p:ext uri="{BB962C8B-B14F-4D97-AF65-F5344CB8AC3E}">
        <p14:creationId xmlns:p14="http://schemas.microsoft.com/office/powerpoint/2010/main" val="55736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A727E06-588B-1871-49FF-E08886760806}"/>
              </a:ext>
            </a:extLst>
          </p:cNvPr>
          <p:cNvSpPr/>
          <p:nvPr/>
        </p:nvSpPr>
        <p:spPr>
          <a:xfrm>
            <a:off x="235283" y="3196321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i,1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EACB1A-03CD-4ACC-51C8-67EBC3CE69CF}"/>
              </a:ext>
            </a:extLst>
          </p:cNvPr>
          <p:cNvSpPr/>
          <p:nvPr/>
        </p:nvSpPr>
        <p:spPr>
          <a:xfrm>
            <a:off x="1759283" y="2653396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i,2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DB28AF-11EB-6185-E501-CA591DB1D3DD}"/>
              </a:ext>
            </a:extLst>
          </p:cNvPr>
          <p:cNvSpPr/>
          <p:nvPr/>
        </p:nvSpPr>
        <p:spPr>
          <a:xfrm>
            <a:off x="3511883" y="2158096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i,4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DBD229-E5B6-DEC2-22C2-CE5348402571}"/>
              </a:ext>
            </a:extLst>
          </p:cNvPr>
          <p:cNvSpPr/>
          <p:nvPr/>
        </p:nvSpPr>
        <p:spPr>
          <a:xfrm>
            <a:off x="3454733" y="317727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i,5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DC1DBD-7C69-46B8-FC82-4422470D11D8}"/>
              </a:ext>
            </a:extLst>
          </p:cNvPr>
          <p:cNvSpPr/>
          <p:nvPr/>
        </p:nvSpPr>
        <p:spPr>
          <a:xfrm>
            <a:off x="5787705" y="2768032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i,8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E21E0-C57D-9818-31CD-16F21DBED596}"/>
              </a:ext>
            </a:extLst>
          </p:cNvPr>
          <p:cNvSpPr/>
          <p:nvPr/>
        </p:nvSpPr>
        <p:spPr>
          <a:xfrm>
            <a:off x="4891608" y="3644967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i,7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ED8399-25D7-D762-526D-FD4DFBF461F0}"/>
              </a:ext>
            </a:extLst>
          </p:cNvPr>
          <p:cNvSpPr/>
          <p:nvPr/>
        </p:nvSpPr>
        <p:spPr>
          <a:xfrm>
            <a:off x="3388291" y="44185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i,6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B1FB4E-FDCE-A93D-8B87-54635F07C8A9}"/>
              </a:ext>
            </a:extLst>
          </p:cNvPr>
          <p:cNvSpPr/>
          <p:nvPr/>
        </p:nvSpPr>
        <p:spPr>
          <a:xfrm>
            <a:off x="1849425" y="3747300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i,3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3E4DB1-A559-CD42-DC21-4679E2531A18}"/>
              </a:ext>
            </a:extLst>
          </p:cNvPr>
          <p:cNvCxnSpPr>
            <a:cxnSpLocks/>
            <a:stCxn id="6" idx="7"/>
            <a:endCxn id="10" idx="2"/>
          </p:cNvCxnSpPr>
          <p:nvPr/>
        </p:nvCxnSpPr>
        <p:spPr>
          <a:xfrm flipV="1">
            <a:off x="984447" y="3092246"/>
            <a:ext cx="774836" cy="232611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933EC3-7F51-7939-171A-8FFC10A5E43F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2508447" y="2596946"/>
            <a:ext cx="1003436" cy="18498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6022A-6A1B-C4B9-982F-79C5DE9B843A}"/>
              </a:ext>
            </a:extLst>
          </p:cNvPr>
          <p:cNvCxnSpPr>
            <a:cxnSpLocks/>
            <a:stCxn id="10" idx="5"/>
            <a:endCxn id="12" idx="2"/>
          </p:cNvCxnSpPr>
          <p:nvPr/>
        </p:nvCxnSpPr>
        <p:spPr>
          <a:xfrm>
            <a:off x="2508447" y="3402560"/>
            <a:ext cx="946286" cy="213561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05314B-C12F-C84B-E40F-87CA6790ADDB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4389583" y="2596946"/>
            <a:ext cx="1398122" cy="60993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A119B3-F0AE-C356-BF69-4557722C00A9}"/>
              </a:ext>
            </a:extLst>
          </p:cNvPr>
          <p:cNvCxnSpPr>
            <a:cxnSpLocks/>
            <a:stCxn id="16" idx="5"/>
            <a:endCxn id="15" idx="2"/>
          </p:cNvCxnSpPr>
          <p:nvPr/>
        </p:nvCxnSpPr>
        <p:spPr>
          <a:xfrm>
            <a:off x="2598589" y="4496464"/>
            <a:ext cx="789702" cy="3609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DF5938-2AF3-752E-FA39-7F60A86C82BC}"/>
              </a:ext>
            </a:extLst>
          </p:cNvPr>
          <p:cNvCxnSpPr>
            <a:cxnSpLocks/>
            <a:stCxn id="15" idx="6"/>
            <a:endCxn id="14" idx="3"/>
          </p:cNvCxnSpPr>
          <p:nvPr/>
        </p:nvCxnSpPr>
        <p:spPr>
          <a:xfrm flipV="1">
            <a:off x="4265991" y="4394131"/>
            <a:ext cx="754153" cy="46324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DB33A1-B6A3-0551-CA96-32E391871C9C}"/>
              </a:ext>
            </a:extLst>
          </p:cNvPr>
          <p:cNvCxnSpPr>
            <a:cxnSpLocks/>
            <a:stCxn id="14" idx="7"/>
            <a:endCxn id="13" idx="3"/>
          </p:cNvCxnSpPr>
          <p:nvPr/>
        </p:nvCxnSpPr>
        <p:spPr>
          <a:xfrm flipV="1">
            <a:off x="5640772" y="3517196"/>
            <a:ext cx="275469" cy="2563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1AB1BA-4740-3745-031A-6F4DAAD2E276}"/>
              </a:ext>
            </a:extLst>
          </p:cNvPr>
          <p:cNvCxnSpPr>
            <a:cxnSpLocks/>
            <a:stCxn id="6" idx="5"/>
            <a:endCxn id="16" idx="2"/>
          </p:cNvCxnSpPr>
          <p:nvPr/>
        </p:nvCxnSpPr>
        <p:spPr>
          <a:xfrm>
            <a:off x="984447" y="3945485"/>
            <a:ext cx="864978" cy="240665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650A2A-1FB9-40CB-B571-D9A7EB172194}"/>
              </a:ext>
            </a:extLst>
          </p:cNvPr>
          <p:cNvCxnSpPr>
            <a:cxnSpLocks/>
            <a:stCxn id="12" idx="6"/>
            <a:endCxn id="14" idx="1"/>
          </p:cNvCxnSpPr>
          <p:nvPr/>
        </p:nvCxnSpPr>
        <p:spPr>
          <a:xfrm>
            <a:off x="4332433" y="3616121"/>
            <a:ext cx="687711" cy="157382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308B78FD-CCB5-395F-D5A3-4988C3A82651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Representing the Span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/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0028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A727E06-588B-1871-49FF-E08886760806}"/>
              </a:ext>
            </a:extLst>
          </p:cNvPr>
          <p:cNvSpPr/>
          <p:nvPr/>
        </p:nvSpPr>
        <p:spPr>
          <a:xfrm>
            <a:off x="235283" y="3196321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i,1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EACB1A-03CD-4ACC-51C8-67EBC3CE69CF}"/>
              </a:ext>
            </a:extLst>
          </p:cNvPr>
          <p:cNvSpPr/>
          <p:nvPr/>
        </p:nvSpPr>
        <p:spPr>
          <a:xfrm>
            <a:off x="1759283" y="2653396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i,2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DB28AF-11EB-6185-E501-CA591DB1D3DD}"/>
              </a:ext>
            </a:extLst>
          </p:cNvPr>
          <p:cNvSpPr/>
          <p:nvPr/>
        </p:nvSpPr>
        <p:spPr>
          <a:xfrm>
            <a:off x="3511883" y="2158096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i,4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DBD229-E5B6-DEC2-22C2-CE5348402571}"/>
              </a:ext>
            </a:extLst>
          </p:cNvPr>
          <p:cNvSpPr/>
          <p:nvPr/>
        </p:nvSpPr>
        <p:spPr>
          <a:xfrm>
            <a:off x="3454733" y="317727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i,5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DC1DBD-7C69-46B8-FC82-4422470D11D8}"/>
              </a:ext>
            </a:extLst>
          </p:cNvPr>
          <p:cNvSpPr/>
          <p:nvPr/>
        </p:nvSpPr>
        <p:spPr>
          <a:xfrm>
            <a:off x="5787705" y="2768032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i,8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E21E0-C57D-9818-31CD-16F21DBED596}"/>
              </a:ext>
            </a:extLst>
          </p:cNvPr>
          <p:cNvSpPr/>
          <p:nvPr/>
        </p:nvSpPr>
        <p:spPr>
          <a:xfrm>
            <a:off x="4891608" y="3644967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i,7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ED8399-25D7-D762-526D-FD4DFBF461F0}"/>
              </a:ext>
            </a:extLst>
          </p:cNvPr>
          <p:cNvSpPr/>
          <p:nvPr/>
        </p:nvSpPr>
        <p:spPr>
          <a:xfrm>
            <a:off x="3388291" y="44185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i,6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B1FB4E-FDCE-A93D-8B87-54635F07C8A9}"/>
              </a:ext>
            </a:extLst>
          </p:cNvPr>
          <p:cNvSpPr/>
          <p:nvPr/>
        </p:nvSpPr>
        <p:spPr>
          <a:xfrm>
            <a:off x="1849425" y="3747300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i,3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3E4DB1-A559-CD42-DC21-4679E2531A18}"/>
              </a:ext>
            </a:extLst>
          </p:cNvPr>
          <p:cNvCxnSpPr>
            <a:cxnSpLocks/>
            <a:stCxn id="6" idx="7"/>
            <a:endCxn id="10" idx="2"/>
          </p:cNvCxnSpPr>
          <p:nvPr/>
        </p:nvCxnSpPr>
        <p:spPr>
          <a:xfrm flipV="1">
            <a:off x="984447" y="3092246"/>
            <a:ext cx="774836" cy="232611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933EC3-7F51-7939-171A-8FFC10A5E43F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2508447" y="2596946"/>
            <a:ext cx="1003436" cy="18498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6022A-6A1B-C4B9-982F-79C5DE9B843A}"/>
              </a:ext>
            </a:extLst>
          </p:cNvPr>
          <p:cNvCxnSpPr>
            <a:cxnSpLocks/>
            <a:stCxn id="10" idx="5"/>
            <a:endCxn id="12" idx="2"/>
          </p:cNvCxnSpPr>
          <p:nvPr/>
        </p:nvCxnSpPr>
        <p:spPr>
          <a:xfrm>
            <a:off x="2508447" y="3402560"/>
            <a:ext cx="946286" cy="213561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05314B-C12F-C84B-E40F-87CA6790ADDB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4389583" y="2596946"/>
            <a:ext cx="1398122" cy="60993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A119B3-F0AE-C356-BF69-4557722C00A9}"/>
              </a:ext>
            </a:extLst>
          </p:cNvPr>
          <p:cNvCxnSpPr>
            <a:cxnSpLocks/>
            <a:stCxn id="16" idx="5"/>
            <a:endCxn id="15" idx="2"/>
          </p:cNvCxnSpPr>
          <p:nvPr/>
        </p:nvCxnSpPr>
        <p:spPr>
          <a:xfrm>
            <a:off x="2598589" y="4496464"/>
            <a:ext cx="789702" cy="3609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DF5938-2AF3-752E-FA39-7F60A86C82BC}"/>
              </a:ext>
            </a:extLst>
          </p:cNvPr>
          <p:cNvCxnSpPr>
            <a:cxnSpLocks/>
            <a:stCxn id="15" idx="6"/>
            <a:endCxn id="14" idx="3"/>
          </p:cNvCxnSpPr>
          <p:nvPr/>
        </p:nvCxnSpPr>
        <p:spPr>
          <a:xfrm flipV="1">
            <a:off x="4265991" y="4394131"/>
            <a:ext cx="754153" cy="46324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DB33A1-B6A3-0551-CA96-32E391871C9C}"/>
              </a:ext>
            </a:extLst>
          </p:cNvPr>
          <p:cNvCxnSpPr>
            <a:cxnSpLocks/>
            <a:stCxn id="14" idx="7"/>
            <a:endCxn id="13" idx="3"/>
          </p:cNvCxnSpPr>
          <p:nvPr/>
        </p:nvCxnSpPr>
        <p:spPr>
          <a:xfrm flipV="1">
            <a:off x="5640772" y="3517196"/>
            <a:ext cx="275469" cy="2563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1AB1BA-4740-3745-031A-6F4DAAD2E276}"/>
              </a:ext>
            </a:extLst>
          </p:cNvPr>
          <p:cNvCxnSpPr>
            <a:cxnSpLocks/>
            <a:stCxn id="6" idx="5"/>
            <a:endCxn id="16" idx="2"/>
          </p:cNvCxnSpPr>
          <p:nvPr/>
        </p:nvCxnSpPr>
        <p:spPr>
          <a:xfrm>
            <a:off x="984447" y="3945485"/>
            <a:ext cx="864978" cy="240665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650A2A-1FB9-40CB-B571-D9A7EB172194}"/>
              </a:ext>
            </a:extLst>
          </p:cNvPr>
          <p:cNvCxnSpPr>
            <a:cxnSpLocks/>
            <a:stCxn id="12" idx="6"/>
            <a:endCxn id="14" idx="1"/>
          </p:cNvCxnSpPr>
          <p:nvPr/>
        </p:nvCxnSpPr>
        <p:spPr>
          <a:xfrm>
            <a:off x="4332433" y="3616121"/>
            <a:ext cx="687711" cy="157382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308B78FD-CCB5-395F-D5A3-4988C3A82651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Representing the Span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/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/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885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A727E06-588B-1871-49FF-E08886760806}"/>
              </a:ext>
            </a:extLst>
          </p:cNvPr>
          <p:cNvSpPr/>
          <p:nvPr/>
        </p:nvSpPr>
        <p:spPr>
          <a:xfrm>
            <a:off x="235283" y="31963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i,1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EACB1A-03CD-4ACC-51C8-67EBC3CE69CF}"/>
              </a:ext>
            </a:extLst>
          </p:cNvPr>
          <p:cNvSpPr/>
          <p:nvPr/>
        </p:nvSpPr>
        <p:spPr>
          <a:xfrm>
            <a:off x="1759283" y="2653396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i,2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DB28AF-11EB-6185-E501-CA591DB1D3DD}"/>
              </a:ext>
            </a:extLst>
          </p:cNvPr>
          <p:cNvSpPr/>
          <p:nvPr/>
        </p:nvSpPr>
        <p:spPr>
          <a:xfrm>
            <a:off x="3511883" y="2158096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i,4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DBD229-E5B6-DEC2-22C2-CE5348402571}"/>
              </a:ext>
            </a:extLst>
          </p:cNvPr>
          <p:cNvSpPr/>
          <p:nvPr/>
        </p:nvSpPr>
        <p:spPr>
          <a:xfrm>
            <a:off x="3454733" y="317727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i,5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DC1DBD-7C69-46B8-FC82-4422470D11D8}"/>
              </a:ext>
            </a:extLst>
          </p:cNvPr>
          <p:cNvSpPr/>
          <p:nvPr/>
        </p:nvSpPr>
        <p:spPr>
          <a:xfrm>
            <a:off x="5787705" y="2768032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i,8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E21E0-C57D-9818-31CD-16F21DBED596}"/>
              </a:ext>
            </a:extLst>
          </p:cNvPr>
          <p:cNvSpPr/>
          <p:nvPr/>
        </p:nvSpPr>
        <p:spPr>
          <a:xfrm>
            <a:off x="4891608" y="3644967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i,7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ED8399-25D7-D762-526D-FD4DFBF461F0}"/>
              </a:ext>
            </a:extLst>
          </p:cNvPr>
          <p:cNvSpPr/>
          <p:nvPr/>
        </p:nvSpPr>
        <p:spPr>
          <a:xfrm>
            <a:off x="3388291" y="44185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i,6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B1FB4E-FDCE-A93D-8B87-54635F07C8A9}"/>
              </a:ext>
            </a:extLst>
          </p:cNvPr>
          <p:cNvSpPr/>
          <p:nvPr/>
        </p:nvSpPr>
        <p:spPr>
          <a:xfrm>
            <a:off x="1849425" y="3747300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i,3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3E4DB1-A559-CD42-DC21-4679E2531A18}"/>
              </a:ext>
            </a:extLst>
          </p:cNvPr>
          <p:cNvCxnSpPr>
            <a:cxnSpLocks/>
            <a:stCxn id="6" idx="7"/>
            <a:endCxn id="10" idx="2"/>
          </p:cNvCxnSpPr>
          <p:nvPr/>
        </p:nvCxnSpPr>
        <p:spPr>
          <a:xfrm flipV="1">
            <a:off x="984447" y="3092246"/>
            <a:ext cx="774836" cy="232611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933EC3-7F51-7939-171A-8FFC10A5E43F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2508447" y="2596946"/>
            <a:ext cx="1003436" cy="184986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6022A-6A1B-C4B9-982F-79C5DE9B843A}"/>
              </a:ext>
            </a:extLst>
          </p:cNvPr>
          <p:cNvCxnSpPr>
            <a:cxnSpLocks/>
            <a:stCxn id="10" idx="5"/>
            <a:endCxn id="12" idx="2"/>
          </p:cNvCxnSpPr>
          <p:nvPr/>
        </p:nvCxnSpPr>
        <p:spPr>
          <a:xfrm>
            <a:off x="2508447" y="3402560"/>
            <a:ext cx="946286" cy="213561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05314B-C12F-C84B-E40F-87CA6790ADDB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4389583" y="2596946"/>
            <a:ext cx="1398122" cy="60993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A119B3-F0AE-C356-BF69-4557722C00A9}"/>
              </a:ext>
            </a:extLst>
          </p:cNvPr>
          <p:cNvCxnSpPr>
            <a:cxnSpLocks/>
            <a:stCxn id="16" idx="5"/>
            <a:endCxn id="15" idx="2"/>
          </p:cNvCxnSpPr>
          <p:nvPr/>
        </p:nvCxnSpPr>
        <p:spPr>
          <a:xfrm>
            <a:off x="2598589" y="4496464"/>
            <a:ext cx="789702" cy="3609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DF5938-2AF3-752E-FA39-7F60A86C82BC}"/>
              </a:ext>
            </a:extLst>
          </p:cNvPr>
          <p:cNvCxnSpPr>
            <a:cxnSpLocks/>
            <a:stCxn id="15" idx="6"/>
            <a:endCxn id="14" idx="3"/>
          </p:cNvCxnSpPr>
          <p:nvPr/>
        </p:nvCxnSpPr>
        <p:spPr>
          <a:xfrm flipV="1">
            <a:off x="4265991" y="4394131"/>
            <a:ext cx="754153" cy="46324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DB33A1-B6A3-0551-CA96-32E391871C9C}"/>
              </a:ext>
            </a:extLst>
          </p:cNvPr>
          <p:cNvCxnSpPr>
            <a:cxnSpLocks/>
            <a:stCxn id="14" idx="7"/>
            <a:endCxn id="13" idx="3"/>
          </p:cNvCxnSpPr>
          <p:nvPr/>
        </p:nvCxnSpPr>
        <p:spPr>
          <a:xfrm flipV="1">
            <a:off x="5640772" y="3517196"/>
            <a:ext cx="275469" cy="2563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1AB1BA-4740-3745-031A-6F4DAAD2E276}"/>
              </a:ext>
            </a:extLst>
          </p:cNvPr>
          <p:cNvCxnSpPr>
            <a:cxnSpLocks/>
            <a:stCxn id="6" idx="5"/>
            <a:endCxn id="16" idx="2"/>
          </p:cNvCxnSpPr>
          <p:nvPr/>
        </p:nvCxnSpPr>
        <p:spPr>
          <a:xfrm>
            <a:off x="984447" y="3945485"/>
            <a:ext cx="864978" cy="240665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650A2A-1FB9-40CB-B571-D9A7EB172194}"/>
              </a:ext>
            </a:extLst>
          </p:cNvPr>
          <p:cNvCxnSpPr>
            <a:cxnSpLocks/>
            <a:stCxn id="12" idx="6"/>
            <a:endCxn id="14" idx="1"/>
          </p:cNvCxnSpPr>
          <p:nvPr/>
        </p:nvCxnSpPr>
        <p:spPr>
          <a:xfrm>
            <a:off x="4332433" y="3616121"/>
            <a:ext cx="687711" cy="157382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308B78FD-CCB5-395F-D5A3-4988C3A82651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Representing the Span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/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/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6F520B-4D68-C83E-CE8E-6DFCF2C67733}"/>
                  </a:ext>
                </a:extLst>
              </p:cNvPr>
              <p:cNvSpPr txBox="1"/>
              <p:nvPr/>
            </p:nvSpPr>
            <p:spPr>
              <a:xfrm>
                <a:off x="7911014" y="3825932"/>
                <a:ext cx="3319883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6F520B-4D68-C83E-CE8E-6DFCF2C67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3825932"/>
                <a:ext cx="3319883" cy="6426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003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A727E06-588B-1871-49FF-E08886760806}"/>
              </a:ext>
            </a:extLst>
          </p:cNvPr>
          <p:cNvSpPr/>
          <p:nvPr/>
        </p:nvSpPr>
        <p:spPr>
          <a:xfrm>
            <a:off x="235283" y="31963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i,1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EACB1A-03CD-4ACC-51C8-67EBC3CE69CF}"/>
              </a:ext>
            </a:extLst>
          </p:cNvPr>
          <p:cNvSpPr/>
          <p:nvPr/>
        </p:nvSpPr>
        <p:spPr>
          <a:xfrm>
            <a:off x="1759283" y="2653396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i,2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DB28AF-11EB-6185-E501-CA591DB1D3DD}"/>
              </a:ext>
            </a:extLst>
          </p:cNvPr>
          <p:cNvSpPr/>
          <p:nvPr/>
        </p:nvSpPr>
        <p:spPr>
          <a:xfrm>
            <a:off x="3511883" y="2158096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i,4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DBD229-E5B6-DEC2-22C2-CE5348402571}"/>
              </a:ext>
            </a:extLst>
          </p:cNvPr>
          <p:cNvSpPr/>
          <p:nvPr/>
        </p:nvSpPr>
        <p:spPr>
          <a:xfrm>
            <a:off x="3454733" y="3177271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i,5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DC1DBD-7C69-46B8-FC82-4422470D11D8}"/>
              </a:ext>
            </a:extLst>
          </p:cNvPr>
          <p:cNvSpPr/>
          <p:nvPr/>
        </p:nvSpPr>
        <p:spPr>
          <a:xfrm>
            <a:off x="5787705" y="2768032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i,8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E21E0-C57D-9818-31CD-16F21DBED596}"/>
              </a:ext>
            </a:extLst>
          </p:cNvPr>
          <p:cNvSpPr/>
          <p:nvPr/>
        </p:nvSpPr>
        <p:spPr>
          <a:xfrm>
            <a:off x="4891608" y="3644967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i,7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ED8399-25D7-D762-526D-FD4DFBF461F0}"/>
              </a:ext>
            </a:extLst>
          </p:cNvPr>
          <p:cNvSpPr/>
          <p:nvPr/>
        </p:nvSpPr>
        <p:spPr>
          <a:xfrm>
            <a:off x="3388291" y="44185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i,6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B1FB4E-FDCE-A93D-8B87-54635F07C8A9}"/>
              </a:ext>
            </a:extLst>
          </p:cNvPr>
          <p:cNvSpPr/>
          <p:nvPr/>
        </p:nvSpPr>
        <p:spPr>
          <a:xfrm>
            <a:off x="1849425" y="3747300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i,3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3E4DB1-A559-CD42-DC21-4679E2531A18}"/>
              </a:ext>
            </a:extLst>
          </p:cNvPr>
          <p:cNvCxnSpPr>
            <a:cxnSpLocks/>
            <a:stCxn id="6" idx="7"/>
            <a:endCxn id="10" idx="2"/>
          </p:cNvCxnSpPr>
          <p:nvPr/>
        </p:nvCxnSpPr>
        <p:spPr>
          <a:xfrm flipV="1">
            <a:off x="984447" y="3092246"/>
            <a:ext cx="774836" cy="232611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933EC3-7F51-7939-171A-8FFC10A5E43F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2508447" y="2596946"/>
            <a:ext cx="1003436" cy="184986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6022A-6A1B-C4B9-982F-79C5DE9B843A}"/>
              </a:ext>
            </a:extLst>
          </p:cNvPr>
          <p:cNvCxnSpPr>
            <a:cxnSpLocks/>
            <a:stCxn id="10" idx="5"/>
            <a:endCxn id="12" idx="2"/>
          </p:cNvCxnSpPr>
          <p:nvPr/>
        </p:nvCxnSpPr>
        <p:spPr>
          <a:xfrm>
            <a:off x="2508447" y="3402560"/>
            <a:ext cx="946286" cy="213561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05314B-C12F-C84B-E40F-87CA6790ADDB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4389583" y="2596946"/>
            <a:ext cx="1398122" cy="609936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A119B3-F0AE-C356-BF69-4557722C00A9}"/>
              </a:ext>
            </a:extLst>
          </p:cNvPr>
          <p:cNvCxnSpPr>
            <a:cxnSpLocks/>
            <a:stCxn id="16" idx="5"/>
            <a:endCxn id="15" idx="2"/>
          </p:cNvCxnSpPr>
          <p:nvPr/>
        </p:nvCxnSpPr>
        <p:spPr>
          <a:xfrm>
            <a:off x="2598589" y="4496464"/>
            <a:ext cx="789702" cy="3609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DF5938-2AF3-752E-FA39-7F60A86C82BC}"/>
              </a:ext>
            </a:extLst>
          </p:cNvPr>
          <p:cNvCxnSpPr>
            <a:cxnSpLocks/>
            <a:stCxn id="15" idx="6"/>
            <a:endCxn id="14" idx="3"/>
          </p:cNvCxnSpPr>
          <p:nvPr/>
        </p:nvCxnSpPr>
        <p:spPr>
          <a:xfrm flipV="1">
            <a:off x="4265991" y="4394131"/>
            <a:ext cx="754153" cy="46324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DB33A1-B6A3-0551-CA96-32E391871C9C}"/>
              </a:ext>
            </a:extLst>
          </p:cNvPr>
          <p:cNvCxnSpPr>
            <a:cxnSpLocks/>
            <a:stCxn id="14" idx="7"/>
            <a:endCxn id="13" idx="3"/>
          </p:cNvCxnSpPr>
          <p:nvPr/>
        </p:nvCxnSpPr>
        <p:spPr>
          <a:xfrm flipV="1">
            <a:off x="5640772" y="3517196"/>
            <a:ext cx="275469" cy="2563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1AB1BA-4740-3745-031A-6F4DAAD2E276}"/>
              </a:ext>
            </a:extLst>
          </p:cNvPr>
          <p:cNvCxnSpPr>
            <a:cxnSpLocks/>
            <a:stCxn id="6" idx="5"/>
            <a:endCxn id="16" idx="2"/>
          </p:cNvCxnSpPr>
          <p:nvPr/>
        </p:nvCxnSpPr>
        <p:spPr>
          <a:xfrm>
            <a:off x="984447" y="3945485"/>
            <a:ext cx="864978" cy="240665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650A2A-1FB9-40CB-B571-D9A7EB172194}"/>
              </a:ext>
            </a:extLst>
          </p:cNvPr>
          <p:cNvCxnSpPr>
            <a:cxnSpLocks/>
            <a:stCxn id="12" idx="6"/>
            <a:endCxn id="14" idx="1"/>
          </p:cNvCxnSpPr>
          <p:nvPr/>
        </p:nvCxnSpPr>
        <p:spPr>
          <a:xfrm>
            <a:off x="4332433" y="3616121"/>
            <a:ext cx="687711" cy="157382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308B78FD-CCB5-395F-D5A3-4988C3A82651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Representing the Span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/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/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6F520B-4D68-C83E-CE8E-6DFCF2C67733}"/>
                  </a:ext>
                </a:extLst>
              </p:cNvPr>
              <p:cNvSpPr txBox="1"/>
              <p:nvPr/>
            </p:nvSpPr>
            <p:spPr>
              <a:xfrm>
                <a:off x="7911014" y="3825932"/>
                <a:ext cx="3319883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6F520B-4D68-C83E-CE8E-6DFCF2C67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3825932"/>
                <a:ext cx="3319883" cy="6426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5A367B-7A7A-D5E5-B625-FD996E3960F2}"/>
                  </a:ext>
                </a:extLst>
              </p:cNvPr>
              <p:cNvSpPr txBox="1"/>
              <p:nvPr/>
            </p:nvSpPr>
            <p:spPr>
              <a:xfrm>
                <a:off x="7933469" y="4749950"/>
                <a:ext cx="3319883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,5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5A367B-7A7A-D5E5-B625-FD996E396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469" y="4749950"/>
                <a:ext cx="3319883" cy="6426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27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A727E06-588B-1871-49FF-E08886760806}"/>
              </a:ext>
            </a:extLst>
          </p:cNvPr>
          <p:cNvSpPr/>
          <p:nvPr/>
        </p:nvSpPr>
        <p:spPr>
          <a:xfrm>
            <a:off x="235283" y="31963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i,1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EACB1A-03CD-4ACC-51C8-67EBC3CE69CF}"/>
              </a:ext>
            </a:extLst>
          </p:cNvPr>
          <p:cNvSpPr/>
          <p:nvPr/>
        </p:nvSpPr>
        <p:spPr>
          <a:xfrm>
            <a:off x="1759283" y="2653396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i,2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DB28AF-11EB-6185-E501-CA591DB1D3DD}"/>
              </a:ext>
            </a:extLst>
          </p:cNvPr>
          <p:cNvSpPr/>
          <p:nvPr/>
        </p:nvSpPr>
        <p:spPr>
          <a:xfrm>
            <a:off x="3511883" y="2158096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i,4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DBD229-E5B6-DEC2-22C2-CE5348402571}"/>
              </a:ext>
            </a:extLst>
          </p:cNvPr>
          <p:cNvSpPr/>
          <p:nvPr/>
        </p:nvSpPr>
        <p:spPr>
          <a:xfrm>
            <a:off x="3454733" y="317727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i,5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DC1DBD-7C69-46B8-FC82-4422470D11D8}"/>
              </a:ext>
            </a:extLst>
          </p:cNvPr>
          <p:cNvSpPr/>
          <p:nvPr/>
        </p:nvSpPr>
        <p:spPr>
          <a:xfrm>
            <a:off x="5787705" y="2768032"/>
            <a:ext cx="877700" cy="877700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i,8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6E21E0-C57D-9818-31CD-16F21DBED596}"/>
              </a:ext>
            </a:extLst>
          </p:cNvPr>
          <p:cNvSpPr/>
          <p:nvPr/>
        </p:nvSpPr>
        <p:spPr>
          <a:xfrm>
            <a:off x="4891608" y="3644967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i,7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ED8399-25D7-D762-526D-FD4DFBF461F0}"/>
              </a:ext>
            </a:extLst>
          </p:cNvPr>
          <p:cNvSpPr/>
          <p:nvPr/>
        </p:nvSpPr>
        <p:spPr>
          <a:xfrm>
            <a:off x="3388291" y="4418521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i,6</a:t>
            </a:r>
            <a:endParaRPr lang="en-US" sz="400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B1FB4E-FDCE-A93D-8B87-54635F07C8A9}"/>
              </a:ext>
            </a:extLst>
          </p:cNvPr>
          <p:cNvSpPr/>
          <p:nvPr/>
        </p:nvSpPr>
        <p:spPr>
          <a:xfrm>
            <a:off x="1849425" y="3747300"/>
            <a:ext cx="877700" cy="877700"/>
          </a:xfrm>
          <a:prstGeom prst="ellipse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c</a:t>
            </a:r>
            <a:r>
              <a:rPr lang="en-US" sz="4000" baseline="-25000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i,3</a:t>
            </a:r>
            <a:endParaRPr lang="en-US" sz="4000" dirty="0">
              <a:solidFill>
                <a:schemeClr val="bg1"/>
              </a:solidFill>
              <a:latin typeface="+mj-lt"/>
              <a:ea typeface="Cambria Math" panose="020405030504060302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3E4DB1-A559-CD42-DC21-4679E2531A18}"/>
              </a:ext>
            </a:extLst>
          </p:cNvPr>
          <p:cNvCxnSpPr>
            <a:cxnSpLocks/>
            <a:stCxn id="6" idx="7"/>
            <a:endCxn id="10" idx="2"/>
          </p:cNvCxnSpPr>
          <p:nvPr/>
        </p:nvCxnSpPr>
        <p:spPr>
          <a:xfrm flipV="1">
            <a:off x="984447" y="3092246"/>
            <a:ext cx="774836" cy="232611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933EC3-7F51-7939-171A-8FFC10A5E43F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2508447" y="2596946"/>
            <a:ext cx="1003436" cy="184986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6022A-6A1B-C4B9-982F-79C5DE9B843A}"/>
              </a:ext>
            </a:extLst>
          </p:cNvPr>
          <p:cNvCxnSpPr>
            <a:cxnSpLocks/>
            <a:stCxn id="10" idx="5"/>
            <a:endCxn id="12" idx="2"/>
          </p:cNvCxnSpPr>
          <p:nvPr/>
        </p:nvCxnSpPr>
        <p:spPr>
          <a:xfrm>
            <a:off x="2508447" y="3402560"/>
            <a:ext cx="946286" cy="213561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05314B-C12F-C84B-E40F-87CA6790ADDB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4389583" y="2596946"/>
            <a:ext cx="1398122" cy="609936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A119B3-F0AE-C356-BF69-4557722C00A9}"/>
              </a:ext>
            </a:extLst>
          </p:cNvPr>
          <p:cNvCxnSpPr>
            <a:cxnSpLocks/>
            <a:stCxn id="16" idx="5"/>
            <a:endCxn id="15" idx="2"/>
          </p:cNvCxnSpPr>
          <p:nvPr/>
        </p:nvCxnSpPr>
        <p:spPr>
          <a:xfrm>
            <a:off x="2598589" y="4496464"/>
            <a:ext cx="789702" cy="3609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DF5938-2AF3-752E-FA39-7F60A86C82BC}"/>
              </a:ext>
            </a:extLst>
          </p:cNvPr>
          <p:cNvCxnSpPr>
            <a:cxnSpLocks/>
            <a:stCxn id="15" idx="6"/>
            <a:endCxn id="14" idx="3"/>
          </p:cNvCxnSpPr>
          <p:nvPr/>
        </p:nvCxnSpPr>
        <p:spPr>
          <a:xfrm flipV="1">
            <a:off x="4265991" y="4394131"/>
            <a:ext cx="754153" cy="463240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DB33A1-B6A3-0551-CA96-32E391871C9C}"/>
              </a:ext>
            </a:extLst>
          </p:cNvPr>
          <p:cNvCxnSpPr>
            <a:cxnSpLocks/>
            <a:stCxn id="14" idx="7"/>
            <a:endCxn id="13" idx="3"/>
          </p:cNvCxnSpPr>
          <p:nvPr/>
        </p:nvCxnSpPr>
        <p:spPr>
          <a:xfrm flipV="1">
            <a:off x="5640772" y="3517196"/>
            <a:ext cx="275469" cy="256307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1AB1BA-4740-3745-031A-6F4DAAD2E276}"/>
              </a:ext>
            </a:extLst>
          </p:cNvPr>
          <p:cNvCxnSpPr>
            <a:cxnSpLocks/>
            <a:stCxn id="6" idx="5"/>
            <a:endCxn id="16" idx="2"/>
          </p:cNvCxnSpPr>
          <p:nvPr/>
        </p:nvCxnSpPr>
        <p:spPr>
          <a:xfrm>
            <a:off x="984447" y="3945485"/>
            <a:ext cx="864978" cy="240665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650A2A-1FB9-40CB-B571-D9A7EB172194}"/>
              </a:ext>
            </a:extLst>
          </p:cNvPr>
          <p:cNvCxnSpPr>
            <a:cxnSpLocks/>
            <a:stCxn id="12" idx="6"/>
            <a:endCxn id="14" idx="1"/>
          </p:cNvCxnSpPr>
          <p:nvPr/>
        </p:nvCxnSpPr>
        <p:spPr>
          <a:xfrm>
            <a:off x="4332433" y="3616121"/>
            <a:ext cx="687711" cy="157382"/>
          </a:xfrm>
          <a:prstGeom prst="straightConnector1">
            <a:avLst/>
          </a:prstGeom>
          <a:ln w="38100"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308B78FD-CCB5-395F-D5A3-4988C3A82651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Representing the Span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/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41DE68-FF39-10C1-0EBB-57A4072E5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5" y="2046827"/>
                <a:ext cx="3137141" cy="6426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/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38B8BA-E476-8E3E-649F-27B4E6AC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2901914"/>
                <a:ext cx="3137141" cy="642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6F520B-4D68-C83E-CE8E-6DFCF2C67733}"/>
                  </a:ext>
                </a:extLst>
              </p:cNvPr>
              <p:cNvSpPr txBox="1"/>
              <p:nvPr/>
            </p:nvSpPr>
            <p:spPr>
              <a:xfrm>
                <a:off x="7911014" y="3825932"/>
                <a:ext cx="3319883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6F520B-4D68-C83E-CE8E-6DFCF2C67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3825932"/>
                <a:ext cx="3319883" cy="6426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5A367B-7A7A-D5E5-B625-FD996E3960F2}"/>
                  </a:ext>
                </a:extLst>
              </p:cNvPr>
              <p:cNvSpPr txBox="1"/>
              <p:nvPr/>
            </p:nvSpPr>
            <p:spPr>
              <a:xfrm>
                <a:off x="7933469" y="4749950"/>
                <a:ext cx="3319883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,5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5A367B-7A7A-D5E5-B625-FD996E396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469" y="4749950"/>
                <a:ext cx="3319883" cy="6426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E0302-8EF2-AC82-4B7C-94B3C2C4EBBB}"/>
                  </a:ext>
                </a:extLst>
              </p:cNvPr>
              <p:cNvSpPr txBox="1"/>
              <p:nvPr/>
            </p:nvSpPr>
            <p:spPr>
              <a:xfrm>
                <a:off x="7911014" y="5673968"/>
                <a:ext cx="3381118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,8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E0302-8EF2-AC82-4B7C-94B3C2C4E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14" y="5673968"/>
                <a:ext cx="3381118" cy="642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EF5DFE-891E-C084-BD35-C18932990F31}"/>
                  </a:ext>
                </a:extLst>
              </p:cNvPr>
              <p:cNvSpPr txBox="1"/>
              <p:nvPr/>
            </p:nvSpPr>
            <p:spPr>
              <a:xfrm>
                <a:off x="1289717" y="5486462"/>
                <a:ext cx="5658537" cy="108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943634"/>
                    </a:solidFill>
                    <a:ea typeface="Verdana" panose="020B0604030504040204" pitchFamily="34" charset="0"/>
                  </a:rPr>
                  <a:t>Maximum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sz="4000" i="1" smtClean="0">
                            <a:solidFill>
                              <a:srgbClr val="943634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943634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 smtClean="0">
                                    <a:solidFill>
                                      <a:srgbClr val="943634"/>
                                    </a:solidFill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rgbClr val="943634"/>
                                    </a:solidFill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rgbClr val="943634"/>
                                    </a:solidFill>
                                    <a:latin typeface="Cambria Math" panose="02040503050406030204" pitchFamily="18" charset="0"/>
                                    <a:ea typeface="Verdana" panose="020B0604030504040204" pitchFamily="34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943634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solidFill>
                      <a:srgbClr val="943634"/>
                    </a:solidFill>
                    <a:ea typeface="Verdana" panose="020B0604030504040204" pitchFamily="34" charset="0"/>
                  </a:rPr>
                  <a:t> Constraints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EF5DFE-891E-C084-BD35-C18932990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717" y="5486462"/>
                <a:ext cx="5658537" cy="1087092"/>
              </a:xfrm>
              <a:prstGeom prst="rect">
                <a:avLst/>
              </a:prstGeom>
              <a:blipFill>
                <a:blip r:embed="rId8"/>
                <a:stretch>
                  <a:fillRect l="-3341" r="-3233" b="-10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6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B2FFFA4-AE03-FE5D-0F6E-68B24E381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01" y="136525"/>
            <a:ext cx="9470597" cy="658495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F8D9D8-84A4-0941-0C5A-8DCB80AB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D5922-B374-4C29-B160-3B2A2AD24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122AB-2B47-CD70-B4B4-0B5224EDD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9872" y="4511040"/>
            <a:ext cx="3508096" cy="21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308B78FD-CCB5-395F-D5A3-4988C3A82651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Solver Times (</a:t>
            </a:r>
            <a:r>
              <a:rPr lang="en-US" sz="3500" b="1" dirty="0" err="1">
                <a:latin typeface="Georgia" panose="02040502050405020303" pitchFamily="18" charset="0"/>
              </a:rPr>
              <a:t>Gurobi</a:t>
            </a:r>
            <a:r>
              <a:rPr lang="en-US" sz="35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D8DAE54-BED8-51B9-BAAA-B486A8C2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300" y="1764830"/>
            <a:ext cx="8225399" cy="49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06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Option 1: Joint MIQP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Joint Compression of Multiple Tasks</a:t>
            </a:r>
          </a:p>
        </p:txBody>
      </p:sp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460547B-1CFF-BE06-A2A6-C0E93A62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91" y="2278376"/>
            <a:ext cx="9364818" cy="45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0238-65D8-2570-C0B8-FB6232B21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Real-Time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D2056-CE52-BAB0-A800-8CBE3F9E2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Increasingly execute in </a:t>
            </a:r>
            <a:r>
              <a:rPr lang="en-US" sz="3200" b="1" i="1" dirty="0">
                <a:solidFill>
                  <a:schemeClr val="accent2"/>
                </a:solidFill>
              </a:rPr>
              <a:t>dynamic</a:t>
            </a: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dirty="0"/>
              <a:t>environments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B1553EA-C281-B701-DE47-3FABA007602A}"/>
              </a:ext>
            </a:extLst>
          </p:cNvPr>
          <p:cNvSpPr txBox="1">
            <a:spLocks/>
          </p:cNvSpPr>
          <p:nvPr/>
        </p:nvSpPr>
        <p:spPr>
          <a:xfrm>
            <a:off x="1524000" y="5614891"/>
            <a:ext cx="9144000" cy="33691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And therefore must adapt </a:t>
            </a:r>
            <a:r>
              <a:rPr lang="en-US" sz="3200" b="1" i="1" dirty="0">
                <a:solidFill>
                  <a:schemeClr val="accent2"/>
                </a:solidFill>
              </a:rPr>
              <a:t>online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6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971B2F"/>
                </a:solidFill>
              </a:rPr>
              <a:t>Option 2: </a:t>
            </a:r>
            <a:r>
              <a:rPr lang="en-US" b="1" dirty="0">
                <a:solidFill>
                  <a:schemeClr val="accent1"/>
                </a:solidFill>
              </a:rPr>
              <a:t>Dynamic Programming</a:t>
            </a:r>
            <a:endParaRPr lang="en-US" b="1" dirty="0">
              <a:solidFill>
                <a:srgbClr val="971B2F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Joint Compression of Multiple Tasks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C7A442-6098-F08D-5CFE-02FBE5097BFC}"/>
              </a:ext>
            </a:extLst>
          </p:cNvPr>
          <p:cNvSpPr txBox="1">
            <a:spLocks/>
          </p:cNvSpPr>
          <p:nvPr/>
        </p:nvSpPr>
        <p:spPr>
          <a:xfrm>
            <a:off x="583355" y="2396188"/>
            <a:ext cx="5907462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We already construct and characterize task DAGs offline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Why not also solve the MIQP for each task for each number of cores?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Multiple-Choice Knapsack: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1F13B-4885-6C1A-657F-283B8A6DA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15" y="5640858"/>
            <a:ext cx="2981741" cy="981212"/>
          </a:xfrm>
          <a:prstGeom prst="rect">
            <a:avLst/>
          </a:prstGeom>
        </p:spPr>
      </p:pic>
      <p:pic>
        <p:nvPicPr>
          <p:cNvPr id="11" name="Picture 10" descr="A graph of a mountain&#10;&#10;Description automatically generated with medium confidence">
            <a:extLst>
              <a:ext uri="{FF2B5EF4-FFF2-40B4-BE49-F238E27FC236}">
                <a16:creationId xmlns:a16="http://schemas.microsoft.com/office/drawing/2014/main" id="{9D03B4FD-B4EF-7434-1046-911C6EAA2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99" y="2007977"/>
            <a:ext cx="5333559" cy="3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929B-013C-4C34-9E07-1A46AFED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F478D-91C3-EB2C-4D01-6087F49C36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82305"/>
            <a:ext cx="4798807" cy="557212"/>
          </a:xfrm>
        </p:spPr>
        <p:txBody>
          <a:bodyPr/>
          <a:lstStyle/>
          <a:p>
            <a:r>
              <a:rPr lang="en-US" dirty="0"/>
              <a:t>The Fast Integrated Mobility Spectrometer (FIMS)</a:t>
            </a:r>
          </a:p>
        </p:txBody>
      </p:sp>
      <p:pic>
        <p:nvPicPr>
          <p:cNvPr id="6" name="Picture 5" descr="A machine in a room&#10;&#10;Description automatically generated">
            <a:extLst>
              <a:ext uri="{FF2B5EF4-FFF2-40B4-BE49-F238E27FC236}">
                <a16:creationId xmlns:a16="http://schemas.microsoft.com/office/drawing/2014/main" id="{67609044-F4ED-A82F-795C-A5538D42E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8443" y="1706518"/>
            <a:ext cx="5789742" cy="43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929B-013C-4C34-9E07-1A46AFED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F478D-91C3-EB2C-4D01-6087F49C36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82305"/>
            <a:ext cx="4798807" cy="557212"/>
          </a:xfrm>
        </p:spPr>
        <p:txBody>
          <a:bodyPr/>
          <a:lstStyle/>
          <a:p>
            <a:r>
              <a:rPr lang="en-US" dirty="0"/>
              <a:t>The Fast Integrated Mobility Spectrometer (FIMS)</a:t>
            </a:r>
          </a:p>
        </p:txBody>
      </p:sp>
      <p:pic>
        <p:nvPicPr>
          <p:cNvPr id="6" name="Picture 5" descr="A machine in a room&#10;&#10;Description automatically generated">
            <a:extLst>
              <a:ext uri="{FF2B5EF4-FFF2-40B4-BE49-F238E27FC236}">
                <a16:creationId xmlns:a16="http://schemas.microsoft.com/office/drawing/2014/main" id="{67609044-F4ED-A82F-795C-A5538D42E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t="23245" r="2760" b="21699"/>
          <a:stretch/>
        </p:blipFill>
        <p:spPr>
          <a:xfrm rot="5400000">
            <a:off x="1191731" y="3801614"/>
            <a:ext cx="4100463" cy="19396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17A562-D75B-AAAC-485B-F8F4D190F0E0}"/>
              </a:ext>
            </a:extLst>
          </p:cNvPr>
          <p:cNvGrpSpPr/>
          <p:nvPr/>
        </p:nvGrpSpPr>
        <p:grpSpPr>
          <a:xfrm>
            <a:off x="6096000" y="2753696"/>
            <a:ext cx="5472944" cy="2755627"/>
            <a:chOff x="5137458" y="2200275"/>
            <a:chExt cx="6992783" cy="3520864"/>
          </a:xfrm>
        </p:grpSpPr>
        <p:pic>
          <p:nvPicPr>
            <p:cNvPr id="7" name="Picture 6" descr="A black drone with black handles&#10;&#10;Description automatically generated with medium confidence">
              <a:extLst>
                <a:ext uri="{FF2B5EF4-FFF2-40B4-BE49-F238E27FC236}">
                  <a16:creationId xmlns:a16="http://schemas.microsoft.com/office/drawing/2014/main" id="{BBE6A431-E079-8D9F-6D37-7F0E7B907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458" y="2200275"/>
              <a:ext cx="6992783" cy="31194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AEDE94-8603-AC64-D7B1-CE5EE8F2897A}"/>
                </a:ext>
              </a:extLst>
            </p:cNvPr>
            <p:cNvSpPr txBox="1"/>
            <p:nvPr/>
          </p:nvSpPr>
          <p:spPr>
            <a:xfrm>
              <a:off x="5137458" y="5367217"/>
              <a:ext cx="6992783" cy="35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Image courtesy https://www.seilergeodrones.com/shop/dji-matrice-300-rtk/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9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929B-013C-4C34-9E07-1A46AFED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FIMS Image Processing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E109D78-E027-E57A-EBD5-A6518C41E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49" y="2301692"/>
            <a:ext cx="864150" cy="4514743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164478-3A6A-31AA-2C71-D0B59FB7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31"/>
          <a:stretch/>
        </p:blipFill>
        <p:spPr>
          <a:xfrm>
            <a:off x="5223585" y="2739465"/>
            <a:ext cx="864150" cy="1127307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E222556-132B-0EDF-46C4-D14D0818B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0" b="50060"/>
          <a:stretch/>
        </p:blipFill>
        <p:spPr>
          <a:xfrm>
            <a:off x="6870149" y="2739465"/>
            <a:ext cx="864150" cy="1127306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46B28B-CA96-083C-8ABF-8D693899F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9" b="25092"/>
          <a:stretch/>
        </p:blipFill>
        <p:spPr>
          <a:xfrm>
            <a:off x="5223585" y="4795188"/>
            <a:ext cx="864150" cy="1127306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C7A2B8-234D-3217-9C4A-F13408465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7"/>
          <a:stretch/>
        </p:blipFill>
        <p:spPr>
          <a:xfrm>
            <a:off x="6870149" y="4789670"/>
            <a:ext cx="864150" cy="1132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356D9-322B-D797-EE40-7CE73D0BB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33" y="2301693"/>
            <a:ext cx="555525" cy="45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15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929B-013C-4C34-9E07-1A46AFED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FIMS Image Processing</a:t>
            </a:r>
          </a:p>
        </p:txBody>
      </p:sp>
      <p:pic>
        <p:nvPicPr>
          <p:cNvPr id="9" name="!!R1">
            <a:extLst>
              <a:ext uri="{FF2B5EF4-FFF2-40B4-BE49-F238E27FC236}">
                <a16:creationId xmlns:a16="http://schemas.microsoft.com/office/drawing/2014/main" id="{C00B9943-CE3C-219A-C257-9457508E7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3"/>
          <a:stretch/>
        </p:blipFill>
        <p:spPr>
          <a:xfrm>
            <a:off x="860385" y="2508726"/>
            <a:ext cx="1800225" cy="3657150"/>
          </a:xfrm>
          <a:prstGeom prst="rect">
            <a:avLst/>
          </a:prstGeom>
        </p:spPr>
      </p:pic>
      <p:pic>
        <p:nvPicPr>
          <p:cNvPr id="10" name="!!R2">
            <a:extLst>
              <a:ext uri="{FF2B5EF4-FFF2-40B4-BE49-F238E27FC236}">
                <a16:creationId xmlns:a16="http://schemas.microsoft.com/office/drawing/2014/main" id="{FBC209F8-3801-4FF6-AF68-FF1B6C79E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8" b="49908"/>
          <a:stretch/>
        </p:blipFill>
        <p:spPr>
          <a:xfrm>
            <a:off x="3858832" y="2508726"/>
            <a:ext cx="1793347" cy="3657150"/>
          </a:xfrm>
          <a:prstGeom prst="rect">
            <a:avLst/>
          </a:prstGeom>
        </p:spPr>
      </p:pic>
      <p:pic>
        <p:nvPicPr>
          <p:cNvPr id="11" name="!!R3">
            <a:extLst>
              <a:ext uri="{FF2B5EF4-FFF2-40B4-BE49-F238E27FC236}">
                <a16:creationId xmlns:a16="http://schemas.microsoft.com/office/drawing/2014/main" id="{95BA976A-8A1B-89F3-4192-F70D514C2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7" b="24916"/>
          <a:stretch/>
        </p:blipFill>
        <p:spPr>
          <a:xfrm>
            <a:off x="6850401" y="2508726"/>
            <a:ext cx="1800226" cy="3657150"/>
          </a:xfrm>
          <a:prstGeom prst="rect">
            <a:avLst/>
          </a:prstGeom>
        </p:spPr>
      </p:pic>
      <p:pic>
        <p:nvPicPr>
          <p:cNvPr id="12" name="!!R4">
            <a:extLst>
              <a:ext uri="{FF2B5EF4-FFF2-40B4-BE49-F238E27FC236}">
                <a16:creationId xmlns:a16="http://schemas.microsoft.com/office/drawing/2014/main" id="{2074F776-1C86-4354-8281-375A941C9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4"/>
          <a:stretch/>
        </p:blipFill>
        <p:spPr>
          <a:xfrm>
            <a:off x="9848849" y="2508726"/>
            <a:ext cx="1666875" cy="36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23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929B-013C-4C34-9E07-1A46AFED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FIMS Image Processing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F1CAF-EBBF-79A7-3F52-C53B42485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95" y="1865055"/>
            <a:ext cx="6706209" cy="48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9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5CD6-5691-A6EE-DC28-EAD62A67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2F3AE-DB0C-0A23-8E9A-BDDE45A1D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168" y="1825791"/>
            <a:ext cx="10515600" cy="472916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2400" dirty="0"/>
              <a:t>Elastic scheduling for workload elastic parallel DAG tasks</a:t>
            </a:r>
            <a:br>
              <a:rPr lang="en-US" sz="2400" dirty="0"/>
            </a:br>
            <a:r>
              <a:rPr lang="en-US" sz="2400" dirty="0"/>
              <a:t>should consider individual </a:t>
            </a:r>
            <a:r>
              <a:rPr lang="en-US" sz="2400" b="1" i="1" dirty="0">
                <a:solidFill>
                  <a:schemeClr val="accent2"/>
                </a:solidFill>
              </a:rPr>
              <a:t>subtasks</a:t>
            </a:r>
            <a:r>
              <a:rPr lang="en-US" sz="2400" dirty="0"/>
              <a:t> within the DAG</a:t>
            </a:r>
          </a:p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2400" dirty="0"/>
              <a:t>Allows better </a:t>
            </a:r>
            <a:r>
              <a:rPr lang="en-US" sz="2400" dirty="0" err="1"/>
              <a:t>schedulability</a:t>
            </a:r>
            <a:r>
              <a:rPr lang="en-US" dirty="0"/>
              <a:t> and </a:t>
            </a:r>
            <a:r>
              <a:rPr lang="en-US" sz="2400" dirty="0"/>
              <a:t>less workload compression</a:t>
            </a:r>
          </a:p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2400" dirty="0"/>
              <a:t>Improves real-world application performance (aerosol particle classification)</a:t>
            </a:r>
          </a:p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2400" dirty="0"/>
              <a:t>Offline MIQP solver</a:t>
            </a:r>
            <a:endParaRPr lang="en-US" dirty="0"/>
          </a:p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dirty="0"/>
              <a:t>Online pseudo-polynomial resource allocation</a:t>
            </a:r>
          </a:p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dirty="0"/>
              <a:t>More evaluation</a:t>
            </a:r>
          </a:p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sz="2400" dirty="0"/>
              <a:t>Joint compression of sequential tasks</a:t>
            </a:r>
          </a:p>
          <a:p>
            <a:pPr marL="0" indent="0" algn="ctr">
              <a:lnSpc>
                <a:spcPct val="100000"/>
              </a:lnSpc>
              <a:spcAft>
                <a:spcPts val="400"/>
              </a:spcAft>
              <a:buNone/>
            </a:pPr>
            <a:r>
              <a:rPr lang="en-US" dirty="0"/>
              <a:t>ILP for elastic scheduling under partitioned EDF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8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1"/>
    </mc:Choice>
    <mc:Fallback xmlns="">
      <p:transition spd="slow" advTm="5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 1">
            <a:extLst>
              <a:ext uri="{FF2B5EF4-FFF2-40B4-BE49-F238E27FC236}">
                <a16:creationId xmlns:a16="http://schemas.microsoft.com/office/drawing/2014/main" id="{7CE7234E-7724-FEBC-B4F7-E8EE6A6D0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088696"/>
            <a:ext cx="10515600" cy="667481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Elastic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64F73-D1DF-9815-8353-47CE89435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4464"/>
            <a:ext cx="9144000" cy="1164419"/>
          </a:xfrm>
        </p:spPr>
        <p:txBody>
          <a:bodyPr/>
          <a:lstStyle/>
          <a:p>
            <a:r>
              <a:rPr lang="en-US" sz="2800" dirty="0"/>
              <a:t>Real-time systems must </a:t>
            </a:r>
            <a:r>
              <a:rPr lang="en-US" sz="2800" i="1" dirty="0"/>
              <a:t>adapt</a:t>
            </a:r>
            <a:r>
              <a:rPr lang="en-US" sz="2800" dirty="0"/>
              <a:t> to maintain temporal guarantees even on overloaded computational platforms.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544CF-924F-2B83-B3DD-FFF1E69A070A}"/>
              </a:ext>
            </a:extLst>
          </p:cNvPr>
          <p:cNvSpPr txBox="1"/>
          <p:nvPr/>
        </p:nvSpPr>
        <p:spPr>
          <a:xfrm>
            <a:off x="0" y="601599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000" dirty="0">
                <a:latin typeface="+mj-lt"/>
                <a:ea typeface="Verdana" panose="020B0604030504040204" pitchFamily="34" charset="0"/>
              </a:rPr>
              <a:t>Giorgio Buttazzo, Giuseppe Lipari, and Luca Abeni. “Elastic Task Model for Adaptive Rate Control.” RTSS 1998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23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5CD6-5691-A6EE-DC28-EAD62A67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 Questions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58FB6-4EE0-0BC0-6C91-5C486C97E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2628900"/>
            <a:ext cx="10515599" cy="386509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Address hybrid-utilization tasks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Interdependent subtask workloads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Wrap DAG scheduling problem into QP</a:t>
            </a:r>
          </a:p>
          <a:p>
            <a:pPr marL="0" indent="0" algn="ctr">
              <a:buNone/>
            </a:pP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6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59"/>
    </mc:Choice>
    <mc:Fallback xmlns="">
      <p:transition spd="slow" advTm="4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5F5C-654E-7B9E-FFC7-1D7CC866A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291583"/>
            <a:ext cx="10515600" cy="66748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F5585-31E6-6EA8-4EF7-2CC858021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8935"/>
            <a:ext cx="9144000" cy="1598683"/>
          </a:xfrm>
        </p:spPr>
        <p:txBody>
          <a:bodyPr/>
          <a:lstStyle/>
          <a:p>
            <a:r>
              <a:rPr lang="en-US" sz="3200" dirty="0"/>
              <a:t>www.sudvarg.com</a:t>
            </a:r>
          </a:p>
          <a:p>
            <a:r>
              <a:rPr lang="en-US" sz="3200" dirty="0"/>
              <a:t>msudvarg@wustl.edu</a:t>
            </a:r>
          </a:p>
          <a:p>
            <a:endParaRPr lang="en-US" sz="3200" dirty="0"/>
          </a:p>
        </p:txBody>
      </p:sp>
      <p:pic>
        <p:nvPicPr>
          <p:cNvPr id="5" name="Picture 4" descr="A qr code with a few squares&#10;&#10;Description automatically generated">
            <a:extLst>
              <a:ext uri="{FF2B5EF4-FFF2-40B4-BE49-F238E27FC236}">
                <a16:creationId xmlns:a16="http://schemas.microsoft.com/office/drawing/2014/main" id="{609AF3BC-B1EC-BDB1-3C6D-ACF15B17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205" y="2271112"/>
            <a:ext cx="2397869" cy="2397869"/>
          </a:xfrm>
          <a:prstGeom prst="rect">
            <a:avLst/>
          </a:prstGeom>
        </p:spPr>
      </p:pic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91B884A-9936-E086-9D5D-7AEF7529B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6"/>
          <a:stretch/>
        </p:blipFill>
        <p:spPr>
          <a:xfrm>
            <a:off x="6791023" y="2367740"/>
            <a:ext cx="2218482" cy="221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502AB-29B3-8F90-3B49-5BCF6F478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367741"/>
            <a:ext cx="1664358" cy="221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C34D9D-7E1C-F93B-F967-BFEBE0744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613" y="2367740"/>
            <a:ext cx="2613365" cy="221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4"/>
    </mc:Choice>
    <mc:Fallback xmlns="">
      <p:transition spd="slow" advTm="26244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4028-0920-9613-C4AF-DCE2762C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Span Compression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B8A0AC-225E-7954-6965-819581BDF0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53" y="2468882"/>
            <a:ext cx="5943600" cy="349263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ADFC3D-8948-DC55-1280-47BFCCA625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9948" y="2468882"/>
            <a:ext cx="5943600" cy="3492630"/>
          </a:xfrm>
        </p:spPr>
      </p:pic>
    </p:spTree>
    <p:extLst>
      <p:ext uri="{BB962C8B-B14F-4D97-AF65-F5344CB8AC3E}">
        <p14:creationId xmlns:p14="http://schemas.microsoft.com/office/powerpoint/2010/main" val="2221043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EA9D67E-4DFB-5699-9673-CE0CEBAF3C1E}"/>
              </a:ext>
            </a:extLst>
          </p:cNvPr>
          <p:cNvSpPr/>
          <p:nvPr/>
        </p:nvSpPr>
        <p:spPr>
          <a:xfrm>
            <a:off x="3265852" y="32639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ADD812-7503-7AD2-1BB3-26ACBD381A7D}"/>
              </a:ext>
            </a:extLst>
          </p:cNvPr>
          <p:cNvSpPr/>
          <p:nvPr/>
        </p:nvSpPr>
        <p:spPr>
          <a:xfrm>
            <a:off x="5513464" y="2273459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FE63B3-4C86-779F-14D3-3741EC0E0C32}"/>
              </a:ext>
            </a:extLst>
          </p:cNvPr>
          <p:cNvSpPr/>
          <p:nvPr/>
        </p:nvSpPr>
        <p:spPr>
          <a:xfrm>
            <a:off x="5513464" y="4140978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c=8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4618B5-8B43-BF8B-C018-CE4BE315D647}"/>
              </a:ext>
            </a:extLst>
          </p:cNvPr>
          <p:cNvSpPr/>
          <p:nvPr/>
        </p:nvSpPr>
        <p:spPr>
          <a:xfrm>
            <a:off x="7668850" y="32639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2A2EE6-7225-7B4F-B625-7DC1AD4971C1}"/>
              </a:ext>
            </a:extLst>
          </p:cNvPr>
          <p:cNvCxnSpPr>
            <a:cxnSpLocks/>
            <a:stCxn id="3" idx="7"/>
            <a:endCxn id="4" idx="2"/>
          </p:cNvCxnSpPr>
          <p:nvPr/>
        </p:nvCxnSpPr>
        <p:spPr>
          <a:xfrm flipV="1">
            <a:off x="3981300" y="2692559"/>
            <a:ext cx="1532164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D877A43-85B3-E133-F056-0535F4FD9C47}"/>
              </a:ext>
            </a:extLst>
          </p:cNvPr>
          <p:cNvCxnSpPr>
            <a:cxnSpLocks/>
            <a:stCxn id="3" idx="5"/>
            <a:endCxn id="5" idx="2"/>
          </p:cNvCxnSpPr>
          <p:nvPr/>
        </p:nvCxnSpPr>
        <p:spPr>
          <a:xfrm>
            <a:off x="3981300" y="3979348"/>
            <a:ext cx="1532164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AF4111-F02A-22CD-87E9-FCFD6240AFB6}"/>
              </a:ext>
            </a:extLst>
          </p:cNvPr>
          <p:cNvCxnSpPr>
            <a:cxnSpLocks/>
            <a:stCxn id="5" idx="6"/>
            <a:endCxn id="6" idx="3"/>
          </p:cNvCxnSpPr>
          <p:nvPr/>
        </p:nvCxnSpPr>
        <p:spPr>
          <a:xfrm flipV="1">
            <a:off x="6351664" y="3979348"/>
            <a:ext cx="1439938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C2C2D6-8C19-2FF3-2533-E74DD11C104C}"/>
              </a:ext>
            </a:extLst>
          </p:cNvPr>
          <p:cNvCxnSpPr>
            <a:cxnSpLocks/>
            <a:stCxn id="4" idx="6"/>
            <a:endCxn id="6" idx="1"/>
          </p:cNvCxnSpPr>
          <p:nvPr/>
        </p:nvCxnSpPr>
        <p:spPr>
          <a:xfrm>
            <a:off x="6351664" y="2692559"/>
            <a:ext cx="1439938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37F183-8D26-9738-3094-ED0E652941C7}"/>
              </a:ext>
            </a:extLst>
          </p:cNvPr>
          <p:cNvSpPr txBox="1"/>
          <p:nvPr/>
        </p:nvSpPr>
        <p:spPr>
          <a:xfrm>
            <a:off x="7574828" y="3401290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C=18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182774-9D7B-B442-508C-B116412A1407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Parallel DAG Task Scheduling</a:t>
            </a:r>
          </a:p>
        </p:txBody>
      </p:sp>
    </p:spTree>
    <p:extLst>
      <p:ext uri="{BB962C8B-B14F-4D97-AF65-F5344CB8AC3E}">
        <p14:creationId xmlns:p14="http://schemas.microsoft.com/office/powerpoint/2010/main" val="306815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53867 -0.2122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/>
      <p:bldP spid="11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54139B-8BD3-0D84-B601-9BBD81F00BF7}"/>
              </a:ext>
            </a:extLst>
          </p:cNvPr>
          <p:cNvSpPr/>
          <p:nvPr/>
        </p:nvSpPr>
        <p:spPr>
          <a:xfrm>
            <a:off x="3265852" y="32639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F81B15-388B-5ECD-B84C-459E3283BB68}"/>
              </a:ext>
            </a:extLst>
          </p:cNvPr>
          <p:cNvSpPr/>
          <p:nvPr/>
        </p:nvSpPr>
        <p:spPr>
          <a:xfrm>
            <a:off x="5513464" y="2273459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4D5014-A170-7424-C461-630580C8C493}"/>
              </a:ext>
            </a:extLst>
          </p:cNvPr>
          <p:cNvSpPr/>
          <p:nvPr/>
        </p:nvSpPr>
        <p:spPr>
          <a:xfrm>
            <a:off x="5513464" y="4140978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7DE62-5FEF-582F-817D-244B07BDDF9B}"/>
              </a:ext>
            </a:extLst>
          </p:cNvPr>
          <p:cNvSpPr/>
          <p:nvPr/>
        </p:nvSpPr>
        <p:spPr>
          <a:xfrm>
            <a:off x="7668850" y="32639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EB8E5A-9066-2DA2-B388-8C4565F59098}"/>
              </a:ext>
            </a:extLst>
          </p:cNvPr>
          <p:cNvCxnSpPr>
            <a:cxnSpLocks/>
            <a:stCxn id="13" idx="7"/>
            <a:endCxn id="14" idx="2"/>
          </p:cNvCxnSpPr>
          <p:nvPr/>
        </p:nvCxnSpPr>
        <p:spPr>
          <a:xfrm flipV="1">
            <a:off x="3981300" y="2692559"/>
            <a:ext cx="1532164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C149CD-96EF-6F55-2149-C009C6570830}"/>
              </a:ext>
            </a:extLst>
          </p:cNvPr>
          <p:cNvCxnSpPr>
            <a:cxnSpLocks/>
            <a:stCxn id="13" idx="5"/>
            <a:endCxn id="15" idx="2"/>
          </p:cNvCxnSpPr>
          <p:nvPr/>
        </p:nvCxnSpPr>
        <p:spPr>
          <a:xfrm>
            <a:off x="3981300" y="3979348"/>
            <a:ext cx="1532164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E841A7-4E66-AB25-BB0A-205F10399664}"/>
              </a:ext>
            </a:extLst>
          </p:cNvPr>
          <p:cNvCxnSpPr>
            <a:cxnSpLocks/>
            <a:stCxn id="15" idx="6"/>
            <a:endCxn id="16" idx="3"/>
          </p:cNvCxnSpPr>
          <p:nvPr/>
        </p:nvCxnSpPr>
        <p:spPr>
          <a:xfrm flipV="1">
            <a:off x="6351664" y="3979348"/>
            <a:ext cx="1439938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C6F09C-30A2-6C5C-811D-EFCE1DCA9574}"/>
              </a:ext>
            </a:extLst>
          </p:cNvPr>
          <p:cNvCxnSpPr>
            <a:cxnSpLocks/>
            <a:stCxn id="14" idx="6"/>
            <a:endCxn id="16" idx="1"/>
          </p:cNvCxnSpPr>
          <p:nvPr/>
        </p:nvCxnSpPr>
        <p:spPr>
          <a:xfrm>
            <a:off x="6351664" y="2692559"/>
            <a:ext cx="1439938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C07384-AA40-A668-7A24-F53CE7AC16F0}"/>
              </a:ext>
            </a:extLst>
          </p:cNvPr>
          <p:cNvSpPr txBox="1"/>
          <p:nvPr/>
        </p:nvSpPr>
        <p:spPr>
          <a:xfrm>
            <a:off x="1006388" y="1944688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C=18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700059-F3C8-8FD7-E511-8E0687CB2BA0}"/>
              </a:ext>
            </a:extLst>
          </p:cNvPr>
          <p:cNvSpPr txBox="1"/>
          <p:nvPr/>
        </p:nvSpPr>
        <p:spPr>
          <a:xfrm>
            <a:off x="1044488" y="2426206"/>
            <a:ext cx="97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L=13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5A9D996-0394-1C85-A494-3F72228BFE54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Parallel DAG Task Scheduling</a:t>
            </a:r>
          </a:p>
        </p:txBody>
      </p:sp>
    </p:spTree>
    <p:extLst>
      <p:ext uri="{BB962C8B-B14F-4D97-AF65-F5344CB8AC3E}">
        <p14:creationId xmlns:p14="http://schemas.microsoft.com/office/powerpoint/2010/main" val="286296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D7730D92-2601-6C3F-83DF-3BADB9E28684}"/>
              </a:ext>
            </a:extLst>
          </p:cNvPr>
          <p:cNvSpPr/>
          <p:nvPr/>
        </p:nvSpPr>
        <p:spPr>
          <a:xfrm>
            <a:off x="3265852" y="32639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C50231-DF2C-ECAD-EFA4-A35797F6C666}"/>
              </a:ext>
            </a:extLst>
          </p:cNvPr>
          <p:cNvSpPr/>
          <p:nvPr/>
        </p:nvSpPr>
        <p:spPr>
          <a:xfrm>
            <a:off x="5513464" y="2273459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984F59-ACE7-C49F-DFA3-68A6E1636D2C}"/>
              </a:ext>
            </a:extLst>
          </p:cNvPr>
          <p:cNvSpPr/>
          <p:nvPr/>
        </p:nvSpPr>
        <p:spPr>
          <a:xfrm>
            <a:off x="5513464" y="4140978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1B9613-F6B7-3A7B-DDD3-679FF4844A9B}"/>
              </a:ext>
            </a:extLst>
          </p:cNvPr>
          <p:cNvSpPr/>
          <p:nvPr/>
        </p:nvSpPr>
        <p:spPr>
          <a:xfrm>
            <a:off x="7668850" y="32639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0FFA19-35F4-9B41-6561-7B24BDCE0229}"/>
              </a:ext>
            </a:extLst>
          </p:cNvPr>
          <p:cNvCxnSpPr>
            <a:cxnSpLocks/>
            <a:stCxn id="13" idx="7"/>
            <a:endCxn id="14" idx="2"/>
          </p:cNvCxnSpPr>
          <p:nvPr/>
        </p:nvCxnSpPr>
        <p:spPr>
          <a:xfrm flipV="1">
            <a:off x="3981300" y="2692559"/>
            <a:ext cx="1532164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DACD7F-CE45-B640-F0F1-07691A807E07}"/>
              </a:ext>
            </a:extLst>
          </p:cNvPr>
          <p:cNvCxnSpPr>
            <a:cxnSpLocks/>
            <a:stCxn id="13" idx="5"/>
            <a:endCxn id="15" idx="2"/>
          </p:cNvCxnSpPr>
          <p:nvPr/>
        </p:nvCxnSpPr>
        <p:spPr>
          <a:xfrm>
            <a:off x="3981300" y="3979348"/>
            <a:ext cx="1532164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31BB50-4A18-A0B6-9CA3-A0F4BFE5D220}"/>
              </a:ext>
            </a:extLst>
          </p:cNvPr>
          <p:cNvCxnSpPr>
            <a:cxnSpLocks/>
            <a:stCxn id="15" idx="6"/>
            <a:endCxn id="16" idx="3"/>
          </p:cNvCxnSpPr>
          <p:nvPr/>
        </p:nvCxnSpPr>
        <p:spPr>
          <a:xfrm flipV="1">
            <a:off x="6351664" y="3979348"/>
            <a:ext cx="1439938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233E2A-85A9-F2F6-23C8-56F03D9ED744}"/>
              </a:ext>
            </a:extLst>
          </p:cNvPr>
          <p:cNvCxnSpPr>
            <a:cxnSpLocks/>
            <a:stCxn id="14" idx="6"/>
            <a:endCxn id="16" idx="1"/>
          </p:cNvCxnSpPr>
          <p:nvPr/>
        </p:nvCxnSpPr>
        <p:spPr>
          <a:xfrm>
            <a:off x="6351664" y="2692559"/>
            <a:ext cx="1439938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0A963C-9BD7-53EE-FAB6-329BA7E2E9FE}"/>
              </a:ext>
            </a:extLst>
          </p:cNvPr>
          <p:cNvSpPr txBox="1"/>
          <p:nvPr/>
        </p:nvSpPr>
        <p:spPr>
          <a:xfrm>
            <a:off x="1006388" y="1944688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C=18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2671DD-565B-5691-B96D-FCB88EF20622}"/>
              </a:ext>
            </a:extLst>
          </p:cNvPr>
          <p:cNvSpPr txBox="1"/>
          <p:nvPr/>
        </p:nvSpPr>
        <p:spPr>
          <a:xfrm>
            <a:off x="1044488" y="2426206"/>
            <a:ext cx="97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L=13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992BB19-BCF1-0672-132E-31235A6F58E0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Parallel DAG Task Scheduling</a:t>
            </a:r>
          </a:p>
        </p:txBody>
      </p:sp>
    </p:spTree>
    <p:extLst>
      <p:ext uri="{BB962C8B-B14F-4D97-AF65-F5344CB8AC3E}">
        <p14:creationId xmlns:p14="http://schemas.microsoft.com/office/powerpoint/2010/main" val="387944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6F537C5-9B2E-BA62-08CB-F4C54601C81A}"/>
              </a:ext>
            </a:extLst>
          </p:cNvPr>
          <p:cNvSpPr/>
          <p:nvPr/>
        </p:nvSpPr>
        <p:spPr>
          <a:xfrm>
            <a:off x="3265852" y="3263900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D639BC-D749-ABBB-4B3F-A1400FD8E6EE}"/>
              </a:ext>
            </a:extLst>
          </p:cNvPr>
          <p:cNvSpPr/>
          <p:nvPr/>
        </p:nvSpPr>
        <p:spPr>
          <a:xfrm>
            <a:off x="5513464" y="2273459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c=5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3E6004-C5BE-2156-2C14-5D7A0CA4A752}"/>
              </a:ext>
            </a:extLst>
          </p:cNvPr>
          <p:cNvSpPr/>
          <p:nvPr/>
        </p:nvSpPr>
        <p:spPr>
          <a:xfrm>
            <a:off x="5513464" y="4140978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c=8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165859-4E34-1A1B-5C68-356A16F19EE4}"/>
              </a:ext>
            </a:extLst>
          </p:cNvPr>
          <p:cNvSpPr/>
          <p:nvPr/>
        </p:nvSpPr>
        <p:spPr>
          <a:xfrm>
            <a:off x="7668850" y="3263900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c=2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AFEEEE-0698-A47C-36B5-20C3DA652C53}"/>
              </a:ext>
            </a:extLst>
          </p:cNvPr>
          <p:cNvCxnSpPr>
            <a:cxnSpLocks/>
            <a:stCxn id="3" idx="7"/>
            <a:endCxn id="4" idx="2"/>
          </p:cNvCxnSpPr>
          <p:nvPr/>
        </p:nvCxnSpPr>
        <p:spPr>
          <a:xfrm flipV="1">
            <a:off x="3981300" y="2692559"/>
            <a:ext cx="1532164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9422925-DC23-D783-8D80-32571CDEEADA}"/>
              </a:ext>
            </a:extLst>
          </p:cNvPr>
          <p:cNvCxnSpPr>
            <a:cxnSpLocks/>
            <a:stCxn id="3" idx="5"/>
            <a:endCxn id="5" idx="2"/>
          </p:cNvCxnSpPr>
          <p:nvPr/>
        </p:nvCxnSpPr>
        <p:spPr>
          <a:xfrm>
            <a:off x="3981300" y="3979348"/>
            <a:ext cx="1532164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7D959C-6506-7966-C35C-209B93E4FC52}"/>
              </a:ext>
            </a:extLst>
          </p:cNvPr>
          <p:cNvCxnSpPr>
            <a:cxnSpLocks/>
            <a:stCxn id="5" idx="6"/>
            <a:endCxn id="6" idx="3"/>
          </p:cNvCxnSpPr>
          <p:nvPr/>
        </p:nvCxnSpPr>
        <p:spPr>
          <a:xfrm flipV="1">
            <a:off x="6351664" y="3979348"/>
            <a:ext cx="1439938" cy="5807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E867A7-8A95-22FC-1609-51EE766BE371}"/>
              </a:ext>
            </a:extLst>
          </p:cNvPr>
          <p:cNvCxnSpPr>
            <a:cxnSpLocks/>
            <a:stCxn id="4" idx="6"/>
            <a:endCxn id="6" idx="1"/>
          </p:cNvCxnSpPr>
          <p:nvPr/>
        </p:nvCxnSpPr>
        <p:spPr>
          <a:xfrm>
            <a:off x="6351664" y="2692559"/>
            <a:ext cx="1439938" cy="6940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0FB00A-8E5E-6DBC-FB40-7E660EE3E141}"/>
                  </a:ext>
                </a:extLst>
              </p:cNvPr>
              <p:cNvSpPr txBox="1"/>
              <p:nvPr/>
            </p:nvSpPr>
            <p:spPr>
              <a:xfrm>
                <a:off x="7563551" y="1893677"/>
                <a:ext cx="2094095" cy="796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⌈"/>
                          <m:endChr m:val="⌉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0FB00A-8E5E-6DBC-FB40-7E660EE3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551" y="1893677"/>
                <a:ext cx="2094095" cy="7961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E66AFF-1260-CBC7-2D8D-A9237F9E2316}"/>
                  </a:ext>
                </a:extLst>
              </p:cNvPr>
              <p:cNvSpPr txBox="1"/>
              <p:nvPr/>
            </p:nvSpPr>
            <p:spPr>
              <a:xfrm>
                <a:off x="9069354" y="1893677"/>
                <a:ext cx="1851215" cy="796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18−13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16−13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E66AFF-1260-CBC7-2D8D-A9237F9E2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354" y="1893677"/>
                <a:ext cx="1851215" cy="7961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B05EDB-0687-8974-1904-AA6F2687F2D5}"/>
                  </a:ext>
                </a:extLst>
              </p:cNvPr>
              <p:cNvSpPr txBox="1"/>
              <p:nvPr/>
            </p:nvSpPr>
            <p:spPr>
              <a:xfrm>
                <a:off x="10866593" y="2024852"/>
                <a:ext cx="75316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B05EDB-0687-8974-1904-AA6F2687F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593" y="2024852"/>
                <a:ext cx="75316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AB8A6D60-E155-2ABF-A722-1E86019BD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53" y="2982428"/>
            <a:ext cx="1037361" cy="1037361"/>
          </a:xfrm>
          <a:prstGeom prst="rect">
            <a:avLst/>
          </a:prstGeom>
        </p:spPr>
      </p:pic>
      <p:pic>
        <p:nvPicPr>
          <p:cNvPr id="26" name="Picture 25" descr="Graphical user interface&#10;&#10;Description automatically generated">
            <a:extLst>
              <a:ext uri="{FF2B5EF4-FFF2-40B4-BE49-F238E27FC236}">
                <a16:creationId xmlns:a16="http://schemas.microsoft.com/office/drawing/2014/main" id="{BDB85CC1-A9C2-BDDD-6FF6-67BC9666A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52" y="4392211"/>
            <a:ext cx="1037361" cy="10373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A56B266-58BE-BA24-4986-7F6DFE3CFE4F}"/>
              </a:ext>
            </a:extLst>
          </p:cNvPr>
          <p:cNvSpPr txBox="1"/>
          <p:nvPr/>
        </p:nvSpPr>
        <p:spPr>
          <a:xfrm>
            <a:off x="1006388" y="1944688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C=18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B8D757-D9D0-2843-F916-C5E59B9A85D6}"/>
              </a:ext>
            </a:extLst>
          </p:cNvPr>
          <p:cNvSpPr txBox="1"/>
          <p:nvPr/>
        </p:nvSpPr>
        <p:spPr>
          <a:xfrm>
            <a:off x="1044488" y="2426206"/>
            <a:ext cx="97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L=13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BBAC03-DDD8-A683-6D55-32CD2022936B}"/>
              </a:ext>
            </a:extLst>
          </p:cNvPr>
          <p:cNvSpPr txBox="1"/>
          <p:nvPr/>
        </p:nvSpPr>
        <p:spPr>
          <a:xfrm>
            <a:off x="968288" y="2895183"/>
            <a:ext cx="1059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D=16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E3808CB-B795-E68B-CF30-84C4B0FA2144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Parallel DAG Task Scheduling</a:t>
            </a:r>
          </a:p>
        </p:txBody>
      </p:sp>
    </p:spTree>
    <p:extLst>
      <p:ext uri="{BB962C8B-B14F-4D97-AF65-F5344CB8AC3E}">
        <p14:creationId xmlns:p14="http://schemas.microsoft.com/office/powerpoint/2010/main" val="7107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4028-0920-9613-C4AF-DCE2762C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Solver Times: </a:t>
            </a:r>
            <a:r>
              <a:rPr lang="en-US" dirty="0" err="1"/>
              <a:t>Gurobi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B8A0AC-225E-7954-6965-819581BDF0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" y="2468882"/>
            <a:ext cx="5943600" cy="349263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ADFC3D-8948-DC55-1280-47BFCCA625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48" y="2468882"/>
            <a:ext cx="5943600" cy="349263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7EAA6-410E-2DB4-AE2A-EFD252DE358C}"/>
              </a:ext>
            </a:extLst>
          </p:cNvPr>
          <p:cNvSpPr txBox="1"/>
          <p:nvPr/>
        </p:nvSpPr>
        <p:spPr>
          <a:xfrm>
            <a:off x="88454" y="2013027"/>
            <a:ext cx="592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Edge Probability 0.2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ED43B9-367F-E328-5FB8-3192529AA046}"/>
              </a:ext>
            </a:extLst>
          </p:cNvPr>
          <p:cNvSpPr txBox="1"/>
          <p:nvPr/>
        </p:nvSpPr>
        <p:spPr>
          <a:xfrm>
            <a:off x="6183128" y="2013027"/>
            <a:ext cx="592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Edge Probability 0.5</a:t>
            </a:r>
          </a:p>
        </p:txBody>
      </p:sp>
    </p:spTree>
    <p:extLst>
      <p:ext uri="{BB962C8B-B14F-4D97-AF65-F5344CB8AC3E}">
        <p14:creationId xmlns:p14="http://schemas.microsoft.com/office/powerpoint/2010/main" val="42111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Joint Compression of Multiple Tasks: p=0.2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0B607-D83F-753D-AD5A-D051055B0256}"/>
              </a:ext>
            </a:extLst>
          </p:cNvPr>
          <p:cNvGrpSpPr/>
          <p:nvPr/>
        </p:nvGrpSpPr>
        <p:grpSpPr>
          <a:xfrm>
            <a:off x="65315" y="2125247"/>
            <a:ext cx="5882863" cy="4071575"/>
            <a:chOff x="0" y="2005979"/>
            <a:chExt cx="5882863" cy="40715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6A6DF-A356-9966-DB05-33827F84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587947"/>
              <a:ext cx="5882863" cy="34896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CBBCAA-4AB5-B2AE-BE3B-26E7296667A0}"/>
                </a:ext>
              </a:extLst>
            </p:cNvPr>
            <p:cNvSpPr txBox="1"/>
            <p:nvPr/>
          </p:nvSpPr>
          <p:spPr>
            <a:xfrm>
              <a:off x="1" y="2005979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Median Times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AC100F-D7B6-1EAE-BFB6-06F3CA75B688}"/>
              </a:ext>
            </a:extLst>
          </p:cNvPr>
          <p:cNvGrpSpPr/>
          <p:nvPr/>
        </p:nvGrpSpPr>
        <p:grpSpPr>
          <a:xfrm>
            <a:off x="6143796" y="2125246"/>
            <a:ext cx="5882864" cy="4071575"/>
            <a:chOff x="5725782" y="2005978"/>
            <a:chExt cx="5882864" cy="40715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50D826-9F02-BE97-F1C1-F0235E9C9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5782" y="2587945"/>
              <a:ext cx="5882864" cy="34896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DED363-1028-F47B-1D79-C9E242EA1647}"/>
                </a:ext>
              </a:extLst>
            </p:cNvPr>
            <p:cNvSpPr txBox="1"/>
            <p:nvPr/>
          </p:nvSpPr>
          <p:spPr>
            <a:xfrm>
              <a:off x="5725784" y="2005978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Max Times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24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Joint Compression of Multiple Tasks: p=0.5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0B607-D83F-753D-AD5A-D051055B0256}"/>
              </a:ext>
            </a:extLst>
          </p:cNvPr>
          <p:cNvGrpSpPr/>
          <p:nvPr/>
        </p:nvGrpSpPr>
        <p:grpSpPr>
          <a:xfrm>
            <a:off x="65315" y="1904785"/>
            <a:ext cx="5882863" cy="4725135"/>
            <a:chOff x="0" y="1785517"/>
            <a:chExt cx="5882863" cy="47251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6A6DF-A356-9966-DB05-33827F84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54849"/>
              <a:ext cx="5882863" cy="43558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CBBCAA-4AB5-B2AE-BE3B-26E7296667A0}"/>
                </a:ext>
              </a:extLst>
            </p:cNvPr>
            <p:cNvSpPr txBox="1"/>
            <p:nvPr/>
          </p:nvSpPr>
          <p:spPr>
            <a:xfrm>
              <a:off x="1" y="178551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Median Times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AC100F-D7B6-1EAE-BFB6-06F3CA75B688}"/>
              </a:ext>
            </a:extLst>
          </p:cNvPr>
          <p:cNvGrpSpPr/>
          <p:nvPr/>
        </p:nvGrpSpPr>
        <p:grpSpPr>
          <a:xfrm>
            <a:off x="6143796" y="1894415"/>
            <a:ext cx="5882864" cy="4735504"/>
            <a:chOff x="5725782" y="1775147"/>
            <a:chExt cx="5882864" cy="4735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50D826-9F02-BE97-F1C1-F0235E9C9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5782" y="2154848"/>
              <a:ext cx="5882864" cy="43558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DED363-1028-F47B-1D79-C9E242EA1647}"/>
                </a:ext>
              </a:extLst>
            </p:cNvPr>
            <p:cNvSpPr txBox="1"/>
            <p:nvPr/>
          </p:nvSpPr>
          <p:spPr>
            <a:xfrm>
              <a:off x="5725782" y="177514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Max Times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5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itle 1">
            <a:extLst>
              <a:ext uri="{FF2B5EF4-FFF2-40B4-BE49-F238E27FC236}">
                <a16:creationId xmlns:a16="http://schemas.microsoft.com/office/drawing/2014/main" id="{7CE7234E-7724-FEBC-B4F7-E8EE6A6D0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02004"/>
            <a:ext cx="10515600" cy="667481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Elastic Scheduling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032F57-0365-59E3-22A9-0DF15F755AEE}"/>
              </a:ext>
            </a:extLst>
          </p:cNvPr>
          <p:cNvSpPr txBox="1">
            <a:spLocks/>
          </p:cNvSpPr>
          <p:nvPr/>
        </p:nvSpPr>
        <p:spPr>
          <a:xfrm>
            <a:off x="838200" y="4077147"/>
            <a:ext cx="10515600" cy="27137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dirty="0">
                <a:latin typeface="+mj-lt"/>
                <a:ea typeface="Verdana" panose="020B0604030504040204" pitchFamily="34" charset="0"/>
              </a:rPr>
              <a:t>Each task’s utilization is </a:t>
            </a:r>
            <a:r>
              <a:rPr lang="it-IT" sz="2800" b="1" i="1" dirty="0">
                <a:latin typeface="+mj-lt"/>
                <a:ea typeface="Verdana" panose="020B0604030504040204" pitchFamily="34" charset="0"/>
              </a:rPr>
              <a:t>decreased</a:t>
            </a:r>
            <a:r>
              <a:rPr lang="it-IT" sz="2800" dirty="0">
                <a:latin typeface="+mj-lt"/>
                <a:ea typeface="Verdana" panose="020B0604030504040204" pitchFamily="34" charset="0"/>
              </a:rPr>
              <a:t> from its </a:t>
            </a:r>
            <a:r>
              <a:rPr lang="it-IT" sz="2800" b="1" i="1" dirty="0">
                <a:latin typeface="+mj-lt"/>
                <a:ea typeface="Verdana" panose="020B0604030504040204" pitchFamily="34" charset="0"/>
              </a:rPr>
              <a:t>maximum </a:t>
            </a:r>
            <a:r>
              <a:rPr lang="it-IT" sz="2800" dirty="0">
                <a:latin typeface="+mj-lt"/>
                <a:ea typeface="Verdana" panose="020B0604030504040204" pitchFamily="34" charset="0"/>
              </a:rPr>
              <a:t>proportionally to its </a:t>
            </a:r>
            <a:r>
              <a:rPr lang="it-IT" sz="2800" b="1" i="1" dirty="0">
                <a:latin typeface="+mj-lt"/>
                <a:ea typeface="Verdana" panose="020B0604030504040204" pitchFamily="34" charset="0"/>
              </a:rPr>
              <a:t>elasticity</a:t>
            </a:r>
            <a:r>
              <a:rPr lang="it-IT" sz="2800" dirty="0">
                <a:latin typeface="+mj-lt"/>
                <a:ea typeface="Verdana" panose="020B0604030504040204" pitchFamily="34" charset="0"/>
              </a:rPr>
              <a:t> until the system becomes schedulable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800" dirty="0">
              <a:latin typeface="+mj-lt"/>
              <a:ea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it-IT" sz="1200" dirty="0">
              <a:latin typeface="+mj-lt"/>
              <a:ea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dirty="0">
                <a:latin typeface="+mj-lt"/>
                <a:ea typeface="Verdana" panose="020B0604030504040204" pitchFamily="34" charset="0"/>
              </a:rPr>
              <a:t>Task utilizations constrained to remain above their </a:t>
            </a:r>
            <a:r>
              <a:rPr lang="it-IT" sz="2800" b="1" i="1" dirty="0">
                <a:latin typeface="+mj-lt"/>
                <a:ea typeface="Verdana" panose="020B0604030504040204" pitchFamily="34" charset="0"/>
              </a:rPr>
              <a:t>minimums</a:t>
            </a:r>
            <a:endParaRPr lang="it-IT" sz="2800" dirty="0">
              <a:latin typeface="+mj-lt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7366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318052" y="1217142"/>
            <a:ext cx="11708606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Joint Compression of Multiple Tasks: DP, Max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0B607-D83F-753D-AD5A-D051055B0256}"/>
              </a:ext>
            </a:extLst>
          </p:cNvPr>
          <p:cNvGrpSpPr/>
          <p:nvPr/>
        </p:nvGrpSpPr>
        <p:grpSpPr>
          <a:xfrm>
            <a:off x="65316" y="1904785"/>
            <a:ext cx="5882862" cy="4725135"/>
            <a:chOff x="1" y="1785517"/>
            <a:chExt cx="5882862" cy="47251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6A6DF-A356-9966-DB05-33827F84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56" y="2154849"/>
              <a:ext cx="5809951" cy="43558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CBBCAA-4AB5-B2AE-BE3B-26E7296667A0}"/>
                </a:ext>
              </a:extLst>
            </p:cNvPr>
            <p:cNvSpPr txBox="1"/>
            <p:nvPr/>
          </p:nvSpPr>
          <p:spPr>
            <a:xfrm>
              <a:off x="1" y="178551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Online DP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AC100F-D7B6-1EAE-BFB6-06F3CA75B688}"/>
              </a:ext>
            </a:extLst>
          </p:cNvPr>
          <p:cNvGrpSpPr/>
          <p:nvPr/>
        </p:nvGrpSpPr>
        <p:grpSpPr>
          <a:xfrm>
            <a:off x="6143796" y="1894415"/>
            <a:ext cx="5882862" cy="4735504"/>
            <a:chOff x="5725782" y="1775147"/>
            <a:chExt cx="5882862" cy="4735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50D826-9F02-BE97-F1C1-F0235E9C9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238" y="2154848"/>
              <a:ext cx="5809951" cy="43558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DED363-1028-F47B-1D79-C9E242EA1647}"/>
                </a:ext>
              </a:extLst>
            </p:cNvPr>
            <p:cNvSpPr txBox="1"/>
            <p:nvPr/>
          </p:nvSpPr>
          <p:spPr>
            <a:xfrm>
              <a:off x="5725782" y="177514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Offline MIQP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0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E0B607-D83F-753D-AD5A-D051055B0256}"/>
              </a:ext>
            </a:extLst>
          </p:cNvPr>
          <p:cNvGrpSpPr/>
          <p:nvPr/>
        </p:nvGrpSpPr>
        <p:grpSpPr>
          <a:xfrm>
            <a:off x="65316" y="1904785"/>
            <a:ext cx="5882862" cy="4725135"/>
            <a:chOff x="1" y="1785517"/>
            <a:chExt cx="5882862" cy="47251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6A6DF-A356-9966-DB05-33827F84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56" y="2154849"/>
              <a:ext cx="5809951" cy="43558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CBBCAA-4AB5-B2AE-BE3B-26E7296667A0}"/>
                </a:ext>
              </a:extLst>
            </p:cNvPr>
            <p:cNvSpPr txBox="1"/>
            <p:nvPr/>
          </p:nvSpPr>
          <p:spPr>
            <a:xfrm>
              <a:off x="1" y="178551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Online DP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AC100F-D7B6-1EAE-BFB6-06F3CA75B688}"/>
              </a:ext>
            </a:extLst>
          </p:cNvPr>
          <p:cNvGrpSpPr/>
          <p:nvPr/>
        </p:nvGrpSpPr>
        <p:grpSpPr>
          <a:xfrm>
            <a:off x="6143796" y="1894415"/>
            <a:ext cx="5882862" cy="4735504"/>
            <a:chOff x="5725782" y="1775147"/>
            <a:chExt cx="5882862" cy="47355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50D826-9F02-BE97-F1C1-F0235E9C9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238" y="2154848"/>
              <a:ext cx="5809951" cy="43558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DED363-1028-F47B-1D79-C9E242EA1647}"/>
                </a:ext>
              </a:extLst>
            </p:cNvPr>
            <p:cNvSpPr txBox="1"/>
            <p:nvPr/>
          </p:nvSpPr>
          <p:spPr>
            <a:xfrm>
              <a:off x="5725782" y="177514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Offline MIQP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A2A246-5D3F-1B21-3E8F-01B2AA8A9DA9}"/>
              </a:ext>
            </a:extLst>
          </p:cNvPr>
          <p:cNvSpPr txBox="1">
            <a:spLocks/>
          </p:cNvSpPr>
          <p:nvPr/>
        </p:nvSpPr>
        <p:spPr>
          <a:xfrm>
            <a:off x="318052" y="1217142"/>
            <a:ext cx="11708606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Joint Compression of Multiple Tasks: DP, Median</a:t>
            </a:r>
          </a:p>
        </p:txBody>
      </p:sp>
    </p:spTree>
    <p:extLst>
      <p:ext uri="{BB962C8B-B14F-4D97-AF65-F5344CB8AC3E}">
        <p14:creationId xmlns:p14="http://schemas.microsoft.com/office/powerpoint/2010/main" val="37988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E0B607-D83F-753D-AD5A-D051055B0256}"/>
              </a:ext>
            </a:extLst>
          </p:cNvPr>
          <p:cNvGrpSpPr/>
          <p:nvPr/>
        </p:nvGrpSpPr>
        <p:grpSpPr>
          <a:xfrm>
            <a:off x="65316" y="1904785"/>
            <a:ext cx="5882862" cy="4262615"/>
            <a:chOff x="1" y="1785517"/>
            <a:chExt cx="5882862" cy="42626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6A6DF-A356-9966-DB05-33827F84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56" y="2617369"/>
              <a:ext cx="5809951" cy="3430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CBBCAA-4AB5-B2AE-BE3B-26E7296667A0}"/>
                </a:ext>
              </a:extLst>
            </p:cNvPr>
            <p:cNvSpPr txBox="1"/>
            <p:nvPr/>
          </p:nvSpPr>
          <p:spPr>
            <a:xfrm>
              <a:off x="1" y="178551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Median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AC100F-D7B6-1EAE-BFB6-06F3CA75B688}"/>
              </a:ext>
            </a:extLst>
          </p:cNvPr>
          <p:cNvGrpSpPr/>
          <p:nvPr/>
        </p:nvGrpSpPr>
        <p:grpSpPr>
          <a:xfrm>
            <a:off x="6143796" y="1894415"/>
            <a:ext cx="5882862" cy="4278421"/>
            <a:chOff x="5725782" y="1775147"/>
            <a:chExt cx="5882862" cy="42784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50D826-9F02-BE97-F1C1-F0235E9C9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2238" y="2611931"/>
              <a:ext cx="5809951" cy="34416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DED363-1028-F47B-1D79-C9E242EA1647}"/>
                </a:ext>
              </a:extLst>
            </p:cNvPr>
            <p:cNvSpPr txBox="1"/>
            <p:nvPr/>
          </p:nvSpPr>
          <p:spPr>
            <a:xfrm>
              <a:off x="5725782" y="1775147"/>
              <a:ext cx="5882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Max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A2A246-5D3F-1B21-3E8F-01B2AA8A9DA9}"/>
              </a:ext>
            </a:extLst>
          </p:cNvPr>
          <p:cNvSpPr txBox="1">
            <a:spLocks/>
          </p:cNvSpPr>
          <p:nvPr/>
        </p:nvSpPr>
        <p:spPr>
          <a:xfrm>
            <a:off x="318052" y="1217142"/>
            <a:ext cx="11708606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ILP for Partitioned Scheduling</a:t>
            </a:r>
          </a:p>
        </p:txBody>
      </p:sp>
    </p:spTree>
    <p:extLst>
      <p:ext uri="{BB962C8B-B14F-4D97-AF65-F5344CB8AC3E}">
        <p14:creationId xmlns:p14="http://schemas.microsoft.com/office/powerpoint/2010/main" val="13320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0A1D-4298-7A02-3CF9-3D8ADD2A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utilization compressed?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7898E-4950-F540-7D67-1B1845D07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2305"/>
            <a:ext cx="4857750" cy="461168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</a:rPr>
              <a:t>Extend Task Periods</a:t>
            </a:r>
          </a:p>
          <a:p>
            <a:pPr marL="0" indent="0" algn="ctr">
              <a:buNone/>
            </a:pPr>
            <a:r>
              <a:rPr lang="en-US" dirty="0"/>
              <a:t>Control Systems</a:t>
            </a:r>
          </a:p>
          <a:p>
            <a:pPr marL="0" indent="0" algn="ctr">
              <a:buNone/>
            </a:pPr>
            <a:r>
              <a:rPr lang="en-US" sz="1400" dirty="0" err="1"/>
              <a:t>Buttazzo</a:t>
            </a:r>
            <a:r>
              <a:rPr lang="en-US" sz="1400" dirty="0"/>
              <a:t> et al. “Quality-of-Control Management in Overloaded Real-Time Systems.” IEEE Transactions on Computers 2007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AF910-AB7C-8009-884A-7EFD32751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0" y="1882305"/>
            <a:ext cx="4857750" cy="461168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</a:rPr>
              <a:t>Reduce Task Workloads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Gamma-Ray Burst Localization</a:t>
            </a:r>
          </a:p>
          <a:p>
            <a:pPr marL="0" lvl="0" indent="0" algn="ctr"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Sudvarg, Buhler, Chamberlain, Gill, Buckley, Chen. </a:t>
            </a:r>
            <a:r>
              <a:rPr lang="en-US" sz="1400" dirty="0"/>
              <a:t>“Parameterized Workload Adaptation for Fork-Join Tasks with Dynamic Workloads and Deadlines.” RTCSA 2023.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Masking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mosquito net, colorful&#10;&#10;Description automatically generated">
            <a:extLst>
              <a:ext uri="{FF2B5EF4-FFF2-40B4-BE49-F238E27FC236}">
                <a16:creationId xmlns:a16="http://schemas.microsoft.com/office/drawing/2014/main" id="{231CFCC6-BB5A-DFD0-47F2-CFF4B0C5A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16" y="4569430"/>
            <a:ext cx="2870369" cy="1687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71CC9-C0C5-BF2C-C03B-389C1B8B709C}"/>
              </a:ext>
            </a:extLst>
          </p:cNvPr>
          <p:cNvSpPr txBox="1"/>
          <p:nvPr/>
        </p:nvSpPr>
        <p:spPr>
          <a:xfrm>
            <a:off x="754335" y="3415877"/>
            <a:ext cx="2513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Atmospheric Aerosol Monitoring (FIMS)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924D3-6991-49CF-E5D3-F679FFCDD153}"/>
              </a:ext>
            </a:extLst>
          </p:cNvPr>
          <p:cNvSpPr txBox="1"/>
          <p:nvPr/>
        </p:nvSpPr>
        <p:spPr>
          <a:xfrm>
            <a:off x="3264398" y="3415876"/>
            <a:ext cx="24315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Simultaneous Localization and Mapping (SLAM)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6F5B9-3790-B1E9-8C27-A0883FD6A287}"/>
              </a:ext>
            </a:extLst>
          </p:cNvPr>
          <p:cNvSpPr txBox="1"/>
          <p:nvPr/>
        </p:nvSpPr>
        <p:spPr>
          <a:xfrm>
            <a:off x="835148" y="6265148"/>
            <a:ext cx="4857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/>
              <a:t>Sudvarg, Li, Wang, Baruah, Buhler, Gill, Zhang, Ekberg. “Elastic Scheduling for Harmonic Task Systems.” RTAS 2024.</a:t>
            </a:r>
          </a:p>
        </p:txBody>
      </p:sp>
      <p:pic>
        <p:nvPicPr>
          <p:cNvPr id="13" name="Picture 12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AE1F4C96-1937-FDE1-E81B-0F6EC5ED7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20" y="3652178"/>
            <a:ext cx="2777610" cy="2083207"/>
          </a:xfrm>
          <a:prstGeom prst="rect">
            <a:avLst/>
          </a:prstGeom>
        </p:spPr>
      </p:pic>
      <p:pic>
        <p:nvPicPr>
          <p:cNvPr id="5" name="Picture 4" descr="A machine in a room&#10;&#10;Description automatically generated">
            <a:extLst>
              <a:ext uri="{FF2B5EF4-FFF2-40B4-BE49-F238E27FC236}">
                <a16:creationId xmlns:a16="http://schemas.microsoft.com/office/drawing/2014/main" id="{155A1AE5-891D-FEBB-A736-CD4D8CE91D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21313" r="1961" b="21578"/>
          <a:stretch/>
        </p:blipFill>
        <p:spPr>
          <a:xfrm rot="5400000">
            <a:off x="1154909" y="5000008"/>
            <a:ext cx="1703073" cy="827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3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82"/>
    </mc:Choice>
    <mc:Fallback xmlns="">
      <p:transition spd="slow" advTm="7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0238-65D8-2570-C0B8-FB6232B21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Real-Time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D2056-CE52-BAB0-A800-8CBE3F9E2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Are increasingly composed of complex DAG tasks</a:t>
            </a:r>
          </a:p>
        </p:txBody>
      </p:sp>
    </p:spTree>
    <p:extLst>
      <p:ext uri="{BB962C8B-B14F-4D97-AF65-F5344CB8AC3E}">
        <p14:creationId xmlns:p14="http://schemas.microsoft.com/office/powerpoint/2010/main" val="107448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F9802A4-F2B4-1F18-DABB-19BB32760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0" y="1061453"/>
            <a:ext cx="12192000" cy="5651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2CCC70-31AD-C6EC-8843-30EFF513682E}"/>
              </a:ext>
            </a:extLst>
          </p:cNvPr>
          <p:cNvSpPr txBox="1"/>
          <p:nvPr/>
        </p:nvSpPr>
        <p:spPr>
          <a:xfrm>
            <a:off x="10402643" y="830620"/>
            <a:ext cx="160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courtesy </a:t>
            </a:r>
            <a:r>
              <a:rPr lang="en-US" sz="1200" dirty="0" err="1"/>
              <a:t>Autoware</a:t>
            </a:r>
            <a:r>
              <a:rPr lang="en-US" sz="1200" dirty="0"/>
              <a:t> Foundation</a:t>
            </a:r>
          </a:p>
        </p:txBody>
      </p:sp>
    </p:spTree>
    <p:extLst>
      <p:ext uri="{BB962C8B-B14F-4D97-AF65-F5344CB8AC3E}">
        <p14:creationId xmlns:p14="http://schemas.microsoft.com/office/powerpoint/2010/main" val="199327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F62F6-58B1-15F9-10CE-09DB16176E90}"/>
              </a:ext>
            </a:extLst>
          </p:cNvPr>
          <p:cNvSpPr txBox="1">
            <a:spLocks/>
          </p:cNvSpPr>
          <p:nvPr/>
        </p:nvSpPr>
        <p:spPr>
          <a:xfrm>
            <a:off x="838200" y="1848500"/>
            <a:ext cx="10515600" cy="547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71B2F"/>
                </a:solidFill>
              </a:rPr>
              <a:t>Assign each parallel task its own dedicated cores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EEF215-4742-65A5-40FD-2A934F2A2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74" y="2634960"/>
            <a:ext cx="1469540" cy="880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317AEB-8DC1-C82D-8149-7EA506911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897" y="4295755"/>
            <a:ext cx="2245844" cy="1115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40DBA-5662-FCE6-EC50-76A8ECBBE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74" y="3682822"/>
            <a:ext cx="1469540" cy="8803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6BBE3C-358A-B1E2-5EFF-843A13788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74" y="4853579"/>
            <a:ext cx="1469540" cy="880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197A8D-99E6-39A3-B810-CAFE2D6D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859" y="3125201"/>
            <a:ext cx="1469540" cy="8803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A259676-9708-4693-C28D-80860EB2BCF8}"/>
              </a:ext>
            </a:extLst>
          </p:cNvPr>
          <p:cNvGrpSpPr/>
          <p:nvPr/>
        </p:nvGrpSpPr>
        <p:grpSpPr>
          <a:xfrm>
            <a:off x="6752655" y="2987291"/>
            <a:ext cx="1181100" cy="2424112"/>
            <a:chOff x="9105900" y="3759201"/>
            <a:chExt cx="1181100" cy="242411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E45199-E764-E9F8-86B4-7382FD284E9F}"/>
                </a:ext>
              </a:extLst>
            </p:cNvPr>
            <p:cNvSpPr/>
            <p:nvPr/>
          </p:nvSpPr>
          <p:spPr>
            <a:xfrm>
              <a:off x="910590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643E27-6E26-CFB3-8B90-9C7F365ADB08}"/>
                </a:ext>
              </a:extLst>
            </p:cNvPr>
            <p:cNvSpPr/>
            <p:nvPr/>
          </p:nvSpPr>
          <p:spPr>
            <a:xfrm>
              <a:off x="940117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5FE5C2-E780-F681-0C4F-22C14C9A5F59}"/>
                </a:ext>
              </a:extLst>
            </p:cNvPr>
            <p:cNvSpPr/>
            <p:nvPr/>
          </p:nvSpPr>
          <p:spPr>
            <a:xfrm>
              <a:off x="969645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C03600-E3A5-8918-340A-A25C55D926CE}"/>
                </a:ext>
              </a:extLst>
            </p:cNvPr>
            <p:cNvSpPr/>
            <p:nvPr/>
          </p:nvSpPr>
          <p:spPr>
            <a:xfrm>
              <a:off x="999172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06965F-E9F5-18A5-DC93-929FB9A66FF0}"/>
                </a:ext>
              </a:extLst>
            </p:cNvPr>
            <p:cNvSpPr/>
            <p:nvPr/>
          </p:nvSpPr>
          <p:spPr>
            <a:xfrm>
              <a:off x="9105900" y="4054476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F68795-9608-3006-5057-31544C448BCF}"/>
                </a:ext>
              </a:extLst>
            </p:cNvPr>
            <p:cNvSpPr/>
            <p:nvPr/>
          </p:nvSpPr>
          <p:spPr>
            <a:xfrm>
              <a:off x="940117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4BDFC9-153F-15EB-1164-481B20AD2A16}"/>
                </a:ext>
              </a:extLst>
            </p:cNvPr>
            <p:cNvSpPr/>
            <p:nvPr/>
          </p:nvSpPr>
          <p:spPr>
            <a:xfrm>
              <a:off x="9696450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82D5CB3-F830-0A90-03C2-3BC960806B6B}"/>
                </a:ext>
              </a:extLst>
            </p:cNvPr>
            <p:cNvSpPr/>
            <p:nvPr/>
          </p:nvSpPr>
          <p:spPr>
            <a:xfrm>
              <a:off x="999172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98990FE-E5C1-98A9-4902-D473ABBBD17B}"/>
                </a:ext>
              </a:extLst>
            </p:cNvPr>
            <p:cNvSpPr/>
            <p:nvPr/>
          </p:nvSpPr>
          <p:spPr>
            <a:xfrm>
              <a:off x="910590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3BDC4B-2B4B-8198-D6CF-DFAA9FC81005}"/>
                </a:ext>
              </a:extLst>
            </p:cNvPr>
            <p:cNvSpPr/>
            <p:nvPr/>
          </p:nvSpPr>
          <p:spPr>
            <a:xfrm>
              <a:off x="940117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6B8EB5-281A-96E1-EBCE-78E6344DC65B}"/>
                </a:ext>
              </a:extLst>
            </p:cNvPr>
            <p:cNvSpPr/>
            <p:nvPr/>
          </p:nvSpPr>
          <p:spPr>
            <a:xfrm>
              <a:off x="969645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96D1A0-DD73-7BB0-8AD6-706AAFCDC157}"/>
                </a:ext>
              </a:extLst>
            </p:cNvPr>
            <p:cNvSpPr/>
            <p:nvPr/>
          </p:nvSpPr>
          <p:spPr>
            <a:xfrm>
              <a:off x="999172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D61BC9E-FC40-194A-26C5-F7AC0FEB152F}"/>
                </a:ext>
              </a:extLst>
            </p:cNvPr>
            <p:cNvSpPr/>
            <p:nvPr/>
          </p:nvSpPr>
          <p:spPr>
            <a:xfrm>
              <a:off x="9105900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3512FA-19F4-9652-4FFF-418341D2F6AF}"/>
                </a:ext>
              </a:extLst>
            </p:cNvPr>
            <p:cNvSpPr/>
            <p:nvPr/>
          </p:nvSpPr>
          <p:spPr>
            <a:xfrm>
              <a:off x="9401175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823F4B4-BE2D-F428-0E83-32D4928A7983}"/>
                </a:ext>
              </a:extLst>
            </p:cNvPr>
            <p:cNvSpPr/>
            <p:nvPr/>
          </p:nvSpPr>
          <p:spPr>
            <a:xfrm>
              <a:off x="9696450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12A9C2-4D8A-015F-259A-194488ECEFCE}"/>
                </a:ext>
              </a:extLst>
            </p:cNvPr>
            <p:cNvSpPr/>
            <p:nvPr/>
          </p:nvSpPr>
          <p:spPr>
            <a:xfrm>
              <a:off x="9991725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1ED6A7F-8B69-F683-5D3D-AB2D44EC7A9F}"/>
                </a:ext>
              </a:extLst>
            </p:cNvPr>
            <p:cNvSpPr/>
            <p:nvPr/>
          </p:nvSpPr>
          <p:spPr>
            <a:xfrm>
              <a:off x="9105900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CECF618-AF09-4A47-D9DB-C1F4CEDE306F}"/>
                </a:ext>
              </a:extLst>
            </p:cNvPr>
            <p:cNvSpPr/>
            <p:nvPr/>
          </p:nvSpPr>
          <p:spPr>
            <a:xfrm>
              <a:off x="9401175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9D76D1E-A0EF-C54E-106F-B3C059196F3E}"/>
                </a:ext>
              </a:extLst>
            </p:cNvPr>
            <p:cNvSpPr/>
            <p:nvPr/>
          </p:nvSpPr>
          <p:spPr>
            <a:xfrm>
              <a:off x="9696450" y="4983163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0BE9F8C-A318-227A-B8DB-17EC9ACBB394}"/>
                </a:ext>
              </a:extLst>
            </p:cNvPr>
            <p:cNvSpPr/>
            <p:nvPr/>
          </p:nvSpPr>
          <p:spPr>
            <a:xfrm>
              <a:off x="9991725" y="4983163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0021027-AAC5-18D2-94C5-31400611D943}"/>
                </a:ext>
              </a:extLst>
            </p:cNvPr>
            <p:cNvSpPr/>
            <p:nvPr/>
          </p:nvSpPr>
          <p:spPr>
            <a:xfrm>
              <a:off x="9105900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3364013-340F-C2E0-293A-F2BDC3D93ED0}"/>
                </a:ext>
              </a:extLst>
            </p:cNvPr>
            <p:cNvSpPr/>
            <p:nvPr/>
          </p:nvSpPr>
          <p:spPr>
            <a:xfrm>
              <a:off x="9401175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23DA84E-8F6E-5F46-14DF-93AD797A09F6}"/>
                </a:ext>
              </a:extLst>
            </p:cNvPr>
            <p:cNvSpPr/>
            <p:nvPr/>
          </p:nvSpPr>
          <p:spPr>
            <a:xfrm>
              <a:off x="9696450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2457D35-F90B-97CE-9E5B-684A3C00E01C}"/>
                </a:ext>
              </a:extLst>
            </p:cNvPr>
            <p:cNvSpPr/>
            <p:nvPr/>
          </p:nvSpPr>
          <p:spPr>
            <a:xfrm>
              <a:off x="9991725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5A725D0-9CB2-766A-DA3A-A7A957F18072}"/>
                </a:ext>
              </a:extLst>
            </p:cNvPr>
            <p:cNvSpPr/>
            <p:nvPr/>
          </p:nvSpPr>
          <p:spPr>
            <a:xfrm>
              <a:off x="910590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32638E4-9EA7-1A25-8AA5-FE424D5FD99C}"/>
                </a:ext>
              </a:extLst>
            </p:cNvPr>
            <p:cNvSpPr/>
            <p:nvPr/>
          </p:nvSpPr>
          <p:spPr>
            <a:xfrm>
              <a:off x="940117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1561DA4-C5A6-FB0C-FA1D-67762A069B4D}"/>
                </a:ext>
              </a:extLst>
            </p:cNvPr>
            <p:cNvSpPr/>
            <p:nvPr/>
          </p:nvSpPr>
          <p:spPr>
            <a:xfrm>
              <a:off x="969645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0A1A80F-9FFA-73C9-71C5-6F4A17CDDD91}"/>
                </a:ext>
              </a:extLst>
            </p:cNvPr>
            <p:cNvSpPr/>
            <p:nvPr/>
          </p:nvSpPr>
          <p:spPr>
            <a:xfrm>
              <a:off x="999172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F2FD1CC-2181-72D5-C109-075AB601D55E}"/>
                </a:ext>
              </a:extLst>
            </p:cNvPr>
            <p:cNvSpPr/>
            <p:nvPr/>
          </p:nvSpPr>
          <p:spPr>
            <a:xfrm>
              <a:off x="910590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BFA5B9D-A4DE-72F2-F66C-F804E1E88A47}"/>
                </a:ext>
              </a:extLst>
            </p:cNvPr>
            <p:cNvSpPr/>
            <p:nvPr/>
          </p:nvSpPr>
          <p:spPr>
            <a:xfrm>
              <a:off x="940117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3E5E9BE-40C9-0B53-68AD-A8387B990181}"/>
                </a:ext>
              </a:extLst>
            </p:cNvPr>
            <p:cNvSpPr/>
            <p:nvPr/>
          </p:nvSpPr>
          <p:spPr>
            <a:xfrm>
              <a:off x="969645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F96E48A-87F1-3510-3626-5731D55CD6CD}"/>
                </a:ext>
              </a:extLst>
            </p:cNvPr>
            <p:cNvSpPr/>
            <p:nvPr/>
          </p:nvSpPr>
          <p:spPr>
            <a:xfrm>
              <a:off x="999172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E657A42C-F519-9D17-D753-51A55B8D8D75}"/>
              </a:ext>
            </a:extLst>
          </p:cNvPr>
          <p:cNvSpPr txBox="1">
            <a:spLocks/>
          </p:cNvSpPr>
          <p:nvPr/>
        </p:nvSpPr>
        <p:spPr>
          <a:xfrm>
            <a:off x="838200" y="1217142"/>
            <a:ext cx="105156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latin typeface="Georgia" panose="02040502050405020303" pitchFamily="18" charset="0"/>
              </a:rPr>
              <a:t>Federated Scheduling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5AB441-556F-84FE-1147-982E1F31E695}"/>
              </a:ext>
            </a:extLst>
          </p:cNvPr>
          <p:cNvSpPr txBox="1"/>
          <p:nvPr/>
        </p:nvSpPr>
        <p:spPr>
          <a:xfrm>
            <a:off x="0" y="61703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Jing Li, J.J. Chen, Kunal Agrawal, Chenyang Lu, Chris Gill, Abusayeed Saifullah.</a:t>
            </a:r>
          </a:p>
          <a:p>
            <a:pPr algn="ctr"/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“Analysis of Federated and Global Scheduling for Parallel Real-Time Tasks.” ECRTS 2014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6A5250A-9FF1-7614-BB5C-22DC66938844}"/>
                  </a:ext>
                </a:extLst>
              </p:cNvPr>
              <p:cNvSpPr txBox="1"/>
              <p:nvPr/>
            </p:nvSpPr>
            <p:spPr>
              <a:xfrm>
                <a:off x="8748740" y="3142217"/>
                <a:ext cx="3191535" cy="1499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⌈"/>
                          <m:endChr m:val="⌉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6A5250A-9FF1-7614-BB5C-22DC66938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740" y="3142217"/>
                <a:ext cx="3191535" cy="1499898"/>
              </a:xfrm>
              <a:prstGeom prst="rect">
                <a:avLst/>
              </a:prstGeom>
              <a:blipFill>
                <a:blip r:embed="rId5"/>
                <a:stretch>
                  <a:fillRect b="-11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A9BAC73-55DF-4B87-B65D-EFD99148C536}"/>
              </a:ext>
            </a:extLst>
          </p:cNvPr>
          <p:cNvSpPr txBox="1"/>
          <p:nvPr/>
        </p:nvSpPr>
        <p:spPr>
          <a:xfrm>
            <a:off x="10938654" y="2290893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Span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3A08789-665F-C536-0898-4374D86A0B62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0938654" y="2875668"/>
            <a:ext cx="501901" cy="49634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E245BC-48D7-F4C0-7E91-9D9A869602A6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0938654" y="2875668"/>
            <a:ext cx="501901" cy="148166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F3EE55-BA35-D544-8430-80655145AF9A}"/>
              </a:ext>
            </a:extLst>
          </p:cNvPr>
          <p:cNvSpPr txBox="1"/>
          <p:nvPr/>
        </p:nvSpPr>
        <p:spPr>
          <a:xfrm>
            <a:off x="8634273" y="2317960"/>
            <a:ext cx="180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Workload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C9324A-59DB-5CDD-344F-475E83CA70EF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535514" y="2902735"/>
            <a:ext cx="217878" cy="30082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E3465B-8794-89A8-502A-948B1AC5EA21}"/>
              </a:ext>
            </a:extLst>
          </p:cNvPr>
          <p:cNvSpPr txBox="1"/>
          <p:nvPr/>
        </p:nvSpPr>
        <p:spPr>
          <a:xfrm>
            <a:off x="8634273" y="4908664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Deadline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39655B-E636-EB8B-22AA-50595C05DD2A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9466392" y="4560988"/>
            <a:ext cx="287000" cy="34767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2" grpId="0"/>
      <p:bldP spid="9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6|7.4|8.8|6.2|12.4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8|4.4|6|11.8|3.7|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1|11.1|6.2|4.4"/>
</p:tagLst>
</file>

<file path=ppt/theme/theme1.xml><?xml version="1.0" encoding="utf-8"?>
<a:theme xmlns:a="http://schemas.openxmlformats.org/drawingml/2006/main" name="Office Theme">
  <a:themeElements>
    <a:clrScheme name="WashU">
      <a:dk1>
        <a:srgbClr val="404040"/>
      </a:dk1>
      <a:lt1>
        <a:srgbClr val="FFFFFF"/>
      </a:lt1>
      <a:dk2>
        <a:srgbClr val="BA0B2F"/>
      </a:dk2>
      <a:lt2>
        <a:srgbClr val="D9D9D9"/>
      </a:lt2>
      <a:accent1>
        <a:srgbClr val="971B2F"/>
      </a:accent1>
      <a:accent2>
        <a:srgbClr val="205732"/>
      </a:accent2>
      <a:accent3>
        <a:srgbClr val="D8D9D6"/>
      </a:accent3>
      <a:accent4>
        <a:srgbClr val="007D8A"/>
      </a:accent4>
      <a:accent5>
        <a:srgbClr val="B5E3D8"/>
      </a:accent5>
      <a:accent6>
        <a:srgbClr val="404040"/>
      </a:accent6>
      <a:hlink>
        <a:srgbClr val="971B2F"/>
      </a:hlink>
      <a:folHlink>
        <a:srgbClr val="971B2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13712</TotalTime>
  <Words>1241</Words>
  <Application>Microsoft Office PowerPoint</Application>
  <PresentationFormat>Widescreen</PresentationFormat>
  <Paragraphs>295</Paragraphs>
  <Slides>52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Aptos</vt:lpstr>
      <vt:lpstr>Aptos Display</vt:lpstr>
      <vt:lpstr>Arial</vt:lpstr>
      <vt:lpstr>Calibri</vt:lpstr>
      <vt:lpstr>Cambria Math</vt:lpstr>
      <vt:lpstr>Georgia</vt:lpstr>
      <vt:lpstr>Verdana</vt:lpstr>
      <vt:lpstr>Office Theme</vt:lpstr>
      <vt:lpstr>1_Office Theme</vt:lpstr>
      <vt:lpstr>Subtask-Level Elastic Scheduling</vt:lpstr>
      <vt:lpstr>Real-Time Systems</vt:lpstr>
      <vt:lpstr>PowerPoint Presentation</vt:lpstr>
      <vt:lpstr>Elastic Scheduling</vt:lpstr>
      <vt:lpstr>Elastic Scheduling</vt:lpstr>
      <vt:lpstr>How is utilization compressed?</vt:lpstr>
      <vt:lpstr>Real-Time Systems</vt:lpstr>
      <vt:lpstr>PowerPoint Presentation</vt:lpstr>
      <vt:lpstr>PowerPoint Presentation</vt:lpstr>
      <vt:lpstr>Back to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Real-Time Systems</vt:lpstr>
      <vt:lpstr>PowerPoint Presentation</vt:lpstr>
      <vt:lpstr>Case Study</vt:lpstr>
      <vt:lpstr>Case Study</vt:lpstr>
      <vt:lpstr>FIMS Image Processing</vt:lpstr>
      <vt:lpstr>FIMS Image Processing</vt:lpstr>
      <vt:lpstr>FIMS Image Processing</vt:lpstr>
      <vt:lpstr>Conclusions</vt:lpstr>
      <vt:lpstr>Open Questions</vt:lpstr>
      <vt:lpstr>Thank You!</vt:lpstr>
      <vt:lpstr>Advantages of Span Compression</vt:lpstr>
      <vt:lpstr>PowerPoint Presentation</vt:lpstr>
      <vt:lpstr>PowerPoint Presentation</vt:lpstr>
      <vt:lpstr>PowerPoint Presentation</vt:lpstr>
      <vt:lpstr>PowerPoint Presentation</vt:lpstr>
      <vt:lpstr>Solver Times: Gurobi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Larkin, Kayse</dc:creator>
  <cp:lastModifiedBy>Sudvarg, Marion</cp:lastModifiedBy>
  <cp:revision>56</cp:revision>
  <dcterms:created xsi:type="dcterms:W3CDTF">2024-04-15T18:51:18Z</dcterms:created>
  <dcterms:modified xsi:type="dcterms:W3CDTF">2024-12-19T06:48:44Z</dcterms:modified>
</cp:coreProperties>
</file>