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4"/>
  </p:notesMasterIdLst>
  <p:handoutMasterIdLst>
    <p:handoutMasterId r:id="rId35"/>
  </p:handoutMasterIdLst>
  <p:sldIdLst>
    <p:sldId id="256" r:id="rId2"/>
    <p:sldId id="269" r:id="rId3"/>
    <p:sldId id="321" r:id="rId4"/>
    <p:sldId id="272" r:id="rId5"/>
    <p:sldId id="273" r:id="rId6"/>
    <p:sldId id="282" r:id="rId7"/>
    <p:sldId id="283" r:id="rId8"/>
    <p:sldId id="325" r:id="rId9"/>
    <p:sldId id="284" r:id="rId10"/>
    <p:sldId id="285" r:id="rId11"/>
    <p:sldId id="276" r:id="rId12"/>
    <p:sldId id="278" r:id="rId13"/>
    <p:sldId id="287" r:id="rId14"/>
    <p:sldId id="300" r:id="rId15"/>
    <p:sldId id="322" r:id="rId16"/>
    <p:sldId id="305" r:id="rId17"/>
    <p:sldId id="307" r:id="rId18"/>
    <p:sldId id="306" r:id="rId19"/>
    <p:sldId id="308" r:id="rId20"/>
    <p:sldId id="303" r:id="rId21"/>
    <p:sldId id="293" r:id="rId22"/>
    <p:sldId id="315" r:id="rId23"/>
    <p:sldId id="323" r:id="rId24"/>
    <p:sldId id="294" r:id="rId25"/>
    <p:sldId id="326" r:id="rId26"/>
    <p:sldId id="295" r:id="rId27"/>
    <p:sldId id="299" r:id="rId28"/>
    <p:sldId id="320" r:id="rId29"/>
    <p:sldId id="289" r:id="rId30"/>
    <p:sldId id="312" r:id="rId31"/>
    <p:sldId id="313" r:id="rId32"/>
    <p:sldId id="31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0D1A"/>
    <a:srgbClr val="F8C045"/>
    <a:srgbClr val="385D8A"/>
    <a:srgbClr val="47FF4D"/>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77"/>
    <p:restoredTop sz="70732" autoAdjust="0"/>
  </p:normalViewPr>
  <p:slideViewPr>
    <p:cSldViewPr>
      <p:cViewPr varScale="1">
        <p:scale>
          <a:sx n="72" d="100"/>
          <a:sy n="72" d="100"/>
        </p:scale>
        <p:origin x="1299" y="41"/>
      </p:cViewPr>
      <p:guideLst>
        <p:guide orient="horz" pos="2160"/>
        <p:guide pos="3840"/>
      </p:guideLst>
    </p:cSldViewPr>
  </p:slideViewPr>
  <p:notesTextViewPr>
    <p:cViewPr>
      <p:scale>
        <a:sx n="3" d="2"/>
        <a:sy n="3" d="2"/>
      </p:scale>
      <p:origin x="0" y="0"/>
    </p:cViewPr>
  </p:notesTextViewPr>
  <p:notesViewPr>
    <p:cSldViewPr>
      <p:cViewPr varScale="1">
        <p:scale>
          <a:sx n="85" d="100"/>
          <a:sy n="85" d="100"/>
        </p:scale>
        <p:origin x="380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on Sudvarg" userId="2bb9b31b-5f3c-4f72-8e1f-41eb276ee9c6" providerId="ADAL" clId="{5E7D9CCF-84D3-46DC-8FFC-1ACC7C727728}"/>
    <pc:docChg chg="undo custSel delSld modSld">
      <pc:chgData name="Marion Sudvarg" userId="2bb9b31b-5f3c-4f72-8e1f-41eb276ee9c6" providerId="ADAL" clId="{5E7D9CCF-84D3-46DC-8FFC-1ACC7C727728}" dt="2022-06-18T13:15:58.373" v="27" actId="20577"/>
      <pc:docMkLst>
        <pc:docMk/>
      </pc:docMkLst>
      <pc:sldChg chg="modNotesTx">
        <pc:chgData name="Marion Sudvarg" userId="2bb9b31b-5f3c-4f72-8e1f-41eb276ee9c6" providerId="ADAL" clId="{5E7D9CCF-84D3-46DC-8FFC-1ACC7C727728}" dt="2022-06-18T13:13:35.678" v="0" actId="20577"/>
        <pc:sldMkLst>
          <pc:docMk/>
          <pc:sldMk cId="1505880002" sldId="256"/>
        </pc:sldMkLst>
      </pc:sldChg>
      <pc:sldChg chg="del">
        <pc:chgData name="Marion Sudvarg" userId="2bb9b31b-5f3c-4f72-8e1f-41eb276ee9c6" providerId="ADAL" clId="{5E7D9CCF-84D3-46DC-8FFC-1ACC7C727728}" dt="2022-06-18T13:15:42.881" v="23" actId="47"/>
        <pc:sldMkLst>
          <pc:docMk/>
          <pc:sldMk cId="4131549343" sldId="270"/>
        </pc:sldMkLst>
      </pc:sldChg>
      <pc:sldChg chg="modNotesTx">
        <pc:chgData name="Marion Sudvarg" userId="2bb9b31b-5f3c-4f72-8e1f-41eb276ee9c6" providerId="ADAL" clId="{5E7D9CCF-84D3-46DC-8FFC-1ACC7C727728}" dt="2022-06-18T13:13:41.578" v="1" actId="20577"/>
        <pc:sldMkLst>
          <pc:docMk/>
          <pc:sldMk cId="838033850" sldId="272"/>
        </pc:sldMkLst>
      </pc:sldChg>
      <pc:sldChg chg="del">
        <pc:chgData name="Marion Sudvarg" userId="2bb9b31b-5f3c-4f72-8e1f-41eb276ee9c6" providerId="ADAL" clId="{5E7D9CCF-84D3-46DC-8FFC-1ACC7C727728}" dt="2022-06-18T13:15:46.603" v="24" actId="47"/>
        <pc:sldMkLst>
          <pc:docMk/>
          <pc:sldMk cId="4143601439" sldId="274"/>
        </pc:sldMkLst>
      </pc:sldChg>
      <pc:sldChg chg="modNotesTx">
        <pc:chgData name="Marion Sudvarg" userId="2bb9b31b-5f3c-4f72-8e1f-41eb276ee9c6" providerId="ADAL" clId="{5E7D9CCF-84D3-46DC-8FFC-1ACC7C727728}" dt="2022-06-18T13:13:50.296" v="2" actId="20577"/>
        <pc:sldMkLst>
          <pc:docMk/>
          <pc:sldMk cId="3456189561" sldId="276"/>
        </pc:sldMkLst>
      </pc:sldChg>
      <pc:sldChg chg="del">
        <pc:chgData name="Marion Sudvarg" userId="2bb9b31b-5f3c-4f72-8e1f-41eb276ee9c6" providerId="ADAL" clId="{5E7D9CCF-84D3-46DC-8FFC-1ACC7C727728}" dt="2022-06-18T13:15:49.568" v="26" actId="47"/>
        <pc:sldMkLst>
          <pc:docMk/>
          <pc:sldMk cId="3289021694" sldId="277"/>
        </pc:sldMkLst>
      </pc:sldChg>
      <pc:sldChg chg="modNotesTx">
        <pc:chgData name="Marion Sudvarg" userId="2bb9b31b-5f3c-4f72-8e1f-41eb276ee9c6" providerId="ADAL" clId="{5E7D9CCF-84D3-46DC-8FFC-1ACC7C727728}" dt="2022-06-18T13:14:09.754" v="11" actId="20577"/>
        <pc:sldMkLst>
          <pc:docMk/>
          <pc:sldMk cId="221596001" sldId="278"/>
        </pc:sldMkLst>
      </pc:sldChg>
      <pc:sldChg chg="modNotesTx">
        <pc:chgData name="Marion Sudvarg" userId="2bb9b31b-5f3c-4f72-8e1f-41eb276ee9c6" providerId="ADAL" clId="{5E7D9CCF-84D3-46DC-8FFC-1ACC7C727728}" dt="2022-06-18T13:14:32.672" v="16" actId="20577"/>
        <pc:sldMkLst>
          <pc:docMk/>
          <pc:sldMk cId="2524291237" sldId="287"/>
        </pc:sldMkLst>
      </pc:sldChg>
      <pc:sldChg chg="modNotesTx">
        <pc:chgData name="Marion Sudvarg" userId="2bb9b31b-5f3c-4f72-8e1f-41eb276ee9c6" providerId="ADAL" clId="{5E7D9CCF-84D3-46DC-8FFC-1ACC7C727728}" dt="2022-06-18T13:14:51.554" v="19" actId="20577"/>
        <pc:sldMkLst>
          <pc:docMk/>
          <pc:sldMk cId="777324717" sldId="293"/>
        </pc:sldMkLst>
      </pc:sldChg>
      <pc:sldChg chg="modNotesTx">
        <pc:chgData name="Marion Sudvarg" userId="2bb9b31b-5f3c-4f72-8e1f-41eb276ee9c6" providerId="ADAL" clId="{5E7D9CCF-84D3-46DC-8FFC-1ACC7C727728}" dt="2022-06-18T13:15:16.661" v="20" actId="20577"/>
        <pc:sldMkLst>
          <pc:docMk/>
          <pc:sldMk cId="96773493" sldId="294"/>
        </pc:sldMkLst>
      </pc:sldChg>
      <pc:sldChg chg="modNotesTx">
        <pc:chgData name="Marion Sudvarg" userId="2bb9b31b-5f3c-4f72-8e1f-41eb276ee9c6" providerId="ADAL" clId="{5E7D9CCF-84D3-46DC-8FFC-1ACC7C727728}" dt="2022-06-18T13:15:38.380" v="22" actId="20577"/>
        <pc:sldMkLst>
          <pc:docMk/>
          <pc:sldMk cId="83475075" sldId="295"/>
        </pc:sldMkLst>
      </pc:sldChg>
      <pc:sldChg chg="modNotesTx">
        <pc:chgData name="Marion Sudvarg" userId="2bb9b31b-5f3c-4f72-8e1f-41eb276ee9c6" providerId="ADAL" clId="{5E7D9CCF-84D3-46DC-8FFC-1ACC7C727728}" dt="2022-06-18T13:14:36.507" v="17" actId="20577"/>
        <pc:sldMkLst>
          <pc:docMk/>
          <pc:sldMk cId="2045138017" sldId="300"/>
        </pc:sldMkLst>
      </pc:sldChg>
      <pc:sldChg chg="modNotesTx">
        <pc:chgData name="Marion Sudvarg" userId="2bb9b31b-5f3c-4f72-8e1f-41eb276ee9c6" providerId="ADAL" clId="{5E7D9CCF-84D3-46DC-8FFC-1ACC7C727728}" dt="2022-06-18T13:14:43.210" v="18" actId="20577"/>
        <pc:sldMkLst>
          <pc:docMk/>
          <pc:sldMk cId="3370095073" sldId="305"/>
        </pc:sldMkLst>
      </pc:sldChg>
      <pc:sldChg chg="modNotesTx">
        <pc:chgData name="Marion Sudvarg" userId="2bb9b31b-5f3c-4f72-8e1f-41eb276ee9c6" providerId="ADAL" clId="{5E7D9CCF-84D3-46DC-8FFC-1ACC7C727728}" dt="2022-06-18T13:15:58.373" v="27" actId="20577"/>
        <pc:sldMkLst>
          <pc:docMk/>
          <pc:sldMk cId="2826780264" sldId="313"/>
        </pc:sldMkLst>
      </pc:sldChg>
      <pc:sldChg chg="del">
        <pc:chgData name="Marion Sudvarg" userId="2bb9b31b-5f3c-4f72-8e1f-41eb276ee9c6" providerId="ADAL" clId="{5E7D9CCF-84D3-46DC-8FFC-1ACC7C727728}" dt="2022-06-18T13:15:47.735" v="25" actId="47"/>
        <pc:sldMkLst>
          <pc:docMk/>
          <pc:sldMk cId="3892648464" sldId="317"/>
        </pc:sldMkLst>
      </pc:sldChg>
      <pc:sldChg chg="modNotesTx">
        <pc:chgData name="Marion Sudvarg" userId="2bb9b31b-5f3c-4f72-8e1f-41eb276ee9c6" providerId="ADAL" clId="{5E7D9CCF-84D3-46DC-8FFC-1ACC7C727728}" dt="2022-06-18T13:15:33.254" v="21" actId="20577"/>
        <pc:sldMkLst>
          <pc:docMk/>
          <pc:sldMk cId="2847320174" sldId="326"/>
        </pc:sldMkLst>
      </pc:sldChg>
    </pc:docChg>
  </pc:docChgLst>
  <pc:docChgLst>
    <pc:chgData name="Sudvarg, Marion" userId="2bb9b31b-5f3c-4f72-8e1f-41eb276ee9c6" providerId="ADAL" clId="{4C6384B6-7438-4D51-B084-40E81B03D005}"/>
    <pc:docChg chg="undo custSel addSld delSld modSld modMainMaster">
      <pc:chgData name="Sudvarg, Marion" userId="2bb9b31b-5f3c-4f72-8e1f-41eb276ee9c6" providerId="ADAL" clId="{4C6384B6-7438-4D51-B084-40E81B03D005}" dt="2021-12-02T03:33:18.567" v="272" actId="20577"/>
      <pc:docMkLst>
        <pc:docMk/>
      </pc:docMkLst>
      <pc:sldChg chg="modSp mod">
        <pc:chgData name="Sudvarg, Marion" userId="2bb9b31b-5f3c-4f72-8e1f-41eb276ee9c6" providerId="ADAL" clId="{4C6384B6-7438-4D51-B084-40E81B03D005}" dt="2021-12-01T17:39:52.981" v="90" actId="1036"/>
        <pc:sldMkLst>
          <pc:docMk/>
          <pc:sldMk cId="1505880002" sldId="256"/>
        </pc:sldMkLst>
        <pc:spChg chg="mod">
          <ac:chgData name="Sudvarg, Marion" userId="2bb9b31b-5f3c-4f72-8e1f-41eb276ee9c6" providerId="ADAL" clId="{4C6384B6-7438-4D51-B084-40E81B03D005}" dt="2021-12-01T17:39:52.981" v="90" actId="1036"/>
          <ac:spMkLst>
            <pc:docMk/>
            <pc:sldMk cId="1505880002" sldId="256"/>
            <ac:spMk id="2" creationId="{00000000-0000-0000-0000-000000000000}"/>
          </ac:spMkLst>
        </pc:spChg>
        <pc:spChg chg="mod">
          <ac:chgData name="Sudvarg, Marion" userId="2bb9b31b-5f3c-4f72-8e1f-41eb276ee9c6" providerId="ADAL" clId="{4C6384B6-7438-4D51-B084-40E81B03D005}" dt="2021-12-01T17:39:48.478" v="85" actId="14100"/>
          <ac:spMkLst>
            <pc:docMk/>
            <pc:sldMk cId="1505880002" sldId="256"/>
            <ac:spMk id="3" creationId="{00000000-0000-0000-0000-000000000000}"/>
          </ac:spMkLst>
        </pc:spChg>
      </pc:sldChg>
      <pc:sldChg chg="modSp mod modAnim modNotesTx">
        <pc:chgData name="Sudvarg, Marion" userId="2bb9b31b-5f3c-4f72-8e1f-41eb276ee9c6" providerId="ADAL" clId="{4C6384B6-7438-4D51-B084-40E81B03D005}" dt="2021-12-02T03:33:18.567" v="272" actId="20577"/>
        <pc:sldMkLst>
          <pc:docMk/>
          <pc:sldMk cId="3892998453" sldId="258"/>
        </pc:sldMkLst>
        <pc:spChg chg="mod">
          <ac:chgData name="Sudvarg, Marion" userId="2bb9b31b-5f3c-4f72-8e1f-41eb276ee9c6" providerId="ADAL" clId="{4C6384B6-7438-4D51-B084-40E81B03D005}" dt="2021-12-02T03:33:04.545" v="245" actId="14100"/>
          <ac:spMkLst>
            <pc:docMk/>
            <pc:sldMk cId="3892998453" sldId="258"/>
            <ac:spMk id="3" creationId="{DE4232C5-F54F-4CC3-A657-38167D815531}"/>
          </ac:spMkLst>
        </pc:spChg>
        <pc:spChg chg="mod">
          <ac:chgData name="Sudvarg, Marion" userId="2bb9b31b-5f3c-4f72-8e1f-41eb276ee9c6" providerId="ADAL" clId="{4C6384B6-7438-4D51-B084-40E81B03D005}" dt="2021-12-02T03:33:18.567" v="272" actId="20577"/>
          <ac:spMkLst>
            <pc:docMk/>
            <pc:sldMk cId="3892998453" sldId="258"/>
            <ac:spMk id="7" creationId="{7B747221-D996-4235-8EA2-9E59BE85114C}"/>
          </ac:spMkLst>
        </pc:spChg>
        <pc:spChg chg="mod">
          <ac:chgData name="Sudvarg, Marion" userId="2bb9b31b-5f3c-4f72-8e1f-41eb276ee9c6" providerId="ADAL" clId="{4C6384B6-7438-4D51-B084-40E81B03D005}" dt="2021-12-01T17:53:03.169" v="215" actId="20577"/>
          <ac:spMkLst>
            <pc:docMk/>
            <pc:sldMk cId="3892998453" sldId="258"/>
            <ac:spMk id="8" creationId="{77A3BD47-86EF-4CE4-9472-A4F7BB2D9EC9}"/>
          </ac:spMkLst>
        </pc:spChg>
      </pc:sldChg>
      <pc:sldChg chg="del">
        <pc:chgData name="Sudvarg, Marion" userId="2bb9b31b-5f3c-4f72-8e1f-41eb276ee9c6" providerId="ADAL" clId="{4C6384B6-7438-4D51-B084-40E81B03D005}" dt="2021-12-01T17:37:29.840" v="0" actId="47"/>
        <pc:sldMkLst>
          <pc:docMk/>
          <pc:sldMk cId="1130163782" sldId="260"/>
        </pc:sldMkLst>
      </pc:sldChg>
      <pc:sldChg chg="modSp mod">
        <pc:chgData name="Sudvarg, Marion" userId="2bb9b31b-5f3c-4f72-8e1f-41eb276ee9c6" providerId="ADAL" clId="{4C6384B6-7438-4D51-B084-40E81B03D005}" dt="2021-12-01T17:41:44.355" v="133" actId="207"/>
        <pc:sldMkLst>
          <pc:docMk/>
          <pc:sldMk cId="1960653932" sldId="266"/>
        </pc:sldMkLst>
        <pc:spChg chg="mod">
          <ac:chgData name="Sudvarg, Marion" userId="2bb9b31b-5f3c-4f72-8e1f-41eb276ee9c6" providerId="ADAL" clId="{4C6384B6-7438-4D51-B084-40E81B03D005}" dt="2021-12-01T17:40:57.919" v="131" actId="6549"/>
          <ac:spMkLst>
            <pc:docMk/>
            <pc:sldMk cId="1960653932" sldId="266"/>
            <ac:spMk id="3" creationId="{7581D643-AA61-2249-8C84-4BC7D644C31C}"/>
          </ac:spMkLst>
        </pc:spChg>
        <pc:spChg chg="mod">
          <ac:chgData name="Sudvarg, Marion" userId="2bb9b31b-5f3c-4f72-8e1f-41eb276ee9c6" providerId="ADAL" clId="{4C6384B6-7438-4D51-B084-40E81B03D005}" dt="2021-12-01T17:41:44.355" v="133" actId="207"/>
          <ac:spMkLst>
            <pc:docMk/>
            <pc:sldMk cId="1960653932" sldId="266"/>
            <ac:spMk id="70" creationId="{614F90F2-6D08-4AC0-9D31-C00E609C350B}"/>
          </ac:spMkLst>
        </pc:spChg>
        <pc:cxnChg chg="mod">
          <ac:chgData name="Sudvarg, Marion" userId="2bb9b31b-5f3c-4f72-8e1f-41eb276ee9c6" providerId="ADAL" clId="{4C6384B6-7438-4D51-B084-40E81B03D005}" dt="2021-12-01T17:41:32.285" v="132" actId="208"/>
          <ac:cxnSpMkLst>
            <pc:docMk/>
            <pc:sldMk cId="1960653932" sldId="266"/>
            <ac:cxnSpMk id="26" creationId="{27DA81D3-F07D-4270-AB84-B662F5C1E619}"/>
          </ac:cxnSpMkLst>
        </pc:cxnChg>
        <pc:cxnChg chg="mod">
          <ac:chgData name="Sudvarg, Marion" userId="2bb9b31b-5f3c-4f72-8e1f-41eb276ee9c6" providerId="ADAL" clId="{4C6384B6-7438-4D51-B084-40E81B03D005}" dt="2021-12-01T17:41:32.285" v="132" actId="208"/>
          <ac:cxnSpMkLst>
            <pc:docMk/>
            <pc:sldMk cId="1960653932" sldId="266"/>
            <ac:cxnSpMk id="62" creationId="{8AB876B2-BB71-42E9-9198-063F4445D536}"/>
          </ac:cxnSpMkLst>
        </pc:cxnChg>
        <pc:cxnChg chg="mod">
          <ac:chgData name="Sudvarg, Marion" userId="2bb9b31b-5f3c-4f72-8e1f-41eb276ee9c6" providerId="ADAL" clId="{4C6384B6-7438-4D51-B084-40E81B03D005}" dt="2021-12-01T17:41:32.285" v="132" actId="208"/>
          <ac:cxnSpMkLst>
            <pc:docMk/>
            <pc:sldMk cId="1960653932" sldId="266"/>
            <ac:cxnSpMk id="73" creationId="{543C2183-434B-42B0-8B61-591D9006A14F}"/>
          </ac:cxnSpMkLst>
        </pc:cxnChg>
        <pc:cxnChg chg="mod">
          <ac:chgData name="Sudvarg, Marion" userId="2bb9b31b-5f3c-4f72-8e1f-41eb276ee9c6" providerId="ADAL" clId="{4C6384B6-7438-4D51-B084-40E81B03D005}" dt="2021-12-01T17:41:32.285" v="132" actId="208"/>
          <ac:cxnSpMkLst>
            <pc:docMk/>
            <pc:sldMk cId="1960653932" sldId="266"/>
            <ac:cxnSpMk id="75" creationId="{7EACA87D-82BC-402E-8692-66609D75E0AF}"/>
          </ac:cxnSpMkLst>
        </pc:cxnChg>
        <pc:cxnChg chg="mod">
          <ac:chgData name="Sudvarg, Marion" userId="2bb9b31b-5f3c-4f72-8e1f-41eb276ee9c6" providerId="ADAL" clId="{4C6384B6-7438-4D51-B084-40E81B03D005}" dt="2021-12-01T17:41:32.285" v="132" actId="208"/>
          <ac:cxnSpMkLst>
            <pc:docMk/>
            <pc:sldMk cId="1960653932" sldId="266"/>
            <ac:cxnSpMk id="82" creationId="{38BD183A-0CEE-44C7-9D7E-EC7C311B9B46}"/>
          </ac:cxnSpMkLst>
        </pc:cxnChg>
      </pc:sldChg>
      <pc:sldChg chg="delSp new del mod">
        <pc:chgData name="Sudvarg, Marion" userId="2bb9b31b-5f3c-4f72-8e1f-41eb276ee9c6" providerId="ADAL" clId="{4C6384B6-7438-4D51-B084-40E81B03D005}" dt="2021-12-01T17:51:16.962" v="142" actId="47"/>
        <pc:sldMkLst>
          <pc:docMk/>
          <pc:sldMk cId="3057386644" sldId="269"/>
        </pc:sldMkLst>
        <pc:spChg chg="del">
          <ac:chgData name="Sudvarg, Marion" userId="2bb9b31b-5f3c-4f72-8e1f-41eb276ee9c6" providerId="ADAL" clId="{4C6384B6-7438-4D51-B084-40E81B03D005}" dt="2021-12-01T17:51:00.875" v="141" actId="478"/>
          <ac:spMkLst>
            <pc:docMk/>
            <pc:sldMk cId="3057386644" sldId="269"/>
            <ac:spMk id="4" creationId="{8FA8DC14-3665-4573-A344-550EBE2D9F1C}"/>
          </ac:spMkLst>
        </pc:spChg>
        <pc:spChg chg="del">
          <ac:chgData name="Sudvarg, Marion" userId="2bb9b31b-5f3c-4f72-8e1f-41eb276ee9c6" providerId="ADAL" clId="{4C6384B6-7438-4D51-B084-40E81B03D005}" dt="2021-12-01T17:50:57.325" v="140" actId="478"/>
          <ac:spMkLst>
            <pc:docMk/>
            <pc:sldMk cId="3057386644" sldId="269"/>
            <ac:spMk id="5" creationId="{8640DE9F-C9E7-4E48-A9BB-FB5FE5D54060}"/>
          </ac:spMkLst>
        </pc:spChg>
      </pc:sldChg>
      <pc:sldMasterChg chg="modSldLayout">
        <pc:chgData name="Sudvarg, Marion" userId="2bb9b31b-5f3c-4f72-8e1f-41eb276ee9c6" providerId="ADAL" clId="{4C6384B6-7438-4D51-B084-40E81B03D005}" dt="2021-12-01T17:48:11.369" v="138"/>
        <pc:sldMasterMkLst>
          <pc:docMk/>
          <pc:sldMasterMk cId="1193365014" sldId="2147483660"/>
        </pc:sldMasterMkLst>
        <pc:sldLayoutChg chg="modSp mod">
          <pc:chgData name="Sudvarg, Marion" userId="2bb9b31b-5f3c-4f72-8e1f-41eb276ee9c6" providerId="ADAL" clId="{4C6384B6-7438-4D51-B084-40E81B03D005}" dt="2021-12-01T17:42:11.742" v="134" actId="14100"/>
          <pc:sldLayoutMkLst>
            <pc:docMk/>
            <pc:sldMasterMk cId="1193365014" sldId="2147483660"/>
            <pc:sldLayoutMk cId="1419050163" sldId="2147483661"/>
          </pc:sldLayoutMkLst>
          <pc:picChg chg="mod">
            <ac:chgData name="Sudvarg, Marion" userId="2bb9b31b-5f3c-4f72-8e1f-41eb276ee9c6" providerId="ADAL" clId="{4C6384B6-7438-4D51-B084-40E81B03D005}" dt="2021-12-01T17:42:11.742" v="134" actId="14100"/>
            <ac:picMkLst>
              <pc:docMk/>
              <pc:sldMasterMk cId="1193365014" sldId="2147483660"/>
              <pc:sldLayoutMk cId="1419050163" sldId="2147483661"/>
              <ac:picMk id="8" creationId="{7E8FED50-267D-B443-A7AA-B339A342C790}"/>
            </ac:picMkLst>
          </pc:picChg>
        </pc:sldLayoutChg>
        <pc:sldLayoutChg chg="setBg">
          <pc:chgData name="Sudvarg, Marion" userId="2bb9b31b-5f3c-4f72-8e1f-41eb276ee9c6" providerId="ADAL" clId="{4C6384B6-7438-4D51-B084-40E81B03D005}" dt="2021-12-01T17:48:11.369" v="138"/>
          <pc:sldLayoutMkLst>
            <pc:docMk/>
            <pc:sldMasterMk cId="1193365014" sldId="2147483660"/>
            <pc:sldLayoutMk cId="4119517090" sldId="2147483662"/>
          </pc:sldLayoutMkLst>
        </pc:sldLayoutChg>
      </pc:sldMasterChg>
    </pc:docChg>
  </pc:docChgLst>
  <pc:docChgLst>
    <pc:chgData name="Marion Sudvarg" userId="2bb9b31b-5f3c-4f72-8e1f-41eb276ee9c6" providerId="ADAL" clId="{5FCDB590-7A1F-40AC-907D-89CA976BF643}"/>
    <pc:docChg chg="undo redo custSel addSld delSld modSld sldOrd">
      <pc:chgData name="Marion Sudvarg" userId="2bb9b31b-5f3c-4f72-8e1f-41eb276ee9c6" providerId="ADAL" clId="{5FCDB590-7A1F-40AC-907D-89CA976BF643}" dt="2022-05-19T18:05:17.953" v="3171" actId="20577"/>
      <pc:docMkLst>
        <pc:docMk/>
      </pc:docMkLst>
      <pc:sldChg chg="modSp mod">
        <pc:chgData name="Marion Sudvarg" userId="2bb9b31b-5f3c-4f72-8e1f-41eb276ee9c6" providerId="ADAL" clId="{5FCDB590-7A1F-40AC-907D-89CA976BF643}" dt="2022-05-11T17:33:04.445" v="68" actId="20577"/>
        <pc:sldMkLst>
          <pc:docMk/>
          <pc:sldMk cId="3317876688" sldId="269"/>
        </pc:sldMkLst>
        <pc:spChg chg="mod">
          <ac:chgData name="Marion Sudvarg" userId="2bb9b31b-5f3c-4f72-8e1f-41eb276ee9c6" providerId="ADAL" clId="{5FCDB590-7A1F-40AC-907D-89CA976BF643}" dt="2022-05-11T17:33:04.445" v="68" actId="20577"/>
          <ac:spMkLst>
            <pc:docMk/>
            <pc:sldMk cId="3317876688" sldId="269"/>
            <ac:spMk id="3" creationId="{CBC3F30C-44D9-AF26-5259-2076AA9F0F60}"/>
          </ac:spMkLst>
        </pc:spChg>
      </pc:sldChg>
      <pc:sldChg chg="modSp mod">
        <pc:chgData name="Marion Sudvarg" userId="2bb9b31b-5f3c-4f72-8e1f-41eb276ee9c6" providerId="ADAL" clId="{5FCDB590-7A1F-40AC-907D-89CA976BF643}" dt="2022-05-11T17:54:10.765" v="1077" actId="20577"/>
        <pc:sldMkLst>
          <pc:docMk/>
          <pc:sldMk cId="4131549343" sldId="270"/>
        </pc:sldMkLst>
        <pc:spChg chg="mod">
          <ac:chgData name="Marion Sudvarg" userId="2bb9b31b-5f3c-4f72-8e1f-41eb276ee9c6" providerId="ADAL" clId="{5FCDB590-7A1F-40AC-907D-89CA976BF643}" dt="2022-05-11T17:54:10.765" v="1077" actId="20577"/>
          <ac:spMkLst>
            <pc:docMk/>
            <pc:sldMk cId="4131549343" sldId="270"/>
            <ac:spMk id="3" creationId="{71702CEB-3F33-3388-8C23-6BF848233344}"/>
          </ac:spMkLst>
        </pc:spChg>
      </pc:sldChg>
      <pc:sldChg chg="modSp mod">
        <pc:chgData name="Marion Sudvarg" userId="2bb9b31b-5f3c-4f72-8e1f-41eb276ee9c6" providerId="ADAL" clId="{5FCDB590-7A1F-40AC-907D-89CA976BF643}" dt="2022-05-11T17:54:47.903" v="1113" actId="20577"/>
        <pc:sldMkLst>
          <pc:docMk/>
          <pc:sldMk cId="2808435142" sldId="271"/>
        </pc:sldMkLst>
        <pc:spChg chg="mod">
          <ac:chgData name="Marion Sudvarg" userId="2bb9b31b-5f3c-4f72-8e1f-41eb276ee9c6" providerId="ADAL" clId="{5FCDB590-7A1F-40AC-907D-89CA976BF643}" dt="2022-05-11T17:54:47.903" v="1113" actId="20577"/>
          <ac:spMkLst>
            <pc:docMk/>
            <pc:sldMk cId="2808435142" sldId="271"/>
            <ac:spMk id="3" creationId="{71702CEB-3F33-3388-8C23-6BF848233344}"/>
          </ac:spMkLst>
        </pc:spChg>
      </pc:sldChg>
      <pc:sldChg chg="modSp mod">
        <pc:chgData name="Marion Sudvarg" userId="2bb9b31b-5f3c-4f72-8e1f-41eb276ee9c6" providerId="ADAL" clId="{5FCDB590-7A1F-40AC-907D-89CA976BF643}" dt="2022-05-11T20:32:31.096" v="1988" actId="14100"/>
        <pc:sldMkLst>
          <pc:docMk/>
          <pc:sldMk cId="3136398918" sldId="273"/>
        </pc:sldMkLst>
        <pc:spChg chg="mod">
          <ac:chgData name="Marion Sudvarg" userId="2bb9b31b-5f3c-4f72-8e1f-41eb276ee9c6" providerId="ADAL" clId="{5FCDB590-7A1F-40AC-907D-89CA976BF643}" dt="2022-05-11T20:32:31.096" v="1988" actId="14100"/>
          <ac:spMkLst>
            <pc:docMk/>
            <pc:sldMk cId="3136398918" sldId="273"/>
            <ac:spMk id="3" creationId="{426AEF74-A240-B91B-42BC-53A85E5E3777}"/>
          </ac:spMkLst>
        </pc:spChg>
      </pc:sldChg>
      <pc:sldChg chg="modSp mod">
        <pc:chgData name="Marion Sudvarg" userId="2bb9b31b-5f3c-4f72-8e1f-41eb276ee9c6" providerId="ADAL" clId="{5FCDB590-7A1F-40AC-907D-89CA976BF643}" dt="2022-05-11T20:46:00.612" v="2230" actId="20577"/>
        <pc:sldMkLst>
          <pc:docMk/>
          <pc:sldMk cId="4143601439" sldId="274"/>
        </pc:sldMkLst>
        <pc:spChg chg="mod">
          <ac:chgData name="Marion Sudvarg" userId="2bb9b31b-5f3c-4f72-8e1f-41eb276ee9c6" providerId="ADAL" clId="{5FCDB590-7A1F-40AC-907D-89CA976BF643}" dt="2022-05-11T20:46:00.612" v="2230" actId="20577"/>
          <ac:spMkLst>
            <pc:docMk/>
            <pc:sldMk cId="4143601439" sldId="274"/>
            <ac:spMk id="3" creationId="{6E25581E-142E-B0AC-2442-C64EDDCEA869}"/>
          </ac:spMkLst>
        </pc:spChg>
      </pc:sldChg>
      <pc:sldChg chg="modSp mod">
        <pc:chgData name="Marion Sudvarg" userId="2bb9b31b-5f3c-4f72-8e1f-41eb276ee9c6" providerId="ADAL" clId="{5FCDB590-7A1F-40AC-907D-89CA976BF643}" dt="2022-05-11T20:46:34.290" v="2245" actId="20577"/>
        <pc:sldMkLst>
          <pc:docMk/>
          <pc:sldMk cId="622760834" sldId="275"/>
        </pc:sldMkLst>
        <pc:spChg chg="mod">
          <ac:chgData name="Marion Sudvarg" userId="2bb9b31b-5f3c-4f72-8e1f-41eb276ee9c6" providerId="ADAL" clId="{5FCDB590-7A1F-40AC-907D-89CA976BF643}" dt="2022-05-11T20:46:34.290" v="2245" actId="20577"/>
          <ac:spMkLst>
            <pc:docMk/>
            <pc:sldMk cId="622760834" sldId="275"/>
            <ac:spMk id="3" creationId="{71702CEB-3F33-3388-8C23-6BF848233344}"/>
          </ac:spMkLst>
        </pc:spChg>
      </pc:sldChg>
      <pc:sldChg chg="modSp mod">
        <pc:chgData name="Marion Sudvarg" userId="2bb9b31b-5f3c-4f72-8e1f-41eb276ee9c6" providerId="ADAL" clId="{5FCDB590-7A1F-40AC-907D-89CA976BF643}" dt="2022-05-11T20:51:49.673" v="2313" actId="20577"/>
        <pc:sldMkLst>
          <pc:docMk/>
          <pc:sldMk cId="3456189561" sldId="276"/>
        </pc:sldMkLst>
        <pc:spChg chg="mod">
          <ac:chgData name="Marion Sudvarg" userId="2bb9b31b-5f3c-4f72-8e1f-41eb276ee9c6" providerId="ADAL" clId="{5FCDB590-7A1F-40AC-907D-89CA976BF643}" dt="2022-05-11T17:43:41.276" v="833" actId="20577"/>
          <ac:spMkLst>
            <pc:docMk/>
            <pc:sldMk cId="3456189561" sldId="276"/>
            <ac:spMk id="2" creationId="{8D1FEDB0-FEE7-1F3A-4900-8C9FDDF0ABF5}"/>
          </ac:spMkLst>
        </pc:spChg>
        <pc:spChg chg="mod">
          <ac:chgData name="Marion Sudvarg" userId="2bb9b31b-5f3c-4f72-8e1f-41eb276ee9c6" providerId="ADAL" clId="{5FCDB590-7A1F-40AC-907D-89CA976BF643}" dt="2022-05-11T20:51:49.673" v="2313" actId="20577"/>
          <ac:spMkLst>
            <pc:docMk/>
            <pc:sldMk cId="3456189561" sldId="276"/>
            <ac:spMk id="3" creationId="{C377E07D-BCBE-F87C-DD32-CF06D8C1828D}"/>
          </ac:spMkLst>
        </pc:spChg>
      </pc:sldChg>
      <pc:sldChg chg="addSp delSp modSp new mod modAnim">
        <pc:chgData name="Marion Sudvarg" userId="2bb9b31b-5f3c-4f72-8e1f-41eb276ee9c6" providerId="ADAL" clId="{5FCDB590-7A1F-40AC-907D-89CA976BF643}" dt="2022-05-11T21:02:46.181" v="2744"/>
        <pc:sldMkLst>
          <pc:docMk/>
          <pc:sldMk cId="221596001" sldId="278"/>
        </pc:sldMkLst>
        <pc:spChg chg="mod">
          <ac:chgData name="Marion Sudvarg" userId="2bb9b31b-5f3c-4f72-8e1f-41eb276ee9c6" providerId="ADAL" clId="{5FCDB590-7A1F-40AC-907D-89CA976BF643}" dt="2022-05-11T21:00:02.609" v="2690" actId="1035"/>
          <ac:spMkLst>
            <pc:docMk/>
            <pc:sldMk cId="221596001" sldId="278"/>
            <ac:spMk id="2" creationId="{259DC062-75F2-674C-CE9C-823197D260E5}"/>
          </ac:spMkLst>
        </pc:spChg>
        <pc:spChg chg="mod">
          <ac:chgData name="Marion Sudvarg" userId="2bb9b31b-5f3c-4f72-8e1f-41eb276ee9c6" providerId="ADAL" clId="{5FCDB590-7A1F-40AC-907D-89CA976BF643}" dt="2022-05-11T21:00:06.003" v="2691" actId="1035"/>
          <ac:spMkLst>
            <pc:docMk/>
            <pc:sldMk cId="221596001" sldId="278"/>
            <ac:spMk id="3" creationId="{528D4E5C-87DE-3833-3F9C-1188752E7A07}"/>
          </ac:spMkLst>
        </pc:spChg>
        <pc:spChg chg="add mod">
          <ac:chgData name="Marion Sudvarg" userId="2bb9b31b-5f3c-4f72-8e1f-41eb276ee9c6" providerId="ADAL" clId="{5FCDB590-7A1F-40AC-907D-89CA976BF643}" dt="2022-05-11T21:00:06.003" v="2691" actId="1035"/>
          <ac:spMkLst>
            <pc:docMk/>
            <pc:sldMk cId="221596001" sldId="278"/>
            <ac:spMk id="6" creationId="{9D890F1A-C48C-9F39-5DD8-E230812E3A37}"/>
          </ac:spMkLst>
        </pc:spChg>
        <pc:spChg chg="add mod">
          <ac:chgData name="Marion Sudvarg" userId="2bb9b31b-5f3c-4f72-8e1f-41eb276ee9c6" providerId="ADAL" clId="{5FCDB590-7A1F-40AC-907D-89CA976BF643}" dt="2022-05-11T21:00:35.778" v="2702" actId="2710"/>
          <ac:spMkLst>
            <pc:docMk/>
            <pc:sldMk cId="221596001" sldId="278"/>
            <ac:spMk id="7" creationId="{DB47833B-5CF5-E9EC-462D-20D2ABB91D20}"/>
          </ac:spMkLst>
        </pc:spChg>
        <pc:spChg chg="add del mod">
          <ac:chgData name="Marion Sudvarg" userId="2bb9b31b-5f3c-4f72-8e1f-41eb276ee9c6" providerId="ADAL" clId="{5FCDB590-7A1F-40AC-907D-89CA976BF643}" dt="2022-05-11T20:59:17.858" v="2648"/>
          <ac:spMkLst>
            <pc:docMk/>
            <pc:sldMk cId="221596001" sldId="278"/>
            <ac:spMk id="8" creationId="{09C8D76B-7A3C-1D6A-E19D-93436A1C69A0}"/>
          </ac:spMkLst>
        </pc:spChg>
        <pc:spChg chg="add mod">
          <ac:chgData name="Marion Sudvarg" userId="2bb9b31b-5f3c-4f72-8e1f-41eb276ee9c6" providerId="ADAL" clId="{5FCDB590-7A1F-40AC-907D-89CA976BF643}" dt="2022-05-11T21:02:29.709" v="2741" actId="164"/>
          <ac:spMkLst>
            <pc:docMk/>
            <pc:sldMk cId="221596001" sldId="278"/>
            <ac:spMk id="9" creationId="{94D59989-3E53-6CF0-504D-388E34FC4CFB}"/>
          </ac:spMkLst>
        </pc:spChg>
        <pc:spChg chg="add mod">
          <ac:chgData name="Marion Sudvarg" userId="2bb9b31b-5f3c-4f72-8e1f-41eb276ee9c6" providerId="ADAL" clId="{5FCDB590-7A1F-40AC-907D-89CA976BF643}" dt="2022-05-11T21:02:29.709" v="2741" actId="164"/>
          <ac:spMkLst>
            <pc:docMk/>
            <pc:sldMk cId="221596001" sldId="278"/>
            <ac:spMk id="10" creationId="{F0B1FC9A-B665-0725-BAC2-874C9A94442E}"/>
          </ac:spMkLst>
        </pc:spChg>
        <pc:spChg chg="add mod">
          <ac:chgData name="Marion Sudvarg" userId="2bb9b31b-5f3c-4f72-8e1f-41eb276ee9c6" providerId="ADAL" clId="{5FCDB590-7A1F-40AC-907D-89CA976BF643}" dt="2022-05-11T21:02:29.709" v="2741" actId="164"/>
          <ac:spMkLst>
            <pc:docMk/>
            <pc:sldMk cId="221596001" sldId="278"/>
            <ac:spMk id="11" creationId="{571C2E97-C8F1-5D68-923D-4999EAC034D3}"/>
          </ac:spMkLst>
        </pc:spChg>
        <pc:spChg chg="add mod">
          <ac:chgData name="Marion Sudvarg" userId="2bb9b31b-5f3c-4f72-8e1f-41eb276ee9c6" providerId="ADAL" clId="{5FCDB590-7A1F-40AC-907D-89CA976BF643}" dt="2022-05-11T21:02:29.709" v="2741" actId="164"/>
          <ac:spMkLst>
            <pc:docMk/>
            <pc:sldMk cId="221596001" sldId="278"/>
            <ac:spMk id="12" creationId="{D49EFF52-F396-3E2D-ED54-DB038D198340}"/>
          </ac:spMkLst>
        </pc:spChg>
        <pc:spChg chg="add mod">
          <ac:chgData name="Marion Sudvarg" userId="2bb9b31b-5f3c-4f72-8e1f-41eb276ee9c6" providerId="ADAL" clId="{5FCDB590-7A1F-40AC-907D-89CA976BF643}" dt="2022-05-11T21:02:29.709" v="2741" actId="164"/>
          <ac:spMkLst>
            <pc:docMk/>
            <pc:sldMk cId="221596001" sldId="278"/>
            <ac:spMk id="13" creationId="{1CEE9FC4-67F0-D6E7-F7F5-D07133B1FFB0}"/>
          </ac:spMkLst>
        </pc:spChg>
        <pc:spChg chg="add mod">
          <ac:chgData name="Marion Sudvarg" userId="2bb9b31b-5f3c-4f72-8e1f-41eb276ee9c6" providerId="ADAL" clId="{5FCDB590-7A1F-40AC-907D-89CA976BF643}" dt="2022-05-11T21:02:29.709" v="2741" actId="164"/>
          <ac:spMkLst>
            <pc:docMk/>
            <pc:sldMk cId="221596001" sldId="278"/>
            <ac:spMk id="14" creationId="{DFEA5044-0236-022B-EB6C-CA7AC6715270}"/>
          </ac:spMkLst>
        </pc:spChg>
        <pc:spChg chg="add mod">
          <ac:chgData name="Marion Sudvarg" userId="2bb9b31b-5f3c-4f72-8e1f-41eb276ee9c6" providerId="ADAL" clId="{5FCDB590-7A1F-40AC-907D-89CA976BF643}" dt="2022-05-11T21:02:29.709" v="2741" actId="164"/>
          <ac:spMkLst>
            <pc:docMk/>
            <pc:sldMk cId="221596001" sldId="278"/>
            <ac:spMk id="15" creationId="{24C0F46E-6FB2-076F-AD6D-95938A534185}"/>
          </ac:spMkLst>
        </pc:spChg>
        <pc:spChg chg="add del mod">
          <ac:chgData name="Marion Sudvarg" userId="2bb9b31b-5f3c-4f72-8e1f-41eb276ee9c6" providerId="ADAL" clId="{5FCDB590-7A1F-40AC-907D-89CA976BF643}" dt="2022-05-11T21:01:16.643" v="2714"/>
          <ac:spMkLst>
            <pc:docMk/>
            <pc:sldMk cId="221596001" sldId="278"/>
            <ac:spMk id="16" creationId="{04FF0E90-F6C7-3C73-9ED2-499A5D503E34}"/>
          </ac:spMkLst>
        </pc:spChg>
        <pc:spChg chg="add mod">
          <ac:chgData name="Marion Sudvarg" userId="2bb9b31b-5f3c-4f72-8e1f-41eb276ee9c6" providerId="ADAL" clId="{5FCDB590-7A1F-40AC-907D-89CA976BF643}" dt="2022-05-11T21:02:29.709" v="2741" actId="164"/>
          <ac:spMkLst>
            <pc:docMk/>
            <pc:sldMk cId="221596001" sldId="278"/>
            <ac:spMk id="17" creationId="{F9FCDDB5-3B14-7B07-6370-FB150599AAD9}"/>
          </ac:spMkLst>
        </pc:spChg>
        <pc:grpChg chg="add mod ord">
          <ac:chgData name="Marion Sudvarg" userId="2bb9b31b-5f3c-4f72-8e1f-41eb276ee9c6" providerId="ADAL" clId="{5FCDB590-7A1F-40AC-907D-89CA976BF643}" dt="2022-05-11T21:02:32.203" v="2742" actId="166"/>
          <ac:grpSpMkLst>
            <pc:docMk/>
            <pc:sldMk cId="221596001" sldId="278"/>
            <ac:grpSpMk id="18" creationId="{56BE8A0B-2451-0F97-E941-95A85716B3DE}"/>
          </ac:grpSpMkLst>
        </pc:grpChg>
      </pc:sldChg>
      <pc:sldChg chg="modSp new del mod">
        <pc:chgData name="Marion Sudvarg" userId="2bb9b31b-5f3c-4f72-8e1f-41eb276ee9c6" providerId="ADAL" clId="{5FCDB590-7A1F-40AC-907D-89CA976BF643}" dt="2022-05-11T20:11:46.234" v="1461" actId="47"/>
        <pc:sldMkLst>
          <pc:docMk/>
          <pc:sldMk cId="1301078212" sldId="279"/>
        </pc:sldMkLst>
        <pc:spChg chg="mod">
          <ac:chgData name="Marion Sudvarg" userId="2bb9b31b-5f3c-4f72-8e1f-41eb276ee9c6" providerId="ADAL" clId="{5FCDB590-7A1F-40AC-907D-89CA976BF643}" dt="2022-05-11T17:54:32.847" v="1098" actId="20577"/>
          <ac:spMkLst>
            <pc:docMk/>
            <pc:sldMk cId="1301078212" sldId="279"/>
            <ac:spMk id="2" creationId="{29DB112B-26B5-69E4-1634-87121CBAE06B}"/>
          </ac:spMkLst>
        </pc:spChg>
      </pc:sldChg>
      <pc:sldChg chg="modSp new del mod ord">
        <pc:chgData name="Marion Sudvarg" userId="2bb9b31b-5f3c-4f72-8e1f-41eb276ee9c6" providerId="ADAL" clId="{5FCDB590-7A1F-40AC-907D-89CA976BF643}" dt="2022-05-11T20:40:11.554" v="2126" actId="47"/>
        <pc:sldMkLst>
          <pc:docMk/>
          <pc:sldMk cId="2616115937" sldId="280"/>
        </pc:sldMkLst>
        <pc:spChg chg="mod">
          <ac:chgData name="Marion Sudvarg" userId="2bb9b31b-5f3c-4f72-8e1f-41eb276ee9c6" providerId="ADAL" clId="{5FCDB590-7A1F-40AC-907D-89CA976BF643}" dt="2022-05-11T19:59:30.972" v="1134" actId="20577"/>
          <ac:spMkLst>
            <pc:docMk/>
            <pc:sldMk cId="2616115937" sldId="280"/>
            <ac:spMk id="2" creationId="{E3705A8F-CFDF-AFAD-FF88-3813E18D17AC}"/>
          </ac:spMkLst>
        </pc:spChg>
        <pc:spChg chg="mod">
          <ac:chgData name="Marion Sudvarg" userId="2bb9b31b-5f3c-4f72-8e1f-41eb276ee9c6" providerId="ADAL" clId="{5FCDB590-7A1F-40AC-907D-89CA976BF643}" dt="2022-05-11T20:37:15.428" v="2121" actId="27636"/>
          <ac:spMkLst>
            <pc:docMk/>
            <pc:sldMk cId="2616115937" sldId="280"/>
            <ac:spMk id="3" creationId="{A123C870-4AD8-6673-601D-4552BD9E6E08}"/>
          </ac:spMkLst>
        </pc:spChg>
      </pc:sldChg>
      <pc:sldChg chg="modSp new del mod">
        <pc:chgData name="Marion Sudvarg" userId="2bb9b31b-5f3c-4f72-8e1f-41eb276ee9c6" providerId="ADAL" clId="{5FCDB590-7A1F-40AC-907D-89CA976BF643}" dt="2022-05-11T20:18:06.946" v="1524" actId="47"/>
        <pc:sldMkLst>
          <pc:docMk/>
          <pc:sldMk cId="2425340577" sldId="281"/>
        </pc:sldMkLst>
        <pc:spChg chg="mod">
          <ac:chgData name="Marion Sudvarg" userId="2bb9b31b-5f3c-4f72-8e1f-41eb276ee9c6" providerId="ADAL" clId="{5FCDB590-7A1F-40AC-907D-89CA976BF643}" dt="2022-05-11T20:17:40.608" v="1495" actId="20577"/>
          <ac:spMkLst>
            <pc:docMk/>
            <pc:sldMk cId="2425340577" sldId="281"/>
            <ac:spMk id="2" creationId="{957888C6-4A84-CF0B-1DAF-45F583C7A577}"/>
          </ac:spMkLst>
        </pc:spChg>
      </pc:sldChg>
      <pc:sldChg chg="addSp delSp modSp add mod delAnim modAnim">
        <pc:chgData name="Marion Sudvarg" userId="2bb9b31b-5f3c-4f72-8e1f-41eb276ee9c6" providerId="ADAL" clId="{5FCDB590-7A1F-40AC-907D-89CA976BF643}" dt="2022-05-11T20:36:33.269" v="2046"/>
        <pc:sldMkLst>
          <pc:docMk/>
          <pc:sldMk cId="3569286275" sldId="282"/>
        </pc:sldMkLst>
        <pc:spChg chg="mod">
          <ac:chgData name="Marion Sudvarg" userId="2bb9b31b-5f3c-4f72-8e1f-41eb276ee9c6" providerId="ADAL" clId="{5FCDB590-7A1F-40AC-907D-89CA976BF643}" dt="2022-05-11T20:17:58.273" v="1523" actId="20577"/>
          <ac:spMkLst>
            <pc:docMk/>
            <pc:sldMk cId="3569286275" sldId="282"/>
            <ac:spMk id="2" creationId="{882B3116-285B-5332-85B9-1076A7490CA1}"/>
          </ac:spMkLst>
        </pc:spChg>
        <pc:spChg chg="mod">
          <ac:chgData name="Marion Sudvarg" userId="2bb9b31b-5f3c-4f72-8e1f-41eb276ee9c6" providerId="ADAL" clId="{5FCDB590-7A1F-40AC-907D-89CA976BF643}" dt="2022-05-11T20:32:22.950" v="1986" actId="14100"/>
          <ac:spMkLst>
            <pc:docMk/>
            <pc:sldMk cId="3569286275" sldId="282"/>
            <ac:spMk id="3" creationId="{426AEF74-A240-B91B-42BC-53A85E5E3777}"/>
          </ac:spMkLst>
        </pc:spChg>
        <pc:spChg chg="add del mod">
          <ac:chgData name="Marion Sudvarg" userId="2bb9b31b-5f3c-4f72-8e1f-41eb276ee9c6" providerId="ADAL" clId="{5FCDB590-7A1F-40AC-907D-89CA976BF643}" dt="2022-05-11T20:31:46.328" v="1924"/>
          <ac:spMkLst>
            <pc:docMk/>
            <pc:sldMk cId="3569286275" sldId="282"/>
            <ac:spMk id="14" creationId="{2B6E4D3B-8CA6-2E66-CAD2-4DC1C8E626C7}"/>
          </ac:spMkLst>
        </pc:spChg>
        <pc:spChg chg="add mod">
          <ac:chgData name="Marion Sudvarg" userId="2bb9b31b-5f3c-4f72-8e1f-41eb276ee9c6" providerId="ADAL" clId="{5FCDB590-7A1F-40AC-907D-89CA976BF643}" dt="2022-05-11T20:33:11.857" v="1999" actId="1076"/>
          <ac:spMkLst>
            <pc:docMk/>
            <pc:sldMk cId="3569286275" sldId="282"/>
            <ac:spMk id="15" creationId="{B6636B2F-20F9-EB17-ACCD-0F3FF077D51D}"/>
          </ac:spMkLst>
        </pc:spChg>
        <pc:spChg chg="del">
          <ac:chgData name="Marion Sudvarg" userId="2bb9b31b-5f3c-4f72-8e1f-41eb276ee9c6" providerId="ADAL" clId="{5FCDB590-7A1F-40AC-907D-89CA976BF643}" dt="2022-05-11T20:32:39.351" v="1989" actId="478"/>
          <ac:spMkLst>
            <pc:docMk/>
            <pc:sldMk cId="3569286275" sldId="282"/>
            <ac:spMk id="22" creationId="{DE59255C-2C8B-2A9A-72F4-8A53468B9DF5}"/>
          </ac:spMkLst>
        </pc:spChg>
        <pc:spChg chg="del">
          <ac:chgData name="Marion Sudvarg" userId="2bb9b31b-5f3c-4f72-8e1f-41eb276ee9c6" providerId="ADAL" clId="{5FCDB590-7A1F-40AC-907D-89CA976BF643}" dt="2022-05-11T20:27:20.339" v="1526" actId="478"/>
          <ac:spMkLst>
            <pc:docMk/>
            <pc:sldMk cId="3569286275" sldId="282"/>
            <ac:spMk id="27" creationId="{86BC2116-1244-FA89-CD83-ADF5A455B9E6}"/>
          </ac:spMkLst>
        </pc:spChg>
        <pc:spChg chg="del">
          <ac:chgData name="Marion Sudvarg" userId="2bb9b31b-5f3c-4f72-8e1f-41eb276ee9c6" providerId="ADAL" clId="{5FCDB590-7A1F-40AC-907D-89CA976BF643}" dt="2022-05-11T20:27:20.339" v="1526" actId="478"/>
          <ac:spMkLst>
            <pc:docMk/>
            <pc:sldMk cId="3569286275" sldId="282"/>
            <ac:spMk id="28" creationId="{A57BF209-D29E-5032-3638-C13F80C56555}"/>
          </ac:spMkLst>
        </pc:spChg>
        <pc:spChg chg="del">
          <ac:chgData name="Marion Sudvarg" userId="2bb9b31b-5f3c-4f72-8e1f-41eb276ee9c6" providerId="ADAL" clId="{5FCDB590-7A1F-40AC-907D-89CA976BF643}" dt="2022-05-11T20:27:20.339" v="1526" actId="478"/>
          <ac:spMkLst>
            <pc:docMk/>
            <pc:sldMk cId="3569286275" sldId="282"/>
            <ac:spMk id="29" creationId="{48251108-CC68-F3F0-2916-1EDD18DCBCA9}"/>
          </ac:spMkLst>
        </pc:spChg>
        <pc:spChg chg="del">
          <ac:chgData name="Marion Sudvarg" userId="2bb9b31b-5f3c-4f72-8e1f-41eb276ee9c6" providerId="ADAL" clId="{5FCDB590-7A1F-40AC-907D-89CA976BF643}" dt="2022-05-11T20:27:20.339" v="1526" actId="478"/>
          <ac:spMkLst>
            <pc:docMk/>
            <pc:sldMk cId="3569286275" sldId="282"/>
            <ac:spMk id="30" creationId="{5F532E65-73DD-2B35-B91D-9E78E3C89588}"/>
          </ac:spMkLst>
        </pc:spChg>
        <pc:spChg chg="del">
          <ac:chgData name="Marion Sudvarg" userId="2bb9b31b-5f3c-4f72-8e1f-41eb276ee9c6" providerId="ADAL" clId="{5FCDB590-7A1F-40AC-907D-89CA976BF643}" dt="2022-05-11T20:27:20.339" v="1526" actId="478"/>
          <ac:spMkLst>
            <pc:docMk/>
            <pc:sldMk cId="3569286275" sldId="282"/>
            <ac:spMk id="31" creationId="{C15F88ED-714C-CF80-94F8-392960E5770A}"/>
          </ac:spMkLst>
        </pc:spChg>
        <pc:spChg chg="del">
          <ac:chgData name="Marion Sudvarg" userId="2bb9b31b-5f3c-4f72-8e1f-41eb276ee9c6" providerId="ADAL" clId="{5FCDB590-7A1F-40AC-907D-89CA976BF643}" dt="2022-05-11T20:27:20.339" v="1526" actId="478"/>
          <ac:spMkLst>
            <pc:docMk/>
            <pc:sldMk cId="3569286275" sldId="282"/>
            <ac:spMk id="32" creationId="{3C187CD0-AD17-4888-416A-51F6E31D21A4}"/>
          </ac:spMkLst>
        </pc:spChg>
        <pc:spChg chg="del">
          <ac:chgData name="Marion Sudvarg" userId="2bb9b31b-5f3c-4f72-8e1f-41eb276ee9c6" providerId="ADAL" clId="{5FCDB590-7A1F-40AC-907D-89CA976BF643}" dt="2022-05-11T20:27:20.339" v="1526" actId="478"/>
          <ac:spMkLst>
            <pc:docMk/>
            <pc:sldMk cId="3569286275" sldId="282"/>
            <ac:spMk id="33" creationId="{87A75754-3E72-518B-6092-465B6F2C1C94}"/>
          </ac:spMkLst>
        </pc:spChg>
        <pc:spChg chg="del">
          <ac:chgData name="Marion Sudvarg" userId="2bb9b31b-5f3c-4f72-8e1f-41eb276ee9c6" providerId="ADAL" clId="{5FCDB590-7A1F-40AC-907D-89CA976BF643}" dt="2022-05-11T20:27:20.339" v="1526" actId="478"/>
          <ac:spMkLst>
            <pc:docMk/>
            <pc:sldMk cId="3569286275" sldId="282"/>
            <ac:spMk id="34" creationId="{C40FE2EE-4BDF-5B4A-A13A-CA0DD66753F7}"/>
          </ac:spMkLst>
        </pc:spChg>
        <pc:spChg chg="del">
          <ac:chgData name="Marion Sudvarg" userId="2bb9b31b-5f3c-4f72-8e1f-41eb276ee9c6" providerId="ADAL" clId="{5FCDB590-7A1F-40AC-907D-89CA976BF643}" dt="2022-05-11T20:27:20.339" v="1526" actId="478"/>
          <ac:spMkLst>
            <pc:docMk/>
            <pc:sldMk cId="3569286275" sldId="282"/>
            <ac:spMk id="35" creationId="{72A14699-49E4-0129-4BA2-1A23398E16BA}"/>
          </ac:spMkLst>
        </pc:spChg>
        <pc:spChg chg="del">
          <ac:chgData name="Marion Sudvarg" userId="2bb9b31b-5f3c-4f72-8e1f-41eb276ee9c6" providerId="ADAL" clId="{5FCDB590-7A1F-40AC-907D-89CA976BF643}" dt="2022-05-11T20:27:20.339" v="1526" actId="478"/>
          <ac:spMkLst>
            <pc:docMk/>
            <pc:sldMk cId="3569286275" sldId="282"/>
            <ac:spMk id="36" creationId="{F2F3F207-017A-BB2E-DE39-333CE621155B}"/>
          </ac:spMkLst>
        </pc:spChg>
        <pc:spChg chg="del">
          <ac:chgData name="Marion Sudvarg" userId="2bb9b31b-5f3c-4f72-8e1f-41eb276ee9c6" providerId="ADAL" clId="{5FCDB590-7A1F-40AC-907D-89CA976BF643}" dt="2022-05-11T20:27:20.339" v="1526" actId="478"/>
          <ac:spMkLst>
            <pc:docMk/>
            <pc:sldMk cId="3569286275" sldId="282"/>
            <ac:spMk id="37" creationId="{EADE603F-3935-EF86-C39A-DF58291CE6EF}"/>
          </ac:spMkLst>
        </pc:spChg>
        <pc:spChg chg="del">
          <ac:chgData name="Marion Sudvarg" userId="2bb9b31b-5f3c-4f72-8e1f-41eb276ee9c6" providerId="ADAL" clId="{5FCDB590-7A1F-40AC-907D-89CA976BF643}" dt="2022-05-11T20:27:20.339" v="1526" actId="478"/>
          <ac:spMkLst>
            <pc:docMk/>
            <pc:sldMk cId="3569286275" sldId="282"/>
            <ac:spMk id="38" creationId="{BDF99DB0-3701-8655-FBB2-095ACFAFBF79}"/>
          </ac:spMkLst>
        </pc:spChg>
        <pc:spChg chg="del">
          <ac:chgData name="Marion Sudvarg" userId="2bb9b31b-5f3c-4f72-8e1f-41eb276ee9c6" providerId="ADAL" clId="{5FCDB590-7A1F-40AC-907D-89CA976BF643}" dt="2022-05-11T20:27:20.339" v="1526" actId="478"/>
          <ac:spMkLst>
            <pc:docMk/>
            <pc:sldMk cId="3569286275" sldId="282"/>
            <ac:spMk id="39" creationId="{4423E5E0-08A8-D41F-1322-C2BD02FA0BB9}"/>
          </ac:spMkLst>
        </pc:spChg>
        <pc:spChg chg="del">
          <ac:chgData name="Marion Sudvarg" userId="2bb9b31b-5f3c-4f72-8e1f-41eb276ee9c6" providerId="ADAL" clId="{5FCDB590-7A1F-40AC-907D-89CA976BF643}" dt="2022-05-11T20:27:20.339" v="1526" actId="478"/>
          <ac:spMkLst>
            <pc:docMk/>
            <pc:sldMk cId="3569286275" sldId="282"/>
            <ac:spMk id="40" creationId="{8679EA13-F540-CD6F-1161-90B9AF7B1691}"/>
          </ac:spMkLst>
        </pc:spChg>
        <pc:spChg chg="del">
          <ac:chgData name="Marion Sudvarg" userId="2bb9b31b-5f3c-4f72-8e1f-41eb276ee9c6" providerId="ADAL" clId="{5FCDB590-7A1F-40AC-907D-89CA976BF643}" dt="2022-05-11T20:27:20.339" v="1526" actId="478"/>
          <ac:spMkLst>
            <pc:docMk/>
            <pc:sldMk cId="3569286275" sldId="282"/>
            <ac:spMk id="41" creationId="{D63C8FA1-A68E-9CA0-CDB6-842984E8BE92}"/>
          </ac:spMkLst>
        </pc:spChg>
        <pc:spChg chg="del">
          <ac:chgData name="Marion Sudvarg" userId="2bb9b31b-5f3c-4f72-8e1f-41eb276ee9c6" providerId="ADAL" clId="{5FCDB590-7A1F-40AC-907D-89CA976BF643}" dt="2022-05-11T20:27:20.339" v="1526" actId="478"/>
          <ac:spMkLst>
            <pc:docMk/>
            <pc:sldMk cId="3569286275" sldId="282"/>
            <ac:spMk id="42" creationId="{C9266A88-7AE6-D92F-6BFA-8CFE91C5E105}"/>
          </ac:spMkLst>
        </pc:spChg>
        <pc:spChg chg="del">
          <ac:chgData name="Marion Sudvarg" userId="2bb9b31b-5f3c-4f72-8e1f-41eb276ee9c6" providerId="ADAL" clId="{5FCDB590-7A1F-40AC-907D-89CA976BF643}" dt="2022-05-11T20:27:20.339" v="1526" actId="478"/>
          <ac:spMkLst>
            <pc:docMk/>
            <pc:sldMk cId="3569286275" sldId="282"/>
            <ac:spMk id="43" creationId="{D93EC7ED-AB35-281E-3FF4-63C4A863B326}"/>
          </ac:spMkLst>
        </pc:spChg>
        <pc:spChg chg="del">
          <ac:chgData name="Marion Sudvarg" userId="2bb9b31b-5f3c-4f72-8e1f-41eb276ee9c6" providerId="ADAL" clId="{5FCDB590-7A1F-40AC-907D-89CA976BF643}" dt="2022-05-11T20:27:20.339" v="1526" actId="478"/>
          <ac:spMkLst>
            <pc:docMk/>
            <pc:sldMk cId="3569286275" sldId="282"/>
            <ac:spMk id="44" creationId="{CF0593E0-B0AD-F3E8-C5D8-45E982A35A02}"/>
          </ac:spMkLst>
        </pc:spChg>
        <pc:spChg chg="del">
          <ac:chgData name="Marion Sudvarg" userId="2bb9b31b-5f3c-4f72-8e1f-41eb276ee9c6" providerId="ADAL" clId="{5FCDB590-7A1F-40AC-907D-89CA976BF643}" dt="2022-05-11T20:27:20.339" v="1526" actId="478"/>
          <ac:spMkLst>
            <pc:docMk/>
            <pc:sldMk cId="3569286275" sldId="282"/>
            <ac:spMk id="45" creationId="{E969BA5C-4564-A47C-57BE-2964B9FFE200}"/>
          </ac:spMkLst>
        </pc:spChg>
        <pc:spChg chg="del">
          <ac:chgData name="Marion Sudvarg" userId="2bb9b31b-5f3c-4f72-8e1f-41eb276ee9c6" providerId="ADAL" clId="{5FCDB590-7A1F-40AC-907D-89CA976BF643}" dt="2022-05-11T20:27:20.339" v="1526" actId="478"/>
          <ac:spMkLst>
            <pc:docMk/>
            <pc:sldMk cId="3569286275" sldId="282"/>
            <ac:spMk id="46" creationId="{CF57E376-A68F-B2B2-E142-FE4C24B42482}"/>
          </ac:spMkLst>
        </pc:spChg>
        <pc:spChg chg="del">
          <ac:chgData name="Marion Sudvarg" userId="2bb9b31b-5f3c-4f72-8e1f-41eb276ee9c6" providerId="ADAL" clId="{5FCDB590-7A1F-40AC-907D-89CA976BF643}" dt="2022-05-11T20:27:20.339" v="1526" actId="478"/>
          <ac:spMkLst>
            <pc:docMk/>
            <pc:sldMk cId="3569286275" sldId="282"/>
            <ac:spMk id="47" creationId="{BB288B1A-8972-2F09-61A4-A032CEAE8302}"/>
          </ac:spMkLst>
        </pc:spChg>
        <pc:spChg chg="del">
          <ac:chgData name="Marion Sudvarg" userId="2bb9b31b-5f3c-4f72-8e1f-41eb276ee9c6" providerId="ADAL" clId="{5FCDB590-7A1F-40AC-907D-89CA976BF643}" dt="2022-05-11T20:27:20.339" v="1526" actId="478"/>
          <ac:spMkLst>
            <pc:docMk/>
            <pc:sldMk cId="3569286275" sldId="282"/>
            <ac:spMk id="48" creationId="{DA2D7CC1-0011-A89F-C9BC-CA05431827DE}"/>
          </ac:spMkLst>
        </pc:spChg>
        <pc:spChg chg="del">
          <ac:chgData name="Marion Sudvarg" userId="2bb9b31b-5f3c-4f72-8e1f-41eb276ee9c6" providerId="ADAL" clId="{5FCDB590-7A1F-40AC-907D-89CA976BF643}" dt="2022-05-11T20:27:20.339" v="1526" actId="478"/>
          <ac:spMkLst>
            <pc:docMk/>
            <pc:sldMk cId="3569286275" sldId="282"/>
            <ac:spMk id="49" creationId="{77555E2C-0D8C-0AB9-C0F9-4360D7EFCC82}"/>
          </ac:spMkLst>
        </pc:spChg>
        <pc:spChg chg="del">
          <ac:chgData name="Marion Sudvarg" userId="2bb9b31b-5f3c-4f72-8e1f-41eb276ee9c6" providerId="ADAL" clId="{5FCDB590-7A1F-40AC-907D-89CA976BF643}" dt="2022-05-11T20:27:20.339" v="1526" actId="478"/>
          <ac:spMkLst>
            <pc:docMk/>
            <pc:sldMk cId="3569286275" sldId="282"/>
            <ac:spMk id="50" creationId="{D8041A3B-D800-8526-9839-09CEC5879921}"/>
          </ac:spMkLst>
        </pc:spChg>
        <pc:spChg chg="del">
          <ac:chgData name="Marion Sudvarg" userId="2bb9b31b-5f3c-4f72-8e1f-41eb276ee9c6" providerId="ADAL" clId="{5FCDB590-7A1F-40AC-907D-89CA976BF643}" dt="2022-05-11T20:27:20.339" v="1526" actId="478"/>
          <ac:spMkLst>
            <pc:docMk/>
            <pc:sldMk cId="3569286275" sldId="282"/>
            <ac:spMk id="51" creationId="{0EBE23C5-79F3-ED9A-0F09-78BF26BE0FAC}"/>
          </ac:spMkLst>
        </pc:spChg>
        <pc:spChg chg="del">
          <ac:chgData name="Marion Sudvarg" userId="2bb9b31b-5f3c-4f72-8e1f-41eb276ee9c6" providerId="ADAL" clId="{5FCDB590-7A1F-40AC-907D-89CA976BF643}" dt="2022-05-11T20:27:20.339" v="1526" actId="478"/>
          <ac:spMkLst>
            <pc:docMk/>
            <pc:sldMk cId="3569286275" sldId="282"/>
            <ac:spMk id="52" creationId="{A2FC005F-C3EF-1892-69E5-86D81C9A9E70}"/>
          </ac:spMkLst>
        </pc:spChg>
        <pc:spChg chg="del">
          <ac:chgData name="Marion Sudvarg" userId="2bb9b31b-5f3c-4f72-8e1f-41eb276ee9c6" providerId="ADAL" clId="{5FCDB590-7A1F-40AC-907D-89CA976BF643}" dt="2022-05-11T20:27:20.339" v="1526" actId="478"/>
          <ac:spMkLst>
            <pc:docMk/>
            <pc:sldMk cId="3569286275" sldId="282"/>
            <ac:spMk id="53" creationId="{5E1345CC-F9CC-40C6-93B3-F6E60786E620}"/>
          </ac:spMkLst>
        </pc:spChg>
        <pc:spChg chg="del">
          <ac:chgData name="Marion Sudvarg" userId="2bb9b31b-5f3c-4f72-8e1f-41eb276ee9c6" providerId="ADAL" clId="{5FCDB590-7A1F-40AC-907D-89CA976BF643}" dt="2022-05-11T20:27:20.339" v="1526" actId="478"/>
          <ac:spMkLst>
            <pc:docMk/>
            <pc:sldMk cId="3569286275" sldId="282"/>
            <ac:spMk id="54" creationId="{4BA85C64-02A3-D506-74F6-E15487C6C2DC}"/>
          </ac:spMkLst>
        </pc:spChg>
        <pc:spChg chg="del">
          <ac:chgData name="Marion Sudvarg" userId="2bb9b31b-5f3c-4f72-8e1f-41eb276ee9c6" providerId="ADAL" clId="{5FCDB590-7A1F-40AC-907D-89CA976BF643}" dt="2022-05-11T20:27:14.788" v="1525" actId="478"/>
          <ac:spMkLst>
            <pc:docMk/>
            <pc:sldMk cId="3569286275" sldId="282"/>
            <ac:spMk id="55" creationId="{C6044B55-18A4-233B-AF60-5ED581302B86}"/>
          </ac:spMkLst>
        </pc:spChg>
        <pc:spChg chg="del">
          <ac:chgData name="Marion Sudvarg" userId="2bb9b31b-5f3c-4f72-8e1f-41eb276ee9c6" providerId="ADAL" clId="{5FCDB590-7A1F-40AC-907D-89CA976BF643}" dt="2022-05-11T20:27:20.339" v="1526" actId="478"/>
          <ac:spMkLst>
            <pc:docMk/>
            <pc:sldMk cId="3569286275" sldId="282"/>
            <ac:spMk id="56" creationId="{915D2A98-3297-BD15-C9F6-556D85AD6A2E}"/>
          </ac:spMkLst>
        </pc:spChg>
        <pc:spChg chg="del">
          <ac:chgData name="Marion Sudvarg" userId="2bb9b31b-5f3c-4f72-8e1f-41eb276ee9c6" providerId="ADAL" clId="{5FCDB590-7A1F-40AC-907D-89CA976BF643}" dt="2022-05-11T20:27:20.339" v="1526" actId="478"/>
          <ac:spMkLst>
            <pc:docMk/>
            <pc:sldMk cId="3569286275" sldId="282"/>
            <ac:spMk id="57" creationId="{AA98E536-BE63-4464-CE21-8804765D3302}"/>
          </ac:spMkLst>
        </pc:spChg>
        <pc:spChg chg="del">
          <ac:chgData name="Marion Sudvarg" userId="2bb9b31b-5f3c-4f72-8e1f-41eb276ee9c6" providerId="ADAL" clId="{5FCDB590-7A1F-40AC-907D-89CA976BF643}" dt="2022-05-11T20:27:20.339" v="1526" actId="478"/>
          <ac:spMkLst>
            <pc:docMk/>
            <pc:sldMk cId="3569286275" sldId="282"/>
            <ac:spMk id="58" creationId="{C04BCA2A-AFA9-417E-4916-6F94B45F2013}"/>
          </ac:spMkLst>
        </pc:spChg>
        <pc:spChg chg="del">
          <ac:chgData name="Marion Sudvarg" userId="2bb9b31b-5f3c-4f72-8e1f-41eb276ee9c6" providerId="ADAL" clId="{5FCDB590-7A1F-40AC-907D-89CA976BF643}" dt="2022-05-11T20:27:20.339" v="1526" actId="478"/>
          <ac:spMkLst>
            <pc:docMk/>
            <pc:sldMk cId="3569286275" sldId="282"/>
            <ac:spMk id="59" creationId="{C5F6D95A-F985-3E74-A61A-3B64F21D0C2A}"/>
          </ac:spMkLst>
        </pc:spChg>
        <pc:spChg chg="del">
          <ac:chgData name="Marion Sudvarg" userId="2bb9b31b-5f3c-4f72-8e1f-41eb276ee9c6" providerId="ADAL" clId="{5FCDB590-7A1F-40AC-907D-89CA976BF643}" dt="2022-05-11T20:27:20.339" v="1526" actId="478"/>
          <ac:spMkLst>
            <pc:docMk/>
            <pc:sldMk cId="3569286275" sldId="282"/>
            <ac:spMk id="60" creationId="{BFA1415C-F8BE-E1B9-829A-AF5AEDD1497E}"/>
          </ac:spMkLst>
        </pc:spChg>
        <pc:spChg chg="del">
          <ac:chgData name="Marion Sudvarg" userId="2bb9b31b-5f3c-4f72-8e1f-41eb276ee9c6" providerId="ADAL" clId="{5FCDB590-7A1F-40AC-907D-89CA976BF643}" dt="2022-05-11T20:27:20.339" v="1526" actId="478"/>
          <ac:spMkLst>
            <pc:docMk/>
            <pc:sldMk cId="3569286275" sldId="282"/>
            <ac:spMk id="61" creationId="{FC7D590C-50F1-F04E-5F6F-F5F8310B7D09}"/>
          </ac:spMkLst>
        </pc:spChg>
        <pc:spChg chg="del">
          <ac:chgData name="Marion Sudvarg" userId="2bb9b31b-5f3c-4f72-8e1f-41eb276ee9c6" providerId="ADAL" clId="{5FCDB590-7A1F-40AC-907D-89CA976BF643}" dt="2022-05-11T20:27:20.339" v="1526" actId="478"/>
          <ac:spMkLst>
            <pc:docMk/>
            <pc:sldMk cId="3569286275" sldId="282"/>
            <ac:spMk id="62" creationId="{0C61BE7A-9AB9-3D53-2630-7D7A062F49D2}"/>
          </ac:spMkLst>
        </pc:spChg>
        <pc:spChg chg="del">
          <ac:chgData name="Marion Sudvarg" userId="2bb9b31b-5f3c-4f72-8e1f-41eb276ee9c6" providerId="ADAL" clId="{5FCDB590-7A1F-40AC-907D-89CA976BF643}" dt="2022-05-11T20:27:20.339" v="1526" actId="478"/>
          <ac:spMkLst>
            <pc:docMk/>
            <pc:sldMk cId="3569286275" sldId="282"/>
            <ac:spMk id="63" creationId="{D1AFC086-A653-2186-C131-7DA324382709}"/>
          </ac:spMkLst>
        </pc:spChg>
        <pc:spChg chg="del">
          <ac:chgData name="Marion Sudvarg" userId="2bb9b31b-5f3c-4f72-8e1f-41eb276ee9c6" providerId="ADAL" clId="{5FCDB590-7A1F-40AC-907D-89CA976BF643}" dt="2022-05-11T20:27:20.339" v="1526" actId="478"/>
          <ac:spMkLst>
            <pc:docMk/>
            <pc:sldMk cId="3569286275" sldId="282"/>
            <ac:spMk id="64" creationId="{6E8B7DBC-AE12-C4D7-7994-D1549373064F}"/>
          </ac:spMkLst>
        </pc:spChg>
        <pc:spChg chg="del">
          <ac:chgData name="Marion Sudvarg" userId="2bb9b31b-5f3c-4f72-8e1f-41eb276ee9c6" providerId="ADAL" clId="{5FCDB590-7A1F-40AC-907D-89CA976BF643}" dt="2022-05-11T20:27:20.339" v="1526" actId="478"/>
          <ac:spMkLst>
            <pc:docMk/>
            <pc:sldMk cId="3569286275" sldId="282"/>
            <ac:spMk id="65" creationId="{01CF5051-2A34-9CF2-4B9C-65B30D47F5E8}"/>
          </ac:spMkLst>
        </pc:spChg>
        <pc:spChg chg="del">
          <ac:chgData name="Marion Sudvarg" userId="2bb9b31b-5f3c-4f72-8e1f-41eb276ee9c6" providerId="ADAL" clId="{5FCDB590-7A1F-40AC-907D-89CA976BF643}" dt="2022-05-11T20:27:20.339" v="1526" actId="478"/>
          <ac:spMkLst>
            <pc:docMk/>
            <pc:sldMk cId="3569286275" sldId="282"/>
            <ac:spMk id="66" creationId="{276871A8-3CC7-8FA8-BCEE-D7BAE70119DA}"/>
          </ac:spMkLst>
        </pc:spChg>
        <pc:spChg chg="del">
          <ac:chgData name="Marion Sudvarg" userId="2bb9b31b-5f3c-4f72-8e1f-41eb276ee9c6" providerId="ADAL" clId="{5FCDB590-7A1F-40AC-907D-89CA976BF643}" dt="2022-05-11T20:27:20.339" v="1526" actId="478"/>
          <ac:spMkLst>
            <pc:docMk/>
            <pc:sldMk cId="3569286275" sldId="282"/>
            <ac:spMk id="67" creationId="{5FB06409-D2E3-3A3B-5316-28720FC7D226}"/>
          </ac:spMkLst>
        </pc:spChg>
        <pc:spChg chg="del">
          <ac:chgData name="Marion Sudvarg" userId="2bb9b31b-5f3c-4f72-8e1f-41eb276ee9c6" providerId="ADAL" clId="{5FCDB590-7A1F-40AC-907D-89CA976BF643}" dt="2022-05-11T20:27:20.339" v="1526" actId="478"/>
          <ac:spMkLst>
            <pc:docMk/>
            <pc:sldMk cId="3569286275" sldId="282"/>
            <ac:spMk id="78" creationId="{4E52DF52-7774-6B86-3B1C-8C93DFE270F2}"/>
          </ac:spMkLst>
        </pc:spChg>
        <pc:spChg chg="add mod">
          <ac:chgData name="Marion Sudvarg" userId="2bb9b31b-5f3c-4f72-8e1f-41eb276ee9c6" providerId="ADAL" clId="{5FCDB590-7A1F-40AC-907D-89CA976BF643}" dt="2022-05-11T20:33:43.891" v="2008" actId="20577"/>
          <ac:spMkLst>
            <pc:docMk/>
            <pc:sldMk cId="3569286275" sldId="282"/>
            <ac:spMk id="84" creationId="{E208E921-11FA-BDA0-C461-8D9551F5EC1B}"/>
          </ac:spMkLst>
        </pc:spChg>
        <pc:spChg chg="add mod">
          <ac:chgData name="Marion Sudvarg" userId="2bb9b31b-5f3c-4f72-8e1f-41eb276ee9c6" providerId="ADAL" clId="{5FCDB590-7A1F-40AC-907D-89CA976BF643}" dt="2022-05-11T20:34:34.004" v="2030" actId="20577"/>
          <ac:spMkLst>
            <pc:docMk/>
            <pc:sldMk cId="3569286275" sldId="282"/>
            <ac:spMk id="89" creationId="{FA635B58-03ED-C10C-B333-32869ABE69CB}"/>
          </ac:spMkLst>
        </pc:spChg>
        <pc:spChg chg="add mod">
          <ac:chgData name="Marion Sudvarg" userId="2bb9b31b-5f3c-4f72-8e1f-41eb276ee9c6" providerId="ADAL" clId="{5FCDB590-7A1F-40AC-907D-89CA976BF643}" dt="2022-05-11T20:34:14.756" v="2024" actId="20577"/>
          <ac:spMkLst>
            <pc:docMk/>
            <pc:sldMk cId="3569286275" sldId="282"/>
            <ac:spMk id="90" creationId="{6494B900-946A-3CAC-7E61-AC089F3D54AE}"/>
          </ac:spMkLst>
        </pc:spChg>
        <pc:spChg chg="add mod">
          <ac:chgData name="Marion Sudvarg" userId="2bb9b31b-5f3c-4f72-8e1f-41eb276ee9c6" providerId="ADAL" clId="{5FCDB590-7A1F-40AC-907D-89CA976BF643}" dt="2022-05-11T20:34:31.298" v="2028" actId="20577"/>
          <ac:spMkLst>
            <pc:docMk/>
            <pc:sldMk cId="3569286275" sldId="282"/>
            <ac:spMk id="91" creationId="{543E2F4C-5D34-055E-DC04-8482A7087749}"/>
          </ac:spMkLst>
        </pc:spChg>
        <pc:spChg chg="add mod">
          <ac:chgData name="Marion Sudvarg" userId="2bb9b31b-5f3c-4f72-8e1f-41eb276ee9c6" providerId="ADAL" clId="{5FCDB590-7A1F-40AC-907D-89CA976BF643}" dt="2022-05-11T20:34:12.003" v="2023" actId="20577"/>
          <ac:spMkLst>
            <pc:docMk/>
            <pc:sldMk cId="3569286275" sldId="282"/>
            <ac:spMk id="92" creationId="{8C956AB1-3DA4-A936-8CDD-A23BB9A7452D}"/>
          </ac:spMkLst>
        </pc:spChg>
        <pc:spChg chg="add mod">
          <ac:chgData name="Marion Sudvarg" userId="2bb9b31b-5f3c-4f72-8e1f-41eb276ee9c6" providerId="ADAL" clId="{5FCDB590-7A1F-40AC-907D-89CA976BF643}" dt="2022-05-11T20:34:26.993" v="2026" actId="20577"/>
          <ac:spMkLst>
            <pc:docMk/>
            <pc:sldMk cId="3569286275" sldId="282"/>
            <ac:spMk id="93" creationId="{38A54C34-DDDE-A9F1-A588-EBD6336C2F55}"/>
          </ac:spMkLst>
        </pc:spChg>
        <pc:spChg chg="add mod">
          <ac:chgData name="Marion Sudvarg" userId="2bb9b31b-5f3c-4f72-8e1f-41eb276ee9c6" providerId="ADAL" clId="{5FCDB590-7A1F-40AC-907D-89CA976BF643}" dt="2022-05-11T20:34:08.244" v="2022" actId="20577"/>
          <ac:spMkLst>
            <pc:docMk/>
            <pc:sldMk cId="3569286275" sldId="282"/>
            <ac:spMk id="94" creationId="{D43960B7-A168-1862-7970-84C7499A6D99}"/>
          </ac:spMkLst>
        </pc:spChg>
        <pc:grpChg chg="del">
          <ac:chgData name="Marion Sudvarg" userId="2bb9b31b-5f3c-4f72-8e1f-41eb276ee9c6" providerId="ADAL" clId="{5FCDB590-7A1F-40AC-907D-89CA976BF643}" dt="2022-05-11T20:27:20.339" v="1526" actId="478"/>
          <ac:grpSpMkLst>
            <pc:docMk/>
            <pc:sldMk cId="3569286275" sldId="282"/>
            <ac:grpSpMk id="83" creationId="{E7AE5A4B-2BB7-67F0-90DD-5DF1F4AE35F5}"/>
          </ac:grpSpMkLst>
        </pc:grpChg>
        <pc:grpChg chg="del">
          <ac:chgData name="Marion Sudvarg" userId="2bb9b31b-5f3c-4f72-8e1f-41eb276ee9c6" providerId="ADAL" clId="{5FCDB590-7A1F-40AC-907D-89CA976BF643}" dt="2022-05-11T20:27:20.339" v="1526" actId="478"/>
          <ac:grpSpMkLst>
            <pc:docMk/>
            <pc:sldMk cId="3569286275" sldId="282"/>
            <ac:grpSpMk id="85" creationId="{09BE1212-3D21-270C-6CEF-0F4B7EEB3DCF}"/>
          </ac:grpSpMkLst>
        </pc:grpChg>
        <pc:grpChg chg="del">
          <ac:chgData name="Marion Sudvarg" userId="2bb9b31b-5f3c-4f72-8e1f-41eb276ee9c6" providerId="ADAL" clId="{5FCDB590-7A1F-40AC-907D-89CA976BF643}" dt="2022-05-11T20:27:20.339" v="1526" actId="478"/>
          <ac:grpSpMkLst>
            <pc:docMk/>
            <pc:sldMk cId="3569286275" sldId="282"/>
            <ac:grpSpMk id="86" creationId="{AABC5AAB-4493-D2F5-A61B-F73E4C22B3D0}"/>
          </ac:grpSpMkLst>
        </pc:grpChg>
        <pc:grpChg chg="del">
          <ac:chgData name="Marion Sudvarg" userId="2bb9b31b-5f3c-4f72-8e1f-41eb276ee9c6" providerId="ADAL" clId="{5FCDB590-7A1F-40AC-907D-89CA976BF643}" dt="2022-05-11T20:27:20.339" v="1526" actId="478"/>
          <ac:grpSpMkLst>
            <pc:docMk/>
            <pc:sldMk cId="3569286275" sldId="282"/>
            <ac:grpSpMk id="87" creationId="{6E5E9433-71A7-AFE8-7C4A-9C9BEFC95AC7}"/>
          </ac:grpSpMkLst>
        </pc:grpChg>
        <pc:grpChg chg="del">
          <ac:chgData name="Marion Sudvarg" userId="2bb9b31b-5f3c-4f72-8e1f-41eb276ee9c6" providerId="ADAL" clId="{5FCDB590-7A1F-40AC-907D-89CA976BF643}" dt="2022-05-11T20:27:20.339" v="1526" actId="478"/>
          <ac:grpSpMkLst>
            <pc:docMk/>
            <pc:sldMk cId="3569286275" sldId="282"/>
            <ac:grpSpMk id="88" creationId="{17C09286-D01A-9B88-74A8-F0A684FD2FEE}"/>
          </ac:grpSpMkLst>
        </pc:grpChg>
      </pc:sldChg>
      <pc:sldChg chg="modSp add mod modAnim">
        <pc:chgData name="Marion Sudvarg" userId="2bb9b31b-5f3c-4f72-8e1f-41eb276ee9c6" providerId="ADAL" clId="{5FCDB590-7A1F-40AC-907D-89CA976BF643}" dt="2022-05-11T20:43:35.455" v="2185" actId="14100"/>
        <pc:sldMkLst>
          <pc:docMk/>
          <pc:sldMk cId="975707717" sldId="283"/>
        </pc:sldMkLst>
        <pc:spChg chg="mod">
          <ac:chgData name="Marion Sudvarg" userId="2bb9b31b-5f3c-4f72-8e1f-41eb276ee9c6" providerId="ADAL" clId="{5FCDB590-7A1F-40AC-907D-89CA976BF643}" dt="2022-05-11T20:40:05.911" v="2123"/>
          <ac:spMkLst>
            <pc:docMk/>
            <pc:sldMk cId="975707717" sldId="283"/>
            <ac:spMk id="2" creationId="{882B3116-285B-5332-85B9-1076A7490CA1}"/>
          </ac:spMkLst>
        </pc:spChg>
        <pc:spChg chg="mod">
          <ac:chgData name="Marion Sudvarg" userId="2bb9b31b-5f3c-4f72-8e1f-41eb276ee9c6" providerId="ADAL" clId="{5FCDB590-7A1F-40AC-907D-89CA976BF643}" dt="2022-05-11T20:40:09.413" v="2125" actId="27636"/>
          <ac:spMkLst>
            <pc:docMk/>
            <pc:sldMk cId="975707717" sldId="283"/>
            <ac:spMk id="3" creationId="{426AEF74-A240-B91B-42BC-53A85E5E3777}"/>
          </ac:spMkLst>
        </pc:spChg>
        <pc:spChg chg="mod">
          <ac:chgData name="Marion Sudvarg" userId="2bb9b31b-5f3c-4f72-8e1f-41eb276ee9c6" providerId="ADAL" clId="{5FCDB590-7A1F-40AC-907D-89CA976BF643}" dt="2022-05-11T20:41:01.511" v="2156" actId="1035"/>
          <ac:spMkLst>
            <pc:docMk/>
            <pc:sldMk cId="975707717" sldId="283"/>
            <ac:spMk id="6" creationId="{044B5AA6-B4A6-95E0-20E1-4CCC19F34A97}"/>
          </ac:spMkLst>
        </pc:spChg>
        <pc:spChg chg="mod">
          <ac:chgData name="Marion Sudvarg" userId="2bb9b31b-5f3c-4f72-8e1f-41eb276ee9c6" providerId="ADAL" clId="{5FCDB590-7A1F-40AC-907D-89CA976BF643}" dt="2022-05-11T20:40:44.918" v="2144" actId="1035"/>
          <ac:spMkLst>
            <pc:docMk/>
            <pc:sldMk cId="975707717" sldId="283"/>
            <ac:spMk id="7" creationId="{C115922A-6F74-AD43-A28C-C8650834CEEA}"/>
          </ac:spMkLst>
        </pc:spChg>
        <pc:spChg chg="mod">
          <ac:chgData name="Marion Sudvarg" userId="2bb9b31b-5f3c-4f72-8e1f-41eb276ee9c6" providerId="ADAL" clId="{5FCDB590-7A1F-40AC-907D-89CA976BF643}" dt="2022-05-11T20:41:01.511" v="2156" actId="1035"/>
          <ac:spMkLst>
            <pc:docMk/>
            <pc:sldMk cId="975707717" sldId="283"/>
            <ac:spMk id="8" creationId="{2FB9A14C-C340-55DB-2528-6C63FC34D0E3}"/>
          </ac:spMkLst>
        </pc:spChg>
        <pc:spChg chg="mod">
          <ac:chgData name="Marion Sudvarg" userId="2bb9b31b-5f3c-4f72-8e1f-41eb276ee9c6" providerId="ADAL" clId="{5FCDB590-7A1F-40AC-907D-89CA976BF643}" dt="2022-05-11T20:43:35.455" v="2185" actId="14100"/>
          <ac:spMkLst>
            <pc:docMk/>
            <pc:sldMk cId="975707717" sldId="283"/>
            <ac:spMk id="9" creationId="{83A40B41-30B3-25B3-6F42-3A81336B4899}"/>
          </ac:spMkLst>
        </pc:spChg>
        <pc:spChg chg="mod">
          <ac:chgData name="Marion Sudvarg" userId="2bb9b31b-5f3c-4f72-8e1f-41eb276ee9c6" providerId="ADAL" clId="{5FCDB590-7A1F-40AC-907D-89CA976BF643}" dt="2022-05-11T20:40:49.205" v="2145" actId="1035"/>
          <ac:spMkLst>
            <pc:docMk/>
            <pc:sldMk cId="975707717" sldId="283"/>
            <ac:spMk id="15" creationId="{B6636B2F-20F9-EB17-ACCD-0F3FF077D51D}"/>
          </ac:spMkLst>
        </pc:spChg>
        <pc:spChg chg="mod">
          <ac:chgData name="Marion Sudvarg" userId="2bb9b31b-5f3c-4f72-8e1f-41eb276ee9c6" providerId="ADAL" clId="{5FCDB590-7A1F-40AC-907D-89CA976BF643}" dt="2022-05-11T20:40:49.205" v="2145" actId="1035"/>
          <ac:spMkLst>
            <pc:docMk/>
            <pc:sldMk cId="975707717" sldId="283"/>
            <ac:spMk id="84" creationId="{E208E921-11FA-BDA0-C461-8D9551F5EC1B}"/>
          </ac:spMkLst>
        </pc:spChg>
        <pc:spChg chg="mod">
          <ac:chgData name="Marion Sudvarg" userId="2bb9b31b-5f3c-4f72-8e1f-41eb276ee9c6" providerId="ADAL" clId="{5FCDB590-7A1F-40AC-907D-89CA976BF643}" dt="2022-05-11T20:41:01.511" v="2156" actId="1035"/>
          <ac:spMkLst>
            <pc:docMk/>
            <pc:sldMk cId="975707717" sldId="283"/>
            <ac:spMk id="89" creationId="{FA635B58-03ED-C10C-B333-32869ABE69CB}"/>
          </ac:spMkLst>
        </pc:spChg>
        <pc:spChg chg="mod">
          <ac:chgData name="Marion Sudvarg" userId="2bb9b31b-5f3c-4f72-8e1f-41eb276ee9c6" providerId="ADAL" clId="{5FCDB590-7A1F-40AC-907D-89CA976BF643}" dt="2022-05-11T20:41:01.511" v="2156" actId="1035"/>
          <ac:spMkLst>
            <pc:docMk/>
            <pc:sldMk cId="975707717" sldId="283"/>
            <ac:spMk id="90" creationId="{6494B900-946A-3CAC-7E61-AC089F3D54AE}"/>
          </ac:spMkLst>
        </pc:spChg>
        <pc:spChg chg="mod">
          <ac:chgData name="Marion Sudvarg" userId="2bb9b31b-5f3c-4f72-8e1f-41eb276ee9c6" providerId="ADAL" clId="{5FCDB590-7A1F-40AC-907D-89CA976BF643}" dt="2022-05-11T20:41:01.511" v="2156" actId="1035"/>
          <ac:spMkLst>
            <pc:docMk/>
            <pc:sldMk cId="975707717" sldId="283"/>
            <ac:spMk id="91" creationId="{543E2F4C-5D34-055E-DC04-8482A7087749}"/>
          </ac:spMkLst>
        </pc:spChg>
        <pc:spChg chg="mod">
          <ac:chgData name="Marion Sudvarg" userId="2bb9b31b-5f3c-4f72-8e1f-41eb276ee9c6" providerId="ADAL" clId="{5FCDB590-7A1F-40AC-907D-89CA976BF643}" dt="2022-05-11T20:41:01.511" v="2156" actId="1035"/>
          <ac:spMkLst>
            <pc:docMk/>
            <pc:sldMk cId="975707717" sldId="283"/>
            <ac:spMk id="92" creationId="{8C956AB1-3DA4-A936-8CDD-A23BB9A7452D}"/>
          </ac:spMkLst>
        </pc:spChg>
        <pc:spChg chg="mod">
          <ac:chgData name="Marion Sudvarg" userId="2bb9b31b-5f3c-4f72-8e1f-41eb276ee9c6" providerId="ADAL" clId="{5FCDB590-7A1F-40AC-907D-89CA976BF643}" dt="2022-05-11T20:40:44.918" v="2144" actId="1035"/>
          <ac:spMkLst>
            <pc:docMk/>
            <pc:sldMk cId="975707717" sldId="283"/>
            <ac:spMk id="93" creationId="{38A54C34-DDDE-A9F1-A588-EBD6336C2F55}"/>
          </ac:spMkLst>
        </pc:spChg>
        <pc:spChg chg="mod">
          <ac:chgData name="Marion Sudvarg" userId="2bb9b31b-5f3c-4f72-8e1f-41eb276ee9c6" providerId="ADAL" clId="{5FCDB590-7A1F-40AC-907D-89CA976BF643}" dt="2022-05-11T20:40:44.918" v="2144" actId="1035"/>
          <ac:spMkLst>
            <pc:docMk/>
            <pc:sldMk cId="975707717" sldId="283"/>
            <ac:spMk id="94" creationId="{D43960B7-A168-1862-7970-84C7499A6D99}"/>
          </ac:spMkLst>
        </pc:spChg>
        <pc:cxnChg chg="mod">
          <ac:chgData name="Marion Sudvarg" userId="2bb9b31b-5f3c-4f72-8e1f-41eb276ee9c6" providerId="ADAL" clId="{5FCDB590-7A1F-40AC-907D-89CA976BF643}" dt="2022-05-11T20:41:01.511" v="2156" actId="1035"/>
          <ac:cxnSpMkLst>
            <pc:docMk/>
            <pc:sldMk cId="975707717" sldId="283"/>
            <ac:cxnSpMk id="10" creationId="{FC51B629-878A-4FFF-D9C0-CCEF88D97551}"/>
          </ac:cxnSpMkLst>
        </pc:cxnChg>
        <pc:cxnChg chg="mod">
          <ac:chgData name="Marion Sudvarg" userId="2bb9b31b-5f3c-4f72-8e1f-41eb276ee9c6" providerId="ADAL" clId="{5FCDB590-7A1F-40AC-907D-89CA976BF643}" dt="2022-05-11T20:41:01.511" v="2156" actId="1035"/>
          <ac:cxnSpMkLst>
            <pc:docMk/>
            <pc:sldMk cId="975707717" sldId="283"/>
            <ac:cxnSpMk id="11" creationId="{19B29221-CCA5-39BE-5B23-CB1AAC0477C0}"/>
          </ac:cxnSpMkLst>
        </pc:cxnChg>
        <pc:cxnChg chg="mod">
          <ac:chgData name="Marion Sudvarg" userId="2bb9b31b-5f3c-4f72-8e1f-41eb276ee9c6" providerId="ADAL" clId="{5FCDB590-7A1F-40AC-907D-89CA976BF643}" dt="2022-05-11T20:43:35.455" v="2185" actId="14100"/>
          <ac:cxnSpMkLst>
            <pc:docMk/>
            <pc:sldMk cId="975707717" sldId="283"/>
            <ac:cxnSpMk id="12" creationId="{E35EFC52-0645-EEE8-85F0-4809E618B8DA}"/>
          </ac:cxnSpMkLst>
        </pc:cxnChg>
        <pc:cxnChg chg="mod">
          <ac:chgData name="Marion Sudvarg" userId="2bb9b31b-5f3c-4f72-8e1f-41eb276ee9c6" providerId="ADAL" clId="{5FCDB590-7A1F-40AC-907D-89CA976BF643}" dt="2022-05-11T20:43:35.455" v="2185" actId="14100"/>
          <ac:cxnSpMkLst>
            <pc:docMk/>
            <pc:sldMk cId="975707717" sldId="283"/>
            <ac:cxnSpMk id="13" creationId="{F83A7880-9DBC-4B77-2455-6AE79D19EFCD}"/>
          </ac:cxnSpMkLst>
        </pc:cxnChg>
      </pc:sldChg>
      <pc:sldChg chg="addSp delSp modSp add mod modAnim">
        <pc:chgData name="Marion Sudvarg" userId="2bb9b31b-5f3c-4f72-8e1f-41eb276ee9c6" providerId="ADAL" clId="{5FCDB590-7A1F-40AC-907D-89CA976BF643}" dt="2022-05-11T20:45:39.982" v="2210" actId="20577"/>
        <pc:sldMkLst>
          <pc:docMk/>
          <pc:sldMk cId="3764540027" sldId="284"/>
        </pc:sldMkLst>
        <pc:spChg chg="mod">
          <ac:chgData name="Marion Sudvarg" userId="2bb9b31b-5f3c-4f72-8e1f-41eb276ee9c6" providerId="ADAL" clId="{5FCDB590-7A1F-40AC-907D-89CA976BF643}" dt="2022-05-11T20:45:38.879" v="2209" actId="20577"/>
          <ac:spMkLst>
            <pc:docMk/>
            <pc:sldMk cId="3764540027" sldId="284"/>
            <ac:spMk id="8" creationId="{2FB9A14C-C340-55DB-2528-6C63FC34D0E3}"/>
          </ac:spMkLst>
        </pc:spChg>
        <pc:spChg chg="add del mod">
          <ac:chgData name="Marion Sudvarg" userId="2bb9b31b-5f3c-4f72-8e1f-41eb276ee9c6" providerId="ADAL" clId="{5FCDB590-7A1F-40AC-907D-89CA976BF643}" dt="2022-05-11T20:42:16.137" v="2163"/>
          <ac:spMkLst>
            <pc:docMk/>
            <pc:sldMk cId="3764540027" sldId="284"/>
            <ac:spMk id="22" creationId="{7308CAC8-4E77-E494-F80C-608F21EFECA3}"/>
          </ac:spMkLst>
        </pc:spChg>
        <pc:spChg chg="add del mod">
          <ac:chgData name="Marion Sudvarg" userId="2bb9b31b-5f3c-4f72-8e1f-41eb276ee9c6" providerId="ADAL" clId="{5FCDB590-7A1F-40AC-907D-89CA976BF643}" dt="2022-05-11T20:42:16.137" v="2163"/>
          <ac:spMkLst>
            <pc:docMk/>
            <pc:sldMk cId="3764540027" sldId="284"/>
            <ac:spMk id="23" creationId="{1BE109BF-463A-96EF-165C-F123F7D07602}"/>
          </ac:spMkLst>
        </pc:spChg>
        <pc:spChg chg="add mod">
          <ac:chgData name="Marion Sudvarg" userId="2bb9b31b-5f3c-4f72-8e1f-41eb276ee9c6" providerId="ADAL" clId="{5FCDB590-7A1F-40AC-907D-89CA976BF643}" dt="2022-05-11T20:45:39.982" v="2210" actId="20577"/>
          <ac:spMkLst>
            <pc:docMk/>
            <pc:sldMk cId="3764540027" sldId="284"/>
            <ac:spMk id="24" creationId="{6C62EA47-CB1B-1C61-1AF7-A4DF5A1B4504}"/>
          </ac:spMkLst>
        </pc:spChg>
        <pc:spChg chg="add mod">
          <ac:chgData name="Marion Sudvarg" userId="2bb9b31b-5f3c-4f72-8e1f-41eb276ee9c6" providerId="ADAL" clId="{5FCDB590-7A1F-40AC-907D-89CA976BF643}" dt="2022-05-11T20:42:25.646" v="2165" actId="1076"/>
          <ac:spMkLst>
            <pc:docMk/>
            <pc:sldMk cId="3764540027" sldId="284"/>
            <ac:spMk id="25" creationId="{9F86B2D5-0320-1083-28A0-CD776CBFE3E1}"/>
          </ac:spMkLst>
        </pc:spChg>
        <pc:spChg chg="add mod">
          <ac:chgData name="Marion Sudvarg" userId="2bb9b31b-5f3c-4f72-8e1f-41eb276ee9c6" providerId="ADAL" clId="{5FCDB590-7A1F-40AC-907D-89CA976BF643}" dt="2022-05-11T20:42:25.646" v="2165" actId="1076"/>
          <ac:spMkLst>
            <pc:docMk/>
            <pc:sldMk cId="3764540027" sldId="284"/>
            <ac:spMk id="26" creationId="{08493E5F-0B0E-90CF-7CEF-8B4A58167A0B}"/>
          </ac:spMkLst>
        </pc:spChg>
        <pc:spChg chg="add mod">
          <ac:chgData name="Marion Sudvarg" userId="2bb9b31b-5f3c-4f72-8e1f-41eb276ee9c6" providerId="ADAL" clId="{5FCDB590-7A1F-40AC-907D-89CA976BF643}" dt="2022-05-11T20:45:37.252" v="2208" actId="20577"/>
          <ac:spMkLst>
            <pc:docMk/>
            <pc:sldMk cId="3764540027" sldId="284"/>
            <ac:spMk id="27" creationId="{32643A38-1AB4-FE85-E7CE-7DC44C6D275A}"/>
          </ac:spMkLst>
        </pc:spChg>
        <pc:spChg chg="add mod">
          <ac:chgData name="Marion Sudvarg" userId="2bb9b31b-5f3c-4f72-8e1f-41eb276ee9c6" providerId="ADAL" clId="{5FCDB590-7A1F-40AC-907D-89CA976BF643}" dt="2022-05-11T20:43:54.688" v="2191" actId="20577"/>
          <ac:spMkLst>
            <pc:docMk/>
            <pc:sldMk cId="3764540027" sldId="284"/>
            <ac:spMk id="28" creationId="{2012BE67-F0FB-7294-E2BB-A86850B2B427}"/>
          </ac:spMkLst>
        </pc:spChg>
        <pc:spChg chg="add mod">
          <ac:chgData name="Marion Sudvarg" userId="2bb9b31b-5f3c-4f72-8e1f-41eb276ee9c6" providerId="ADAL" clId="{5FCDB590-7A1F-40AC-907D-89CA976BF643}" dt="2022-05-11T20:43:59.157" v="2192" actId="20577"/>
          <ac:spMkLst>
            <pc:docMk/>
            <pc:sldMk cId="3764540027" sldId="284"/>
            <ac:spMk id="29" creationId="{5C3D9EF6-76C2-7D5A-3B14-1F2167F74F3A}"/>
          </ac:spMkLst>
        </pc:spChg>
        <pc:spChg chg="mod">
          <ac:chgData name="Marion Sudvarg" userId="2bb9b31b-5f3c-4f72-8e1f-41eb276ee9c6" providerId="ADAL" clId="{5FCDB590-7A1F-40AC-907D-89CA976BF643}" dt="2022-05-11T20:43:49.634" v="2190" actId="20577"/>
          <ac:spMkLst>
            <pc:docMk/>
            <pc:sldMk cId="3764540027" sldId="284"/>
            <ac:spMk id="91" creationId="{543E2F4C-5D34-055E-DC04-8482A7087749}"/>
          </ac:spMkLst>
        </pc:spChg>
        <pc:spChg chg="mod">
          <ac:chgData name="Marion Sudvarg" userId="2bb9b31b-5f3c-4f72-8e1f-41eb276ee9c6" providerId="ADAL" clId="{5FCDB590-7A1F-40AC-907D-89CA976BF643}" dt="2022-05-11T20:43:45.620" v="2186" actId="20577"/>
          <ac:spMkLst>
            <pc:docMk/>
            <pc:sldMk cId="3764540027" sldId="284"/>
            <ac:spMk id="92" creationId="{8C956AB1-3DA4-A936-8CDD-A23BB9A7452D}"/>
          </ac:spMkLst>
        </pc:spChg>
        <pc:cxnChg chg="del mod">
          <ac:chgData name="Marion Sudvarg" userId="2bb9b31b-5f3c-4f72-8e1f-41eb276ee9c6" providerId="ADAL" clId="{5FCDB590-7A1F-40AC-907D-89CA976BF643}" dt="2022-05-11T20:42:11.135" v="2161" actId="478"/>
          <ac:cxnSpMkLst>
            <pc:docMk/>
            <pc:sldMk cId="3764540027" sldId="284"/>
            <ac:cxnSpMk id="10" creationId="{FC51B629-878A-4FFF-D9C0-CCEF88D97551}"/>
          </ac:cxnSpMkLst>
        </pc:cxnChg>
        <pc:cxnChg chg="del mod">
          <ac:chgData name="Marion Sudvarg" userId="2bb9b31b-5f3c-4f72-8e1f-41eb276ee9c6" providerId="ADAL" clId="{5FCDB590-7A1F-40AC-907D-89CA976BF643}" dt="2022-05-11T20:42:37.761" v="2168" actId="478"/>
          <ac:cxnSpMkLst>
            <pc:docMk/>
            <pc:sldMk cId="3764540027" sldId="284"/>
            <ac:cxnSpMk id="13" creationId="{F83A7880-9DBC-4B77-2455-6AE79D19EFCD}"/>
          </ac:cxnSpMkLst>
        </pc:cxnChg>
        <pc:cxnChg chg="add mod">
          <ac:chgData name="Marion Sudvarg" userId="2bb9b31b-5f3c-4f72-8e1f-41eb276ee9c6" providerId="ADAL" clId="{5FCDB590-7A1F-40AC-907D-89CA976BF643}" dt="2022-05-11T20:42:46.679" v="2171" actId="14100"/>
          <ac:cxnSpMkLst>
            <pc:docMk/>
            <pc:sldMk cId="3764540027" sldId="284"/>
            <ac:cxnSpMk id="30" creationId="{C251A742-BC01-E882-997D-08CC4C5A4D9D}"/>
          </ac:cxnSpMkLst>
        </pc:cxnChg>
        <pc:cxnChg chg="add mod">
          <ac:chgData name="Marion Sudvarg" userId="2bb9b31b-5f3c-4f72-8e1f-41eb276ee9c6" providerId="ADAL" clId="{5FCDB590-7A1F-40AC-907D-89CA976BF643}" dt="2022-05-11T20:42:52.529" v="2174" actId="14100"/>
          <ac:cxnSpMkLst>
            <pc:docMk/>
            <pc:sldMk cId="3764540027" sldId="284"/>
            <ac:cxnSpMk id="33" creationId="{82ED610E-16AC-5E5A-67A0-23F93887AC0B}"/>
          </ac:cxnSpMkLst>
        </pc:cxnChg>
        <pc:cxnChg chg="add mod">
          <ac:chgData name="Marion Sudvarg" userId="2bb9b31b-5f3c-4f72-8e1f-41eb276ee9c6" providerId="ADAL" clId="{5FCDB590-7A1F-40AC-907D-89CA976BF643}" dt="2022-05-11T20:43:12.297" v="2180" actId="14100"/>
          <ac:cxnSpMkLst>
            <pc:docMk/>
            <pc:sldMk cId="3764540027" sldId="284"/>
            <ac:cxnSpMk id="36" creationId="{35D82882-55AB-462D-2CAD-A9F3E37206F1}"/>
          </ac:cxnSpMkLst>
        </pc:cxnChg>
        <pc:cxnChg chg="add mod">
          <ac:chgData name="Marion Sudvarg" userId="2bb9b31b-5f3c-4f72-8e1f-41eb276ee9c6" providerId="ADAL" clId="{5FCDB590-7A1F-40AC-907D-89CA976BF643}" dt="2022-05-11T20:43:23.720" v="2183" actId="14100"/>
          <ac:cxnSpMkLst>
            <pc:docMk/>
            <pc:sldMk cId="3764540027" sldId="284"/>
            <ac:cxnSpMk id="42" creationId="{F01CD9F1-2660-1601-B6CB-19C998E72B04}"/>
          </ac:cxnSpMkLst>
        </pc:cxnChg>
      </pc:sldChg>
      <pc:sldChg chg="addSp delSp modSp add mod modAnim">
        <pc:chgData name="Marion Sudvarg" userId="2bb9b31b-5f3c-4f72-8e1f-41eb276ee9c6" providerId="ADAL" clId="{5FCDB590-7A1F-40AC-907D-89CA976BF643}" dt="2022-05-11T20:45:46.586" v="2215" actId="20577"/>
        <pc:sldMkLst>
          <pc:docMk/>
          <pc:sldMk cId="2834458249" sldId="285"/>
        </pc:sldMkLst>
        <pc:spChg chg="mod">
          <ac:chgData name="Marion Sudvarg" userId="2bb9b31b-5f3c-4f72-8e1f-41eb276ee9c6" providerId="ADAL" clId="{5FCDB590-7A1F-40AC-907D-89CA976BF643}" dt="2022-05-11T20:45:42.339" v="2211" actId="20577"/>
          <ac:spMkLst>
            <pc:docMk/>
            <pc:sldMk cId="2834458249" sldId="285"/>
            <ac:spMk id="6" creationId="{044B5AA6-B4A6-95E0-20E1-4CCC19F34A97}"/>
          </ac:spMkLst>
        </pc:spChg>
        <pc:spChg chg="mod">
          <ac:chgData name="Marion Sudvarg" userId="2bb9b31b-5f3c-4f72-8e1f-41eb276ee9c6" providerId="ADAL" clId="{5FCDB590-7A1F-40AC-907D-89CA976BF643}" dt="2022-05-11T20:45:45.348" v="2214" actId="20577"/>
          <ac:spMkLst>
            <pc:docMk/>
            <pc:sldMk cId="2834458249" sldId="285"/>
            <ac:spMk id="8" creationId="{2FB9A14C-C340-55DB-2528-6C63FC34D0E3}"/>
          </ac:spMkLst>
        </pc:spChg>
        <pc:spChg chg="mod">
          <ac:chgData name="Marion Sudvarg" userId="2bb9b31b-5f3c-4f72-8e1f-41eb276ee9c6" providerId="ADAL" clId="{5FCDB590-7A1F-40AC-907D-89CA976BF643}" dt="2022-05-11T20:45:44.342" v="2213" actId="20577"/>
          <ac:spMkLst>
            <pc:docMk/>
            <pc:sldMk cId="2834458249" sldId="285"/>
            <ac:spMk id="24" creationId="{6C62EA47-CB1B-1C61-1AF7-A4DF5A1B4504}"/>
          </ac:spMkLst>
        </pc:spChg>
        <pc:spChg chg="mod">
          <ac:chgData name="Marion Sudvarg" userId="2bb9b31b-5f3c-4f72-8e1f-41eb276ee9c6" providerId="ADAL" clId="{5FCDB590-7A1F-40AC-907D-89CA976BF643}" dt="2022-05-11T20:45:46.586" v="2215" actId="20577"/>
          <ac:spMkLst>
            <pc:docMk/>
            <pc:sldMk cId="2834458249" sldId="285"/>
            <ac:spMk id="27" creationId="{32643A38-1AB4-FE85-E7CE-7DC44C6D275A}"/>
          </ac:spMkLst>
        </pc:spChg>
        <pc:spChg chg="add mod">
          <ac:chgData name="Marion Sudvarg" userId="2bb9b31b-5f3c-4f72-8e1f-41eb276ee9c6" providerId="ADAL" clId="{5FCDB590-7A1F-40AC-907D-89CA976BF643}" dt="2022-05-11T20:45:43.311" v="2212" actId="20577"/>
          <ac:spMkLst>
            <pc:docMk/>
            <pc:sldMk cId="2834458249" sldId="285"/>
            <ac:spMk id="31" creationId="{34077615-7A1F-23DA-7F68-C0055B47A0AB}"/>
          </ac:spMkLst>
        </pc:spChg>
        <pc:spChg chg="add mod">
          <ac:chgData name="Marion Sudvarg" userId="2bb9b31b-5f3c-4f72-8e1f-41eb276ee9c6" providerId="ADAL" clId="{5FCDB590-7A1F-40AC-907D-89CA976BF643}" dt="2022-05-11T20:44:15.084" v="2195" actId="1076"/>
          <ac:spMkLst>
            <pc:docMk/>
            <pc:sldMk cId="2834458249" sldId="285"/>
            <ac:spMk id="32" creationId="{997D5615-E40B-4CFB-E125-8445DB7BA556}"/>
          </ac:spMkLst>
        </pc:spChg>
        <pc:spChg chg="add mod">
          <ac:chgData name="Marion Sudvarg" userId="2bb9b31b-5f3c-4f72-8e1f-41eb276ee9c6" providerId="ADAL" clId="{5FCDB590-7A1F-40AC-907D-89CA976BF643}" dt="2022-05-11T20:44:15.084" v="2195" actId="1076"/>
          <ac:spMkLst>
            <pc:docMk/>
            <pc:sldMk cId="2834458249" sldId="285"/>
            <ac:spMk id="34" creationId="{BC9FF74B-22BF-C560-C335-EBA9C24CD2B8}"/>
          </ac:spMkLst>
        </pc:spChg>
        <pc:spChg chg="add del mod">
          <ac:chgData name="Marion Sudvarg" userId="2bb9b31b-5f3c-4f72-8e1f-41eb276ee9c6" providerId="ADAL" clId="{5FCDB590-7A1F-40AC-907D-89CA976BF643}" dt="2022-05-11T20:44:38.545" v="2199"/>
          <ac:spMkLst>
            <pc:docMk/>
            <pc:sldMk cId="2834458249" sldId="285"/>
            <ac:spMk id="37" creationId="{63515E84-F20C-927B-5333-B31AF42E954B}"/>
          </ac:spMkLst>
        </pc:spChg>
        <pc:spChg chg="add del mod">
          <ac:chgData name="Marion Sudvarg" userId="2bb9b31b-5f3c-4f72-8e1f-41eb276ee9c6" providerId="ADAL" clId="{5FCDB590-7A1F-40AC-907D-89CA976BF643}" dt="2022-05-11T20:44:38.545" v="2199"/>
          <ac:spMkLst>
            <pc:docMk/>
            <pc:sldMk cId="2834458249" sldId="285"/>
            <ac:spMk id="38" creationId="{A40940A2-333A-B566-D1DD-1902DCFE2F97}"/>
          </ac:spMkLst>
        </pc:spChg>
        <pc:spChg chg="add del mod">
          <ac:chgData name="Marion Sudvarg" userId="2bb9b31b-5f3c-4f72-8e1f-41eb276ee9c6" providerId="ADAL" clId="{5FCDB590-7A1F-40AC-907D-89CA976BF643}" dt="2022-05-11T20:44:38.545" v="2199"/>
          <ac:spMkLst>
            <pc:docMk/>
            <pc:sldMk cId="2834458249" sldId="285"/>
            <ac:spMk id="39" creationId="{13C464AA-11F3-F0A1-A8CE-90D0014C1230}"/>
          </ac:spMkLst>
        </pc:spChg>
        <pc:spChg chg="mod">
          <ac:chgData name="Marion Sudvarg" userId="2bb9b31b-5f3c-4f72-8e1f-41eb276ee9c6" providerId="ADAL" clId="{5FCDB590-7A1F-40AC-907D-89CA976BF643}" dt="2022-05-11T20:45:00.415" v="2206" actId="20577"/>
          <ac:spMkLst>
            <pc:docMk/>
            <pc:sldMk cId="2834458249" sldId="285"/>
            <ac:spMk id="89" creationId="{FA635B58-03ED-C10C-B333-32869ABE69CB}"/>
          </ac:spMkLst>
        </pc:spChg>
        <pc:spChg chg="mod">
          <ac:chgData name="Marion Sudvarg" userId="2bb9b31b-5f3c-4f72-8e1f-41eb276ee9c6" providerId="ADAL" clId="{5FCDB590-7A1F-40AC-907D-89CA976BF643}" dt="2022-05-11T20:44:58.434" v="2205" actId="20577"/>
          <ac:spMkLst>
            <pc:docMk/>
            <pc:sldMk cId="2834458249" sldId="285"/>
            <ac:spMk id="90" creationId="{6494B900-946A-3CAC-7E61-AC089F3D54AE}"/>
          </ac:spMkLst>
        </pc:spChg>
        <pc:cxnChg chg="mod">
          <ac:chgData name="Marion Sudvarg" userId="2bb9b31b-5f3c-4f72-8e1f-41eb276ee9c6" providerId="ADAL" clId="{5FCDB590-7A1F-40AC-907D-89CA976BF643}" dt="2022-05-11T20:44:35.922" v="2197" actId="14100"/>
          <ac:cxnSpMkLst>
            <pc:docMk/>
            <pc:sldMk cId="2834458249" sldId="285"/>
            <ac:cxnSpMk id="11" creationId="{19B29221-CCA5-39BE-5B23-CB1AAC0477C0}"/>
          </ac:cxnSpMkLst>
        </pc:cxnChg>
        <pc:cxnChg chg="mod">
          <ac:chgData name="Marion Sudvarg" userId="2bb9b31b-5f3c-4f72-8e1f-41eb276ee9c6" providerId="ADAL" clId="{5FCDB590-7A1F-40AC-907D-89CA976BF643}" dt="2022-05-11T20:44:30.728" v="2196" actId="1076"/>
          <ac:cxnSpMkLst>
            <pc:docMk/>
            <pc:sldMk cId="2834458249" sldId="285"/>
            <ac:cxnSpMk id="12" creationId="{E35EFC52-0645-EEE8-85F0-4809E618B8DA}"/>
          </ac:cxnSpMkLst>
        </pc:cxnChg>
        <pc:cxnChg chg="add mod">
          <ac:chgData name="Marion Sudvarg" userId="2bb9b31b-5f3c-4f72-8e1f-41eb276ee9c6" providerId="ADAL" clId="{5FCDB590-7A1F-40AC-907D-89CA976BF643}" dt="2022-05-11T20:44:43.728" v="2202" actId="14100"/>
          <ac:cxnSpMkLst>
            <pc:docMk/>
            <pc:sldMk cId="2834458249" sldId="285"/>
            <ac:cxnSpMk id="40" creationId="{DB2D3537-443F-A6C6-3C8D-6D4F886E3398}"/>
          </ac:cxnSpMkLst>
        </pc:cxnChg>
      </pc:sldChg>
      <pc:sldChg chg="add del">
        <pc:chgData name="Marion Sudvarg" userId="2bb9b31b-5f3c-4f72-8e1f-41eb276ee9c6" providerId="ADAL" clId="{5FCDB590-7A1F-40AC-907D-89CA976BF643}" dt="2022-05-11T20:42:07.786" v="2160" actId="47"/>
        <pc:sldMkLst>
          <pc:docMk/>
          <pc:sldMk cId="3033428995" sldId="285"/>
        </pc:sldMkLst>
      </pc:sldChg>
      <pc:sldChg chg="modSp add mod ord">
        <pc:chgData name="Marion Sudvarg" userId="2bb9b31b-5f3c-4f72-8e1f-41eb276ee9c6" providerId="ADAL" clId="{5FCDB590-7A1F-40AC-907D-89CA976BF643}" dt="2022-05-11T21:03:20.329" v="2749" actId="207"/>
        <pc:sldMkLst>
          <pc:docMk/>
          <pc:sldMk cId="2158852508" sldId="286"/>
        </pc:sldMkLst>
        <pc:spChg chg="mod">
          <ac:chgData name="Marion Sudvarg" userId="2bb9b31b-5f3c-4f72-8e1f-41eb276ee9c6" providerId="ADAL" clId="{5FCDB590-7A1F-40AC-907D-89CA976BF643}" dt="2022-05-11T21:03:20.329" v="2749" actId="207"/>
          <ac:spMkLst>
            <pc:docMk/>
            <pc:sldMk cId="2158852508" sldId="286"/>
            <ac:spMk id="3" creationId="{71702CEB-3F33-3388-8C23-6BF848233344}"/>
          </ac:spMkLst>
        </pc:spChg>
      </pc:sldChg>
      <pc:sldChg chg="modSp new mod">
        <pc:chgData name="Marion Sudvarg" userId="2bb9b31b-5f3c-4f72-8e1f-41eb276ee9c6" providerId="ADAL" clId="{5FCDB590-7A1F-40AC-907D-89CA976BF643}" dt="2022-05-19T18:05:17.953" v="3171" actId="20577"/>
        <pc:sldMkLst>
          <pc:docMk/>
          <pc:sldMk cId="2524291237" sldId="287"/>
        </pc:sldMkLst>
        <pc:spChg chg="mod">
          <ac:chgData name="Marion Sudvarg" userId="2bb9b31b-5f3c-4f72-8e1f-41eb276ee9c6" providerId="ADAL" clId="{5FCDB590-7A1F-40AC-907D-89CA976BF643}" dt="2022-05-11T21:03:28.325" v="2761" actId="20577"/>
          <ac:spMkLst>
            <pc:docMk/>
            <pc:sldMk cId="2524291237" sldId="287"/>
            <ac:spMk id="2" creationId="{F1B0055E-FB89-A169-FD13-691075E1D4BA}"/>
          </ac:spMkLst>
        </pc:spChg>
        <pc:graphicFrameChg chg="modGraphic">
          <ac:chgData name="Marion Sudvarg" userId="2bb9b31b-5f3c-4f72-8e1f-41eb276ee9c6" providerId="ADAL" clId="{5FCDB590-7A1F-40AC-907D-89CA976BF643}" dt="2022-05-19T18:05:17.953" v="3171" actId="20577"/>
          <ac:graphicFrameMkLst>
            <pc:docMk/>
            <pc:sldMk cId="2524291237" sldId="287"/>
            <ac:graphicFrameMk id="15" creationId="{1FF4C60B-ABCE-DA87-90B9-46BE8096161B}"/>
          </ac:graphicFrameMkLst>
        </pc:graphicFrameChg>
      </pc:sldChg>
      <pc:sldChg chg="modSp new mod">
        <pc:chgData name="Marion Sudvarg" userId="2bb9b31b-5f3c-4f72-8e1f-41eb276ee9c6" providerId="ADAL" clId="{5FCDB590-7A1F-40AC-907D-89CA976BF643}" dt="2022-05-11T21:09:53.478" v="2898" actId="20577"/>
        <pc:sldMkLst>
          <pc:docMk/>
          <pc:sldMk cId="913454617" sldId="288"/>
        </pc:sldMkLst>
        <pc:spChg chg="mod">
          <ac:chgData name="Marion Sudvarg" userId="2bb9b31b-5f3c-4f72-8e1f-41eb276ee9c6" providerId="ADAL" clId="{5FCDB590-7A1F-40AC-907D-89CA976BF643}" dt="2022-05-11T21:09:39.162" v="2820" actId="20577"/>
          <ac:spMkLst>
            <pc:docMk/>
            <pc:sldMk cId="913454617" sldId="288"/>
            <ac:spMk id="2" creationId="{793E48EF-BB8B-6A23-CFC1-B925E8BC5D4A}"/>
          </ac:spMkLst>
        </pc:spChg>
        <pc:spChg chg="mod">
          <ac:chgData name="Marion Sudvarg" userId="2bb9b31b-5f3c-4f72-8e1f-41eb276ee9c6" providerId="ADAL" clId="{5FCDB590-7A1F-40AC-907D-89CA976BF643}" dt="2022-05-11T21:09:53.478" v="2898" actId="20577"/>
          <ac:spMkLst>
            <pc:docMk/>
            <pc:sldMk cId="913454617" sldId="288"/>
            <ac:spMk id="3" creationId="{5B3599F0-997D-DDDA-38D5-F0A25166F1A5}"/>
          </ac:spMkLst>
        </pc:spChg>
      </pc:sldChg>
      <pc:sldChg chg="modSp new mod">
        <pc:chgData name="Marion Sudvarg" userId="2bb9b31b-5f3c-4f72-8e1f-41eb276ee9c6" providerId="ADAL" clId="{5FCDB590-7A1F-40AC-907D-89CA976BF643}" dt="2022-05-11T21:10:49.075" v="2981" actId="21"/>
        <pc:sldMkLst>
          <pc:docMk/>
          <pc:sldMk cId="4209276646" sldId="289"/>
        </pc:sldMkLst>
        <pc:spChg chg="mod">
          <ac:chgData name="Marion Sudvarg" userId="2bb9b31b-5f3c-4f72-8e1f-41eb276ee9c6" providerId="ADAL" clId="{5FCDB590-7A1F-40AC-907D-89CA976BF643}" dt="2022-05-11T21:10:03.052" v="2918" actId="20577"/>
          <ac:spMkLst>
            <pc:docMk/>
            <pc:sldMk cId="4209276646" sldId="289"/>
            <ac:spMk id="2" creationId="{2F03D686-A2C1-5131-7ACE-1D0386A3F221}"/>
          </ac:spMkLst>
        </pc:spChg>
        <pc:spChg chg="mod">
          <ac:chgData name="Marion Sudvarg" userId="2bb9b31b-5f3c-4f72-8e1f-41eb276ee9c6" providerId="ADAL" clId="{5FCDB590-7A1F-40AC-907D-89CA976BF643}" dt="2022-05-11T21:10:49.075" v="2981" actId="21"/>
          <ac:spMkLst>
            <pc:docMk/>
            <pc:sldMk cId="4209276646" sldId="289"/>
            <ac:spMk id="3" creationId="{85D2242B-B5A3-1F2B-325F-4E7E8249BF91}"/>
          </ac:spMkLst>
        </pc:spChg>
      </pc:sldChg>
      <pc:sldChg chg="modSp new mod">
        <pc:chgData name="Marion Sudvarg" userId="2bb9b31b-5f3c-4f72-8e1f-41eb276ee9c6" providerId="ADAL" clId="{5FCDB590-7A1F-40AC-907D-89CA976BF643}" dt="2022-05-11T21:10:56.612" v="3009" actId="20577"/>
        <pc:sldMkLst>
          <pc:docMk/>
          <pc:sldMk cId="2701065689" sldId="290"/>
        </pc:sldMkLst>
        <pc:spChg chg="mod">
          <ac:chgData name="Marion Sudvarg" userId="2bb9b31b-5f3c-4f72-8e1f-41eb276ee9c6" providerId="ADAL" clId="{5FCDB590-7A1F-40AC-907D-89CA976BF643}" dt="2022-05-11T21:10:52.152" v="2982" actId="20577"/>
          <ac:spMkLst>
            <pc:docMk/>
            <pc:sldMk cId="2701065689" sldId="290"/>
            <ac:spMk id="2" creationId="{677E8F7C-ED9F-4B31-DD6F-44F49935251C}"/>
          </ac:spMkLst>
        </pc:spChg>
        <pc:spChg chg="mod">
          <ac:chgData name="Marion Sudvarg" userId="2bb9b31b-5f3c-4f72-8e1f-41eb276ee9c6" providerId="ADAL" clId="{5FCDB590-7A1F-40AC-907D-89CA976BF643}" dt="2022-05-11T21:10:56.612" v="3009" actId="20577"/>
          <ac:spMkLst>
            <pc:docMk/>
            <pc:sldMk cId="2701065689" sldId="290"/>
            <ac:spMk id="3" creationId="{DC2C356A-7E85-C163-754C-47A5BFAB02B4}"/>
          </ac:spMkLst>
        </pc:spChg>
      </pc:sldChg>
      <pc:sldChg chg="modSp new mod">
        <pc:chgData name="Marion Sudvarg" userId="2bb9b31b-5f3c-4f72-8e1f-41eb276ee9c6" providerId="ADAL" clId="{5FCDB590-7A1F-40AC-907D-89CA976BF643}" dt="2022-05-11T21:11:16.657" v="3017" actId="20577"/>
        <pc:sldMkLst>
          <pc:docMk/>
          <pc:sldMk cId="2839392003" sldId="291"/>
        </pc:sldMkLst>
        <pc:spChg chg="mod">
          <ac:chgData name="Marion Sudvarg" userId="2bb9b31b-5f3c-4f72-8e1f-41eb276ee9c6" providerId="ADAL" clId="{5FCDB590-7A1F-40AC-907D-89CA976BF643}" dt="2022-05-11T21:11:16.657" v="3017" actId="20577"/>
          <ac:spMkLst>
            <pc:docMk/>
            <pc:sldMk cId="2839392003" sldId="291"/>
            <ac:spMk id="2" creationId="{27312FF5-E71F-54B6-55BC-508EE3B3B03F}"/>
          </ac:spMkLst>
        </pc:spChg>
      </pc:sldChg>
      <pc:sldChg chg="modSp add mod">
        <pc:chgData name="Marion Sudvarg" userId="2bb9b31b-5f3c-4f72-8e1f-41eb276ee9c6" providerId="ADAL" clId="{5FCDB590-7A1F-40AC-907D-89CA976BF643}" dt="2022-05-11T21:11:32.060" v="3019" actId="207"/>
        <pc:sldMkLst>
          <pc:docMk/>
          <pc:sldMk cId="2895529761" sldId="292"/>
        </pc:sldMkLst>
        <pc:spChg chg="mod">
          <ac:chgData name="Marion Sudvarg" userId="2bb9b31b-5f3c-4f72-8e1f-41eb276ee9c6" providerId="ADAL" clId="{5FCDB590-7A1F-40AC-907D-89CA976BF643}" dt="2022-05-11T21:11:32.060" v="3019" actId="207"/>
          <ac:spMkLst>
            <pc:docMk/>
            <pc:sldMk cId="2895529761" sldId="292"/>
            <ac:spMk id="3" creationId="{71702CEB-3F33-3388-8C23-6BF848233344}"/>
          </ac:spMkLst>
        </pc:spChg>
      </pc:sldChg>
      <pc:sldChg chg="modSp new mod">
        <pc:chgData name="Marion Sudvarg" userId="2bb9b31b-5f3c-4f72-8e1f-41eb276ee9c6" providerId="ADAL" clId="{5FCDB590-7A1F-40AC-907D-89CA976BF643}" dt="2022-05-11T21:11:44.725" v="3062" actId="20577"/>
        <pc:sldMkLst>
          <pc:docMk/>
          <pc:sldMk cId="777324717" sldId="293"/>
        </pc:sldMkLst>
        <pc:spChg chg="mod">
          <ac:chgData name="Marion Sudvarg" userId="2bb9b31b-5f3c-4f72-8e1f-41eb276ee9c6" providerId="ADAL" clId="{5FCDB590-7A1F-40AC-907D-89CA976BF643}" dt="2022-05-11T21:11:44.725" v="3062" actId="20577"/>
          <ac:spMkLst>
            <pc:docMk/>
            <pc:sldMk cId="777324717" sldId="293"/>
            <ac:spMk id="2" creationId="{A1EF2C29-5036-14DA-86E3-FB3BE477D6E7}"/>
          </ac:spMkLst>
        </pc:spChg>
      </pc:sldChg>
      <pc:sldChg chg="modSp add mod">
        <pc:chgData name="Marion Sudvarg" userId="2bb9b31b-5f3c-4f72-8e1f-41eb276ee9c6" providerId="ADAL" clId="{5FCDB590-7A1F-40AC-907D-89CA976BF643}" dt="2022-05-11T21:11:49.155" v="3070" actId="20577"/>
        <pc:sldMkLst>
          <pc:docMk/>
          <pc:sldMk cId="96773493" sldId="294"/>
        </pc:sldMkLst>
        <pc:spChg chg="mod">
          <ac:chgData name="Marion Sudvarg" userId="2bb9b31b-5f3c-4f72-8e1f-41eb276ee9c6" providerId="ADAL" clId="{5FCDB590-7A1F-40AC-907D-89CA976BF643}" dt="2022-05-11T21:11:49.155" v="3070" actId="20577"/>
          <ac:spMkLst>
            <pc:docMk/>
            <pc:sldMk cId="96773493" sldId="294"/>
            <ac:spMk id="2" creationId="{A1EF2C29-5036-14DA-86E3-FB3BE477D6E7}"/>
          </ac:spMkLst>
        </pc:spChg>
      </pc:sldChg>
      <pc:sldChg chg="modSp add mod">
        <pc:chgData name="Marion Sudvarg" userId="2bb9b31b-5f3c-4f72-8e1f-41eb276ee9c6" providerId="ADAL" clId="{5FCDB590-7A1F-40AC-907D-89CA976BF643}" dt="2022-05-11T21:11:57.170" v="3098" actId="20577"/>
        <pc:sldMkLst>
          <pc:docMk/>
          <pc:sldMk cId="83475075" sldId="295"/>
        </pc:sldMkLst>
        <pc:spChg chg="mod">
          <ac:chgData name="Marion Sudvarg" userId="2bb9b31b-5f3c-4f72-8e1f-41eb276ee9c6" providerId="ADAL" clId="{5FCDB590-7A1F-40AC-907D-89CA976BF643}" dt="2022-05-11T21:11:57.170" v="3098" actId="20577"/>
          <ac:spMkLst>
            <pc:docMk/>
            <pc:sldMk cId="83475075" sldId="295"/>
            <ac:spMk id="2" creationId="{A1EF2C29-5036-14DA-86E3-FB3BE477D6E7}"/>
          </ac:spMkLst>
        </pc:spChg>
      </pc:sldChg>
      <pc:sldChg chg="add del">
        <pc:chgData name="Marion Sudvarg" userId="2bb9b31b-5f3c-4f72-8e1f-41eb276ee9c6" providerId="ADAL" clId="{5FCDB590-7A1F-40AC-907D-89CA976BF643}" dt="2022-05-11T21:12:02.941" v="3100" actId="47"/>
        <pc:sldMkLst>
          <pc:docMk/>
          <pc:sldMk cId="799325777" sldId="296"/>
        </pc:sldMkLst>
      </pc:sldChg>
      <pc:sldChg chg="new del">
        <pc:chgData name="Marion Sudvarg" userId="2bb9b31b-5f3c-4f72-8e1f-41eb276ee9c6" providerId="ADAL" clId="{5FCDB590-7A1F-40AC-907D-89CA976BF643}" dt="2022-05-11T21:12:14.628" v="3103" actId="47"/>
        <pc:sldMkLst>
          <pc:docMk/>
          <pc:sldMk cId="3864321053" sldId="296"/>
        </pc:sldMkLst>
      </pc:sldChg>
      <pc:sldChg chg="new add del">
        <pc:chgData name="Marion Sudvarg" userId="2bb9b31b-5f3c-4f72-8e1f-41eb276ee9c6" providerId="ADAL" clId="{5FCDB590-7A1F-40AC-907D-89CA976BF643}" dt="2022-05-11T21:13:05.038" v="3135" actId="47"/>
        <pc:sldMkLst>
          <pc:docMk/>
          <pc:sldMk cId="2352048033" sldId="297"/>
        </pc:sldMkLst>
      </pc:sldChg>
      <pc:sldChg chg="new add del">
        <pc:chgData name="Marion Sudvarg" userId="2bb9b31b-5f3c-4f72-8e1f-41eb276ee9c6" providerId="ADAL" clId="{5FCDB590-7A1F-40AC-907D-89CA976BF643}" dt="2022-05-11T21:13:05.038" v="3135" actId="47"/>
        <pc:sldMkLst>
          <pc:docMk/>
          <pc:sldMk cId="2126891790" sldId="298"/>
        </pc:sldMkLst>
      </pc:sldChg>
      <pc:sldChg chg="modSp add mod">
        <pc:chgData name="Marion Sudvarg" userId="2bb9b31b-5f3c-4f72-8e1f-41eb276ee9c6" providerId="ADAL" clId="{5FCDB590-7A1F-40AC-907D-89CA976BF643}" dt="2022-05-11T21:13:15.589" v="3166" actId="20577"/>
        <pc:sldMkLst>
          <pc:docMk/>
          <pc:sldMk cId="2837115492" sldId="299"/>
        </pc:sldMkLst>
        <pc:spChg chg="mod">
          <ac:chgData name="Marion Sudvarg" userId="2bb9b31b-5f3c-4f72-8e1f-41eb276ee9c6" providerId="ADAL" clId="{5FCDB590-7A1F-40AC-907D-89CA976BF643}" dt="2022-05-11T21:13:10.168" v="3145" actId="20577"/>
          <ac:spMkLst>
            <pc:docMk/>
            <pc:sldMk cId="2837115492" sldId="299"/>
            <ac:spMk id="2" creationId="{00000000-0000-0000-0000-000000000000}"/>
          </ac:spMkLst>
        </pc:spChg>
        <pc:spChg chg="mod">
          <ac:chgData name="Marion Sudvarg" userId="2bb9b31b-5f3c-4f72-8e1f-41eb276ee9c6" providerId="ADAL" clId="{5FCDB590-7A1F-40AC-907D-89CA976BF643}" dt="2022-05-11T21:13:15.589" v="3166" actId="20577"/>
          <ac:spMkLst>
            <pc:docMk/>
            <pc:sldMk cId="2837115492" sldId="299"/>
            <ac:spMk id="3" creationId="{00000000-0000-0000-0000-000000000000}"/>
          </ac:spMkLst>
        </pc:spChg>
      </pc:sldChg>
    </pc:docChg>
  </pc:docChgLst>
  <pc:docChgLst>
    <pc:chgData name="Marion Sudvarg" userId="2bb9b31b-5f3c-4f72-8e1f-41eb276ee9c6" providerId="ADAL" clId="{D714BB9C-D3C6-4967-B4E4-63280961BAE2}"/>
    <pc:docChg chg="custSel modSld">
      <pc:chgData name="Marion Sudvarg" userId="2bb9b31b-5f3c-4f72-8e1f-41eb276ee9c6" providerId="ADAL" clId="{D714BB9C-D3C6-4967-B4E4-63280961BAE2}" dt="2021-12-01T19:23:05.803" v="194" actId="20577"/>
      <pc:docMkLst>
        <pc:docMk/>
      </pc:docMkLst>
      <pc:sldChg chg="modSp mod modNotesTx">
        <pc:chgData name="Marion Sudvarg" userId="2bb9b31b-5f3c-4f72-8e1f-41eb276ee9c6" providerId="ADAL" clId="{D714BB9C-D3C6-4967-B4E4-63280961BAE2}" dt="2021-12-01T19:23:05.803" v="194" actId="20577"/>
        <pc:sldMkLst>
          <pc:docMk/>
          <pc:sldMk cId="1505880002" sldId="256"/>
        </pc:sldMkLst>
        <pc:spChg chg="mod">
          <ac:chgData name="Marion Sudvarg" userId="2bb9b31b-5f3c-4f72-8e1f-41eb276ee9c6" providerId="ADAL" clId="{D714BB9C-D3C6-4967-B4E4-63280961BAE2}" dt="2021-12-01T19:22:42.737" v="157" actId="20577"/>
          <ac:spMkLst>
            <pc:docMk/>
            <pc:sldMk cId="1505880002" sldId="256"/>
            <ac:spMk id="3" creationId="{00000000-0000-0000-0000-000000000000}"/>
          </ac:spMkLst>
        </pc:spChg>
      </pc:sldChg>
      <pc:sldChg chg="modNotesTx">
        <pc:chgData name="Marion Sudvarg" userId="2bb9b31b-5f3c-4f72-8e1f-41eb276ee9c6" providerId="ADAL" clId="{D714BB9C-D3C6-4967-B4E4-63280961BAE2}" dt="2021-12-01T19:20:10.216" v="127" actId="20577"/>
        <pc:sldMkLst>
          <pc:docMk/>
          <pc:sldMk cId="3892998453" sldId="258"/>
        </pc:sldMkLst>
      </pc:sldChg>
      <pc:sldChg chg="modSp">
        <pc:chgData name="Marion Sudvarg" userId="2bb9b31b-5f3c-4f72-8e1f-41eb276ee9c6" providerId="ADAL" clId="{D714BB9C-D3C6-4967-B4E4-63280961BAE2}" dt="2021-12-01T19:21:32.694" v="143" actId="20577"/>
        <pc:sldMkLst>
          <pc:docMk/>
          <pc:sldMk cId="1960653932" sldId="266"/>
        </pc:sldMkLst>
        <pc:spChg chg="mod">
          <ac:chgData name="Marion Sudvarg" userId="2bb9b31b-5f3c-4f72-8e1f-41eb276ee9c6" providerId="ADAL" clId="{D714BB9C-D3C6-4967-B4E4-63280961BAE2}" dt="2021-12-01T19:21:32.694" v="143" actId="20577"/>
          <ac:spMkLst>
            <pc:docMk/>
            <pc:sldMk cId="1960653932" sldId="266"/>
            <ac:spMk id="3" creationId="{7581D643-AA61-2249-8C84-4BC7D644C31C}"/>
          </ac:spMkLst>
        </pc:spChg>
      </pc:sldChg>
      <pc:sldChg chg="modSp mod modNotesTx">
        <pc:chgData name="Marion Sudvarg" userId="2bb9b31b-5f3c-4f72-8e1f-41eb276ee9c6" providerId="ADAL" clId="{D714BB9C-D3C6-4967-B4E4-63280961BAE2}" dt="2021-12-01T19:21:00.537" v="142" actId="20577"/>
        <pc:sldMkLst>
          <pc:docMk/>
          <pc:sldMk cId="670404262" sldId="268"/>
        </pc:sldMkLst>
        <pc:spChg chg="mod">
          <ac:chgData name="Marion Sudvarg" userId="2bb9b31b-5f3c-4f72-8e1f-41eb276ee9c6" providerId="ADAL" clId="{D714BB9C-D3C6-4967-B4E4-63280961BAE2}" dt="2021-12-01T19:18:51.927" v="9" actId="20577"/>
          <ac:spMkLst>
            <pc:docMk/>
            <pc:sldMk cId="670404262" sldId="268"/>
            <ac:spMk id="3" creationId="{DE4232C5-F54F-4CC3-A657-38167D815531}"/>
          </ac:spMkLst>
        </pc:spChg>
      </pc:sldChg>
    </pc:docChg>
  </pc:docChgLst>
  <pc:docChgLst>
    <pc:chgData name="Sudvarg, Marion" userId="2bb9b31b-5f3c-4f72-8e1f-41eb276ee9c6" providerId="ADAL" clId="{66F8087D-7A5B-44B8-962E-52650776F11A}"/>
    <pc:docChg chg="undo redo custSel addSld delSld modSld sldOrd">
      <pc:chgData name="Sudvarg, Marion" userId="2bb9b31b-5f3c-4f72-8e1f-41eb276ee9c6" providerId="ADAL" clId="{66F8087D-7A5B-44B8-962E-52650776F11A}" dt="2021-11-29T16:16:34.178" v="767" actId="27636"/>
      <pc:docMkLst>
        <pc:docMk/>
      </pc:docMkLst>
      <pc:sldChg chg="modSp add mod ord">
        <pc:chgData name="Sudvarg, Marion" userId="2bb9b31b-5f3c-4f72-8e1f-41eb276ee9c6" providerId="ADAL" clId="{66F8087D-7A5B-44B8-962E-52650776F11A}" dt="2021-11-29T16:16:34.178" v="767" actId="27636"/>
        <pc:sldMkLst>
          <pc:docMk/>
          <pc:sldMk cId="626981310" sldId="289"/>
        </pc:sldMkLst>
        <pc:spChg chg="mod">
          <ac:chgData name="Sudvarg, Marion" userId="2bb9b31b-5f3c-4f72-8e1f-41eb276ee9c6" providerId="ADAL" clId="{66F8087D-7A5B-44B8-962E-52650776F11A}" dt="2021-11-29T16:11:00.704" v="236" actId="20577"/>
          <ac:spMkLst>
            <pc:docMk/>
            <pc:sldMk cId="626981310" sldId="289"/>
            <ac:spMk id="2" creationId="{13BD51B6-4614-4225-A7F5-74EF19DDDB5C}"/>
          </ac:spMkLst>
        </pc:spChg>
        <pc:spChg chg="mod">
          <ac:chgData name="Sudvarg, Marion" userId="2bb9b31b-5f3c-4f72-8e1f-41eb276ee9c6" providerId="ADAL" clId="{66F8087D-7A5B-44B8-962E-52650776F11A}" dt="2021-11-29T16:16:34.178" v="767" actId="27636"/>
          <ac:spMkLst>
            <pc:docMk/>
            <pc:sldMk cId="626981310" sldId="289"/>
            <ac:spMk id="3" creationId="{F422ECD2-2065-4ED3-880C-9E2E7E1F7A28}"/>
          </ac:spMkLst>
        </pc:spChg>
      </pc:sldChg>
      <pc:sldChg chg="modSp add del mod">
        <pc:chgData name="Sudvarg, Marion" userId="2bb9b31b-5f3c-4f72-8e1f-41eb276ee9c6" providerId="ADAL" clId="{66F8087D-7A5B-44B8-962E-52650776F11A}" dt="2021-11-29T16:10:51.509" v="220" actId="47"/>
        <pc:sldMkLst>
          <pc:docMk/>
          <pc:sldMk cId="2676482428" sldId="289"/>
        </pc:sldMkLst>
        <pc:spChg chg="mod">
          <ac:chgData name="Sudvarg, Marion" userId="2bb9b31b-5f3c-4f72-8e1f-41eb276ee9c6" providerId="ADAL" clId="{66F8087D-7A5B-44B8-962E-52650776F11A}" dt="2021-11-29T16:09:18.548" v="37" actId="20577"/>
          <ac:spMkLst>
            <pc:docMk/>
            <pc:sldMk cId="2676482428" sldId="289"/>
            <ac:spMk id="2" creationId="{13BD51B6-4614-4225-A7F5-74EF19DDDB5C}"/>
          </ac:spMkLst>
        </pc:spChg>
        <pc:spChg chg="mod">
          <ac:chgData name="Sudvarg, Marion" userId="2bb9b31b-5f3c-4f72-8e1f-41eb276ee9c6" providerId="ADAL" clId="{66F8087D-7A5B-44B8-962E-52650776F11A}" dt="2021-11-29T16:10:47.640" v="219" actId="20577"/>
          <ac:spMkLst>
            <pc:docMk/>
            <pc:sldMk cId="2676482428" sldId="289"/>
            <ac:spMk id="3" creationId="{F422ECD2-2065-4ED3-880C-9E2E7E1F7A28}"/>
          </ac:spMkLst>
        </pc:spChg>
      </pc:sldChg>
    </pc:docChg>
  </pc:docChgLst>
  <pc:docChgLst>
    <pc:chgData name="Sudvarg, Marion" userId="2bb9b31b-5f3c-4f72-8e1f-41eb276ee9c6" providerId="ADAL" clId="{A14418AA-B218-468D-AE03-99D26F76F957}"/>
    <pc:docChg chg="undo custSel addSld delSld modSld sldOrd modMainMaster modNotesMaster">
      <pc:chgData name="Sudvarg, Marion" userId="2bb9b31b-5f3c-4f72-8e1f-41eb276ee9c6" providerId="ADAL" clId="{A14418AA-B218-468D-AE03-99D26F76F957}" dt="2021-11-30T23:55:32.026" v="2925"/>
      <pc:docMkLst>
        <pc:docMk/>
      </pc:docMkLst>
      <pc:sldChg chg="modSp">
        <pc:chgData name="Sudvarg, Marion" userId="2bb9b31b-5f3c-4f72-8e1f-41eb276ee9c6" providerId="ADAL" clId="{A14418AA-B218-468D-AE03-99D26F76F957}" dt="2021-11-30T22:37:10.863" v="1043"/>
        <pc:sldMkLst>
          <pc:docMk/>
          <pc:sldMk cId="1505880002" sldId="256"/>
        </pc:sldMkLst>
        <pc:spChg chg="mod">
          <ac:chgData name="Sudvarg, Marion" userId="2bb9b31b-5f3c-4f72-8e1f-41eb276ee9c6" providerId="ADAL" clId="{A14418AA-B218-468D-AE03-99D26F76F957}" dt="2021-11-30T22:37:10.863" v="1043"/>
          <ac:spMkLst>
            <pc:docMk/>
            <pc:sldMk cId="1505880002" sldId="256"/>
            <ac:spMk id="3" creationId="{00000000-0000-0000-0000-000000000000}"/>
          </ac:spMkLst>
        </pc:spChg>
      </pc:sldChg>
      <pc:sldChg chg="addSp modSp del mod">
        <pc:chgData name="Sudvarg, Marion" userId="2bb9b31b-5f3c-4f72-8e1f-41eb276ee9c6" providerId="ADAL" clId="{A14418AA-B218-468D-AE03-99D26F76F957}" dt="2021-11-30T22:40:24.102" v="1153" actId="47"/>
        <pc:sldMkLst>
          <pc:docMk/>
          <pc:sldMk cId="957312767" sldId="257"/>
        </pc:sldMkLst>
        <pc:spChg chg="mod">
          <ac:chgData name="Sudvarg, Marion" userId="2bb9b31b-5f3c-4f72-8e1f-41eb276ee9c6" providerId="ADAL" clId="{A14418AA-B218-468D-AE03-99D26F76F957}" dt="2021-11-30T22:37:10.863" v="1043"/>
          <ac:spMkLst>
            <pc:docMk/>
            <pc:sldMk cId="957312767" sldId="257"/>
            <ac:spMk id="3" creationId="{E2D80E0A-4033-4A85-8B3E-0F2597C8AE10}"/>
          </ac:spMkLst>
        </pc:spChg>
        <pc:spChg chg="add mod">
          <ac:chgData name="Sudvarg, Marion" userId="2bb9b31b-5f3c-4f72-8e1f-41eb276ee9c6" providerId="ADAL" clId="{A14418AA-B218-468D-AE03-99D26F76F957}" dt="2021-11-30T22:37:10.863" v="1043"/>
          <ac:spMkLst>
            <pc:docMk/>
            <pc:sldMk cId="957312767" sldId="257"/>
            <ac:spMk id="5" creationId="{73F886A2-BD68-4329-B1EA-B71E66678E80}"/>
          </ac:spMkLst>
        </pc:spChg>
      </pc:sldChg>
      <pc:sldChg chg="addSp delSp modSp new mod modAnim">
        <pc:chgData name="Sudvarg, Marion" userId="2bb9b31b-5f3c-4f72-8e1f-41eb276ee9c6" providerId="ADAL" clId="{A14418AA-B218-468D-AE03-99D26F76F957}" dt="2021-11-30T23:34:33.332" v="2880"/>
        <pc:sldMkLst>
          <pc:docMk/>
          <pc:sldMk cId="3892998453" sldId="258"/>
        </pc:sldMkLst>
        <pc:spChg chg="mod">
          <ac:chgData name="Sudvarg, Marion" userId="2bb9b31b-5f3c-4f72-8e1f-41eb276ee9c6" providerId="ADAL" clId="{A14418AA-B218-468D-AE03-99D26F76F957}" dt="2021-11-30T22:37:40.499" v="1044"/>
          <ac:spMkLst>
            <pc:docMk/>
            <pc:sldMk cId="3892998453" sldId="258"/>
            <ac:spMk id="2" creationId="{22D00111-284B-4D17-B37C-7703D4FF1217}"/>
          </ac:spMkLst>
        </pc:spChg>
        <pc:spChg chg="mod">
          <ac:chgData name="Sudvarg, Marion" userId="2bb9b31b-5f3c-4f72-8e1f-41eb276ee9c6" providerId="ADAL" clId="{A14418AA-B218-468D-AE03-99D26F76F957}" dt="2021-11-30T23:13:31.145" v="2122" actId="14100"/>
          <ac:spMkLst>
            <pc:docMk/>
            <pc:sldMk cId="3892998453" sldId="258"/>
            <ac:spMk id="3" creationId="{DE4232C5-F54F-4CC3-A657-38167D815531}"/>
          </ac:spMkLst>
        </pc:spChg>
        <pc:spChg chg="add del mod">
          <ac:chgData name="Sudvarg, Marion" userId="2bb9b31b-5f3c-4f72-8e1f-41eb276ee9c6" providerId="ADAL" clId="{A14418AA-B218-468D-AE03-99D26F76F957}" dt="2021-11-30T23:04:18" v="1935" actId="478"/>
          <ac:spMkLst>
            <pc:docMk/>
            <pc:sldMk cId="3892998453" sldId="258"/>
            <ac:spMk id="6" creationId="{1959D36C-C0D4-413B-929B-0C31C5724967}"/>
          </ac:spMkLst>
        </pc:spChg>
        <pc:spChg chg="add mod">
          <ac:chgData name="Sudvarg, Marion" userId="2bb9b31b-5f3c-4f72-8e1f-41eb276ee9c6" providerId="ADAL" clId="{A14418AA-B218-468D-AE03-99D26F76F957}" dt="2021-11-30T23:13:25.998" v="2121" actId="14100"/>
          <ac:spMkLst>
            <pc:docMk/>
            <pc:sldMk cId="3892998453" sldId="258"/>
            <ac:spMk id="7" creationId="{7B747221-D996-4235-8EA2-9E59BE85114C}"/>
          </ac:spMkLst>
        </pc:spChg>
        <pc:spChg chg="add mod">
          <ac:chgData name="Sudvarg, Marion" userId="2bb9b31b-5f3c-4f72-8e1f-41eb276ee9c6" providerId="ADAL" clId="{A14418AA-B218-468D-AE03-99D26F76F957}" dt="2021-11-30T23:13:37.677" v="2123" actId="1076"/>
          <ac:spMkLst>
            <pc:docMk/>
            <pc:sldMk cId="3892998453" sldId="258"/>
            <ac:spMk id="8" creationId="{77A3BD47-86EF-4CE4-9472-A4F7BB2D9EC9}"/>
          </ac:spMkLst>
        </pc:spChg>
      </pc:sldChg>
      <pc:sldChg chg="modSp add del mod">
        <pc:chgData name="Sudvarg, Marion" userId="2bb9b31b-5f3c-4f72-8e1f-41eb276ee9c6" providerId="ADAL" clId="{A14418AA-B218-468D-AE03-99D26F76F957}" dt="2021-11-30T22:40:24.102" v="1153" actId="47"/>
        <pc:sldMkLst>
          <pc:docMk/>
          <pc:sldMk cId="3387735553" sldId="259"/>
        </pc:sldMkLst>
        <pc:spChg chg="mod">
          <ac:chgData name="Sudvarg, Marion" userId="2bb9b31b-5f3c-4f72-8e1f-41eb276ee9c6" providerId="ADAL" clId="{A14418AA-B218-468D-AE03-99D26F76F957}" dt="2021-11-30T22:35:43.888" v="1037" actId="20577"/>
          <ac:spMkLst>
            <pc:docMk/>
            <pc:sldMk cId="3387735553" sldId="259"/>
            <ac:spMk id="2" creationId="{F1EC4498-4EEA-4D3D-BCD9-66BB0EF9FACE}"/>
          </ac:spMkLst>
        </pc:spChg>
        <pc:spChg chg="mod">
          <ac:chgData name="Sudvarg, Marion" userId="2bb9b31b-5f3c-4f72-8e1f-41eb276ee9c6" providerId="ADAL" clId="{A14418AA-B218-468D-AE03-99D26F76F957}" dt="2021-11-30T22:37:10.863" v="1043"/>
          <ac:spMkLst>
            <pc:docMk/>
            <pc:sldMk cId="3387735553" sldId="259"/>
            <ac:spMk id="3" creationId="{E2D80E0A-4033-4A85-8B3E-0F2597C8AE10}"/>
          </ac:spMkLst>
        </pc:spChg>
        <pc:spChg chg="mod">
          <ac:chgData name="Sudvarg, Marion" userId="2bb9b31b-5f3c-4f72-8e1f-41eb276ee9c6" providerId="ADAL" clId="{A14418AA-B218-468D-AE03-99D26F76F957}" dt="2021-11-30T22:37:10.863" v="1043"/>
          <ac:spMkLst>
            <pc:docMk/>
            <pc:sldMk cId="3387735553" sldId="259"/>
            <ac:spMk id="5" creationId="{73F886A2-BD68-4329-B1EA-B71E66678E80}"/>
          </ac:spMkLst>
        </pc:spChg>
      </pc:sldChg>
      <pc:sldChg chg="addSp modSp add mod ord">
        <pc:chgData name="Sudvarg, Marion" userId="2bb9b31b-5f3c-4f72-8e1f-41eb276ee9c6" providerId="ADAL" clId="{A14418AA-B218-468D-AE03-99D26F76F957}" dt="2021-11-30T22:40:20.947" v="1152" actId="20577"/>
        <pc:sldMkLst>
          <pc:docMk/>
          <pc:sldMk cId="1130163782" sldId="260"/>
        </pc:sldMkLst>
        <pc:spChg chg="mod">
          <ac:chgData name="Sudvarg, Marion" userId="2bb9b31b-5f3c-4f72-8e1f-41eb276ee9c6" providerId="ADAL" clId="{A14418AA-B218-468D-AE03-99D26F76F957}" dt="2021-11-30T22:37:46.775" v="1055" actId="20577"/>
          <ac:spMkLst>
            <pc:docMk/>
            <pc:sldMk cId="1130163782" sldId="260"/>
            <ac:spMk id="2" creationId="{22D00111-284B-4D17-B37C-7703D4FF1217}"/>
          </ac:spMkLst>
        </pc:spChg>
        <pc:spChg chg="mod">
          <ac:chgData name="Sudvarg, Marion" userId="2bb9b31b-5f3c-4f72-8e1f-41eb276ee9c6" providerId="ADAL" clId="{A14418AA-B218-468D-AE03-99D26F76F957}" dt="2021-11-30T22:40:20.947" v="1152" actId="20577"/>
          <ac:spMkLst>
            <pc:docMk/>
            <pc:sldMk cId="1130163782" sldId="260"/>
            <ac:spMk id="3" creationId="{DE4232C5-F54F-4CC3-A657-38167D815531}"/>
          </ac:spMkLst>
        </pc:spChg>
        <pc:spChg chg="add mod">
          <ac:chgData name="Sudvarg, Marion" userId="2bb9b31b-5f3c-4f72-8e1f-41eb276ee9c6" providerId="ADAL" clId="{A14418AA-B218-468D-AE03-99D26F76F957}" dt="2021-11-30T22:38:46.862" v="1070" actId="14100"/>
          <ac:spMkLst>
            <pc:docMk/>
            <pc:sldMk cId="1130163782" sldId="260"/>
            <ac:spMk id="6" creationId="{96AB69E0-D1AD-4B50-9D08-2A5A7752CF8E}"/>
          </ac:spMkLst>
        </pc:spChg>
      </pc:sldChg>
      <pc:sldChg chg="modSp add mod modAnim">
        <pc:chgData name="Sudvarg, Marion" userId="2bb9b31b-5f3c-4f72-8e1f-41eb276ee9c6" providerId="ADAL" clId="{A14418AA-B218-468D-AE03-99D26F76F957}" dt="2021-11-30T23:55:32.026" v="2925"/>
        <pc:sldMkLst>
          <pc:docMk/>
          <pc:sldMk cId="1960653932" sldId="266"/>
        </pc:sldMkLst>
        <pc:spChg chg="mod">
          <ac:chgData name="Sudvarg, Marion" userId="2bb9b31b-5f3c-4f72-8e1f-41eb276ee9c6" providerId="ADAL" clId="{A14418AA-B218-468D-AE03-99D26F76F957}" dt="2021-11-30T23:14:13.514" v="2126" actId="207"/>
          <ac:spMkLst>
            <pc:docMk/>
            <pc:sldMk cId="1960653932" sldId="266"/>
            <ac:spMk id="2" creationId="{09AED134-B5C2-BA46-AA1E-4C91DAAA596F}"/>
          </ac:spMkLst>
        </pc:spChg>
        <pc:spChg chg="mod">
          <ac:chgData name="Sudvarg, Marion" userId="2bb9b31b-5f3c-4f72-8e1f-41eb276ee9c6" providerId="ADAL" clId="{A14418AA-B218-468D-AE03-99D26F76F957}" dt="2021-11-30T23:30:24.875" v="2701" actId="20577"/>
          <ac:spMkLst>
            <pc:docMk/>
            <pc:sldMk cId="1960653932" sldId="266"/>
            <ac:spMk id="3" creationId="{7581D643-AA61-2249-8C84-4BC7D644C31C}"/>
          </ac:spMkLst>
        </pc:spChg>
        <pc:spChg chg="mod">
          <ac:chgData name="Sudvarg, Marion" userId="2bb9b31b-5f3c-4f72-8e1f-41eb276ee9c6" providerId="ADAL" clId="{A14418AA-B218-468D-AE03-99D26F76F957}" dt="2021-11-30T23:20:20.117" v="2130" actId="1035"/>
          <ac:spMkLst>
            <pc:docMk/>
            <pc:sldMk cId="1960653932" sldId="266"/>
            <ac:spMk id="4" creationId="{0B69819A-A2BB-6B43-B55D-C60F56A122C5}"/>
          </ac:spMkLst>
        </pc:spChg>
        <pc:grpChg chg="mod">
          <ac:chgData name="Sudvarg, Marion" userId="2bb9b31b-5f3c-4f72-8e1f-41eb276ee9c6" providerId="ADAL" clId="{A14418AA-B218-468D-AE03-99D26F76F957}" dt="2021-11-30T23:20:22.293" v="2133" actId="1035"/>
          <ac:grpSpMkLst>
            <pc:docMk/>
            <pc:sldMk cId="1960653932" sldId="266"/>
            <ac:grpSpMk id="17" creationId="{A286666B-6222-4618-B3C8-9F77F6917943}"/>
          </ac:grpSpMkLst>
        </pc:grpChg>
        <pc:grpChg chg="mod">
          <ac:chgData name="Sudvarg, Marion" userId="2bb9b31b-5f3c-4f72-8e1f-41eb276ee9c6" providerId="ADAL" clId="{A14418AA-B218-468D-AE03-99D26F76F957}" dt="2021-11-30T23:20:22.293" v="2133" actId="1035"/>
          <ac:grpSpMkLst>
            <pc:docMk/>
            <pc:sldMk cId="1960653932" sldId="266"/>
            <ac:grpSpMk id="69" creationId="{C6FE9620-D813-4E9F-A50D-5258AF07793D}"/>
          </ac:grpSpMkLst>
        </pc:grpChg>
        <pc:grpChg chg="mod">
          <ac:chgData name="Sudvarg, Marion" userId="2bb9b31b-5f3c-4f72-8e1f-41eb276ee9c6" providerId="ADAL" clId="{A14418AA-B218-468D-AE03-99D26F76F957}" dt="2021-11-30T23:20:22.293" v="2133" actId="1035"/>
          <ac:grpSpMkLst>
            <pc:docMk/>
            <pc:sldMk cId="1960653932" sldId="266"/>
            <ac:grpSpMk id="77" creationId="{1B335D27-DFDC-4967-A2AA-48EEC62EBE03}"/>
          </ac:grpSpMkLst>
        </pc:grpChg>
        <pc:grpChg chg="mod">
          <ac:chgData name="Sudvarg, Marion" userId="2bb9b31b-5f3c-4f72-8e1f-41eb276ee9c6" providerId="ADAL" clId="{A14418AA-B218-468D-AE03-99D26F76F957}" dt="2021-11-30T23:20:22.293" v="2133" actId="1035"/>
          <ac:grpSpMkLst>
            <pc:docMk/>
            <pc:sldMk cId="1960653932" sldId="266"/>
            <ac:grpSpMk id="88" creationId="{35C496AE-8E70-4E2B-9F76-2C3631071880}"/>
          </ac:grpSpMkLst>
        </pc:grpChg>
        <pc:grpChg chg="mod">
          <ac:chgData name="Sudvarg, Marion" userId="2bb9b31b-5f3c-4f72-8e1f-41eb276ee9c6" providerId="ADAL" clId="{A14418AA-B218-468D-AE03-99D26F76F957}" dt="2021-11-30T23:20:22.293" v="2133" actId="1035"/>
          <ac:grpSpMkLst>
            <pc:docMk/>
            <pc:sldMk cId="1960653932" sldId="266"/>
            <ac:grpSpMk id="91" creationId="{D5C87D33-C8C0-43F7-B134-B64FC9DF9127}"/>
          </ac:grpSpMkLst>
        </pc:grpChg>
        <pc:cxnChg chg="mod">
          <ac:chgData name="Sudvarg, Marion" userId="2bb9b31b-5f3c-4f72-8e1f-41eb276ee9c6" providerId="ADAL" clId="{A14418AA-B218-468D-AE03-99D26F76F957}" dt="2021-11-30T23:20:22.293" v="2133" actId="1035"/>
          <ac:cxnSpMkLst>
            <pc:docMk/>
            <pc:sldMk cId="1960653932" sldId="266"/>
            <ac:cxnSpMk id="24" creationId="{1FFB51AC-BEBD-43E8-9F02-CBAD45A8CBCF}"/>
          </ac:cxnSpMkLst>
        </pc:cxnChg>
        <pc:cxnChg chg="mod">
          <ac:chgData name="Sudvarg, Marion" userId="2bb9b31b-5f3c-4f72-8e1f-41eb276ee9c6" providerId="ADAL" clId="{A14418AA-B218-468D-AE03-99D26F76F957}" dt="2021-11-30T23:20:22.293" v="2133" actId="1035"/>
          <ac:cxnSpMkLst>
            <pc:docMk/>
            <pc:sldMk cId="1960653932" sldId="266"/>
            <ac:cxnSpMk id="25" creationId="{A116351B-8027-4C22-AD81-6FF9650466DE}"/>
          </ac:cxnSpMkLst>
        </pc:cxnChg>
        <pc:cxnChg chg="mod">
          <ac:chgData name="Sudvarg, Marion" userId="2bb9b31b-5f3c-4f72-8e1f-41eb276ee9c6" providerId="ADAL" clId="{A14418AA-B218-468D-AE03-99D26F76F957}" dt="2021-11-30T23:20:22.293" v="2133" actId="1035"/>
          <ac:cxnSpMkLst>
            <pc:docMk/>
            <pc:sldMk cId="1960653932" sldId="266"/>
            <ac:cxnSpMk id="26" creationId="{27DA81D3-F07D-4270-AB84-B662F5C1E619}"/>
          </ac:cxnSpMkLst>
        </pc:cxnChg>
        <pc:cxnChg chg="mod">
          <ac:chgData name="Sudvarg, Marion" userId="2bb9b31b-5f3c-4f72-8e1f-41eb276ee9c6" providerId="ADAL" clId="{A14418AA-B218-468D-AE03-99D26F76F957}" dt="2021-11-30T23:20:22.293" v="2133" actId="1035"/>
          <ac:cxnSpMkLst>
            <pc:docMk/>
            <pc:sldMk cId="1960653932" sldId="266"/>
            <ac:cxnSpMk id="27" creationId="{1F7AC82F-4430-47AE-B576-CB32DA18652C}"/>
          </ac:cxnSpMkLst>
        </pc:cxnChg>
        <pc:cxnChg chg="mod">
          <ac:chgData name="Sudvarg, Marion" userId="2bb9b31b-5f3c-4f72-8e1f-41eb276ee9c6" providerId="ADAL" clId="{A14418AA-B218-468D-AE03-99D26F76F957}" dt="2021-11-30T23:20:22.293" v="2133" actId="1035"/>
          <ac:cxnSpMkLst>
            <pc:docMk/>
            <pc:sldMk cId="1960653932" sldId="266"/>
            <ac:cxnSpMk id="60" creationId="{6B0718B0-3164-47FE-B521-A13AFA4A2121}"/>
          </ac:cxnSpMkLst>
        </pc:cxnChg>
        <pc:cxnChg chg="mod">
          <ac:chgData name="Sudvarg, Marion" userId="2bb9b31b-5f3c-4f72-8e1f-41eb276ee9c6" providerId="ADAL" clId="{A14418AA-B218-468D-AE03-99D26F76F957}" dt="2021-11-30T23:20:22.293" v="2133" actId="1035"/>
          <ac:cxnSpMkLst>
            <pc:docMk/>
            <pc:sldMk cId="1960653932" sldId="266"/>
            <ac:cxnSpMk id="61" creationId="{B5A1A2B9-9F59-4D09-A43D-C89D7DFFB44B}"/>
          </ac:cxnSpMkLst>
        </pc:cxnChg>
        <pc:cxnChg chg="mod">
          <ac:chgData name="Sudvarg, Marion" userId="2bb9b31b-5f3c-4f72-8e1f-41eb276ee9c6" providerId="ADAL" clId="{A14418AA-B218-468D-AE03-99D26F76F957}" dt="2021-11-30T23:20:22.293" v="2133" actId="1035"/>
          <ac:cxnSpMkLst>
            <pc:docMk/>
            <pc:sldMk cId="1960653932" sldId="266"/>
            <ac:cxnSpMk id="62" creationId="{8AB876B2-BB71-42E9-9198-063F4445D536}"/>
          </ac:cxnSpMkLst>
        </pc:cxnChg>
        <pc:cxnChg chg="mod">
          <ac:chgData name="Sudvarg, Marion" userId="2bb9b31b-5f3c-4f72-8e1f-41eb276ee9c6" providerId="ADAL" clId="{A14418AA-B218-468D-AE03-99D26F76F957}" dt="2021-11-30T23:20:22.293" v="2133" actId="1035"/>
          <ac:cxnSpMkLst>
            <pc:docMk/>
            <pc:sldMk cId="1960653932" sldId="266"/>
            <ac:cxnSpMk id="63" creationId="{5C411C0F-EDAA-47A8-9F09-AC120426BAD8}"/>
          </ac:cxnSpMkLst>
        </pc:cxnChg>
        <pc:cxnChg chg="mod">
          <ac:chgData name="Sudvarg, Marion" userId="2bb9b31b-5f3c-4f72-8e1f-41eb276ee9c6" providerId="ADAL" clId="{A14418AA-B218-468D-AE03-99D26F76F957}" dt="2021-11-30T23:20:22.293" v="2133" actId="1035"/>
          <ac:cxnSpMkLst>
            <pc:docMk/>
            <pc:sldMk cId="1960653932" sldId="266"/>
            <ac:cxnSpMk id="67" creationId="{F6691B4F-8F20-4CDF-83E4-A6A56A4CB3D3}"/>
          </ac:cxnSpMkLst>
        </pc:cxnChg>
        <pc:cxnChg chg="mod">
          <ac:chgData name="Sudvarg, Marion" userId="2bb9b31b-5f3c-4f72-8e1f-41eb276ee9c6" providerId="ADAL" clId="{A14418AA-B218-468D-AE03-99D26F76F957}" dt="2021-11-30T23:20:22.293" v="2133" actId="1035"/>
          <ac:cxnSpMkLst>
            <pc:docMk/>
            <pc:sldMk cId="1960653932" sldId="266"/>
            <ac:cxnSpMk id="72" creationId="{5CDBEF6D-03B3-48B2-9909-48491050CF7F}"/>
          </ac:cxnSpMkLst>
        </pc:cxnChg>
        <pc:cxnChg chg="mod">
          <ac:chgData name="Sudvarg, Marion" userId="2bb9b31b-5f3c-4f72-8e1f-41eb276ee9c6" providerId="ADAL" clId="{A14418AA-B218-468D-AE03-99D26F76F957}" dt="2021-11-30T23:20:22.293" v="2133" actId="1035"/>
          <ac:cxnSpMkLst>
            <pc:docMk/>
            <pc:sldMk cId="1960653932" sldId="266"/>
            <ac:cxnSpMk id="73" creationId="{543C2183-434B-42B0-8B61-591D9006A14F}"/>
          </ac:cxnSpMkLst>
        </pc:cxnChg>
        <pc:cxnChg chg="mod">
          <ac:chgData name="Sudvarg, Marion" userId="2bb9b31b-5f3c-4f72-8e1f-41eb276ee9c6" providerId="ADAL" clId="{A14418AA-B218-468D-AE03-99D26F76F957}" dt="2021-11-30T23:20:22.293" v="2133" actId="1035"/>
          <ac:cxnSpMkLst>
            <pc:docMk/>
            <pc:sldMk cId="1960653932" sldId="266"/>
            <ac:cxnSpMk id="75" creationId="{7EACA87D-82BC-402E-8692-66609D75E0AF}"/>
          </ac:cxnSpMkLst>
        </pc:cxnChg>
        <pc:cxnChg chg="mod">
          <ac:chgData name="Sudvarg, Marion" userId="2bb9b31b-5f3c-4f72-8e1f-41eb276ee9c6" providerId="ADAL" clId="{A14418AA-B218-468D-AE03-99D26F76F957}" dt="2021-11-30T23:20:22.293" v="2133" actId="1035"/>
          <ac:cxnSpMkLst>
            <pc:docMk/>
            <pc:sldMk cId="1960653932" sldId="266"/>
            <ac:cxnSpMk id="80" creationId="{408ED822-2128-4936-9D40-8639F00FEDFC}"/>
          </ac:cxnSpMkLst>
        </pc:cxnChg>
        <pc:cxnChg chg="mod">
          <ac:chgData name="Sudvarg, Marion" userId="2bb9b31b-5f3c-4f72-8e1f-41eb276ee9c6" providerId="ADAL" clId="{A14418AA-B218-468D-AE03-99D26F76F957}" dt="2021-11-30T23:20:22.293" v="2133" actId="1035"/>
          <ac:cxnSpMkLst>
            <pc:docMk/>
            <pc:sldMk cId="1960653932" sldId="266"/>
            <ac:cxnSpMk id="81" creationId="{87AD3575-1A51-496C-ADD7-E0051B510543}"/>
          </ac:cxnSpMkLst>
        </pc:cxnChg>
        <pc:cxnChg chg="mod">
          <ac:chgData name="Sudvarg, Marion" userId="2bb9b31b-5f3c-4f72-8e1f-41eb276ee9c6" providerId="ADAL" clId="{A14418AA-B218-468D-AE03-99D26F76F957}" dt="2021-11-30T23:20:22.293" v="2133" actId="1035"/>
          <ac:cxnSpMkLst>
            <pc:docMk/>
            <pc:sldMk cId="1960653932" sldId="266"/>
            <ac:cxnSpMk id="82" creationId="{38BD183A-0CEE-44C7-9D7E-EC7C311B9B46}"/>
          </ac:cxnSpMkLst>
        </pc:cxnChg>
        <pc:cxnChg chg="mod">
          <ac:chgData name="Sudvarg, Marion" userId="2bb9b31b-5f3c-4f72-8e1f-41eb276ee9c6" providerId="ADAL" clId="{A14418AA-B218-468D-AE03-99D26F76F957}" dt="2021-11-30T23:20:22.293" v="2133" actId="1035"/>
          <ac:cxnSpMkLst>
            <pc:docMk/>
            <pc:sldMk cId="1960653932" sldId="266"/>
            <ac:cxnSpMk id="83" creationId="{D6604E69-26A0-4ED4-B1B6-77FBE79F9C4D}"/>
          </ac:cxnSpMkLst>
        </pc:cxnChg>
        <pc:cxnChg chg="mod">
          <ac:chgData name="Sudvarg, Marion" userId="2bb9b31b-5f3c-4f72-8e1f-41eb276ee9c6" providerId="ADAL" clId="{A14418AA-B218-468D-AE03-99D26F76F957}" dt="2021-11-30T23:20:22.293" v="2133" actId="1035"/>
          <ac:cxnSpMkLst>
            <pc:docMk/>
            <pc:sldMk cId="1960653932" sldId="266"/>
            <ac:cxnSpMk id="87" creationId="{CC46F647-AFB6-4AC9-A39B-328CC8124647}"/>
          </ac:cxnSpMkLst>
        </pc:cxnChg>
        <pc:cxnChg chg="mod">
          <ac:chgData name="Sudvarg, Marion" userId="2bb9b31b-5f3c-4f72-8e1f-41eb276ee9c6" providerId="ADAL" clId="{A14418AA-B218-468D-AE03-99D26F76F957}" dt="2021-11-30T23:20:22.293" v="2133" actId="1035"/>
          <ac:cxnSpMkLst>
            <pc:docMk/>
            <pc:sldMk cId="1960653932" sldId="266"/>
            <ac:cxnSpMk id="94" creationId="{3442341A-10CF-45E5-9046-3C1DA557B578}"/>
          </ac:cxnSpMkLst>
        </pc:cxnChg>
      </pc:sldChg>
      <pc:sldChg chg="modSp new mod">
        <pc:chgData name="Sudvarg, Marion" userId="2bb9b31b-5f3c-4f72-8e1f-41eb276ee9c6" providerId="ADAL" clId="{A14418AA-B218-468D-AE03-99D26F76F957}" dt="2021-11-30T23:49:49.892" v="2914" actId="27636"/>
        <pc:sldMkLst>
          <pc:docMk/>
          <pc:sldMk cId="3884290582" sldId="267"/>
        </pc:sldMkLst>
        <pc:spChg chg="mod">
          <ac:chgData name="Sudvarg, Marion" userId="2bb9b31b-5f3c-4f72-8e1f-41eb276ee9c6" providerId="ADAL" clId="{A14418AA-B218-468D-AE03-99D26F76F957}" dt="2021-11-30T23:22:22.932" v="2227" actId="20577"/>
          <ac:spMkLst>
            <pc:docMk/>
            <pc:sldMk cId="3884290582" sldId="267"/>
            <ac:spMk id="2" creationId="{71021414-6277-4B29-96F5-B4F9FEBE62D3}"/>
          </ac:spMkLst>
        </pc:spChg>
        <pc:spChg chg="mod">
          <ac:chgData name="Sudvarg, Marion" userId="2bb9b31b-5f3c-4f72-8e1f-41eb276ee9c6" providerId="ADAL" clId="{A14418AA-B218-468D-AE03-99D26F76F957}" dt="2021-11-30T23:49:49.892" v="2914" actId="27636"/>
          <ac:spMkLst>
            <pc:docMk/>
            <pc:sldMk cId="3884290582" sldId="267"/>
            <ac:spMk id="3" creationId="{F983CC62-C22C-4F42-909D-7CA33CA33F9C}"/>
          </ac:spMkLst>
        </pc:spChg>
      </pc:sldChg>
      <pc:sldMasterChg chg="modSp modSldLayout">
        <pc:chgData name="Sudvarg, Marion" userId="2bb9b31b-5f3c-4f72-8e1f-41eb276ee9c6" providerId="ADAL" clId="{A14418AA-B218-468D-AE03-99D26F76F957}" dt="2021-11-30T22:37:10.863" v="1043"/>
        <pc:sldMasterMkLst>
          <pc:docMk/>
          <pc:sldMasterMk cId="1193365014" sldId="2147483660"/>
        </pc:sldMasterMkLst>
        <pc:spChg chg="mod">
          <ac:chgData name="Sudvarg, Marion" userId="2bb9b31b-5f3c-4f72-8e1f-41eb276ee9c6" providerId="ADAL" clId="{A14418AA-B218-468D-AE03-99D26F76F957}" dt="2021-11-30T22:37:10.863" v="1043"/>
          <ac:spMkLst>
            <pc:docMk/>
            <pc:sldMasterMk cId="1193365014" sldId="2147483660"/>
            <ac:spMk id="2"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ac:spMk id="3"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ac:spMk id="5"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ac:spMk id="6"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ac:spMk id="7" creationId="{00000000-0000-0000-0000-000000000000}"/>
          </ac:spMkLst>
        </pc:spChg>
        <pc:picChg chg="mod">
          <ac:chgData name="Sudvarg, Marion" userId="2bb9b31b-5f3c-4f72-8e1f-41eb276ee9c6" providerId="ADAL" clId="{A14418AA-B218-468D-AE03-99D26F76F957}" dt="2021-11-30T22:37:10.863" v="1043"/>
          <ac:picMkLst>
            <pc:docMk/>
            <pc:sldMasterMk cId="1193365014" sldId="2147483660"/>
            <ac:picMk id="11" creationId="{195F4596-CC02-7E4D-91EF-02993D1FB4B4}"/>
          </ac:picMkLst>
        </pc:picChg>
        <pc:sldLayoutChg chg="modSp">
          <pc:chgData name="Sudvarg, Marion" userId="2bb9b31b-5f3c-4f72-8e1f-41eb276ee9c6" providerId="ADAL" clId="{A14418AA-B218-468D-AE03-99D26F76F957}" dt="2021-11-30T22:37:10.863" v="1043"/>
          <pc:sldLayoutMkLst>
            <pc:docMk/>
            <pc:sldMasterMk cId="1193365014" sldId="2147483660"/>
            <pc:sldLayoutMk cId="1419050163" sldId="2147483661"/>
          </pc:sldLayoutMkLst>
          <pc:spChg chg="mod">
            <ac:chgData name="Sudvarg, Marion" userId="2bb9b31b-5f3c-4f72-8e1f-41eb276ee9c6" providerId="ADAL" clId="{A14418AA-B218-468D-AE03-99D26F76F957}" dt="2021-11-30T22:37:10.863" v="1043"/>
            <ac:spMkLst>
              <pc:docMk/>
              <pc:sldMasterMk cId="1193365014" sldId="2147483660"/>
              <pc:sldLayoutMk cId="1419050163" sldId="2147483661"/>
              <ac:spMk id="2"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419050163" sldId="2147483661"/>
              <ac:spMk id="3"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419050163" sldId="2147483661"/>
              <ac:spMk id="7" creationId="{00000000-0000-0000-0000-000000000000}"/>
            </ac:spMkLst>
          </pc:spChg>
          <pc:picChg chg="mod">
            <ac:chgData name="Sudvarg, Marion" userId="2bb9b31b-5f3c-4f72-8e1f-41eb276ee9c6" providerId="ADAL" clId="{A14418AA-B218-468D-AE03-99D26F76F957}" dt="2021-11-30T22:37:10.863" v="1043"/>
            <ac:picMkLst>
              <pc:docMk/>
              <pc:sldMasterMk cId="1193365014" sldId="2147483660"/>
              <pc:sldLayoutMk cId="1419050163" sldId="2147483661"/>
              <ac:picMk id="8" creationId="{7E8FED50-267D-B443-A7AA-B339A342C790}"/>
            </ac:picMkLst>
          </pc:picChg>
        </pc:sldLayoutChg>
        <pc:sldLayoutChg chg="modSp">
          <pc:chgData name="Sudvarg, Marion" userId="2bb9b31b-5f3c-4f72-8e1f-41eb276ee9c6" providerId="ADAL" clId="{A14418AA-B218-468D-AE03-99D26F76F957}" dt="2021-11-30T22:37:10.863" v="1043"/>
          <pc:sldLayoutMkLst>
            <pc:docMk/>
            <pc:sldMasterMk cId="1193365014" sldId="2147483660"/>
            <pc:sldLayoutMk cId="4119517090" sldId="2147483662"/>
          </pc:sldLayoutMkLst>
          <pc:spChg chg="mod">
            <ac:chgData name="Sudvarg, Marion" userId="2bb9b31b-5f3c-4f72-8e1f-41eb276ee9c6" providerId="ADAL" clId="{A14418AA-B218-468D-AE03-99D26F76F957}" dt="2021-11-30T22:37:10.863" v="1043"/>
            <ac:spMkLst>
              <pc:docMk/>
              <pc:sldMasterMk cId="1193365014" sldId="2147483660"/>
              <pc:sldLayoutMk cId="4119517090" sldId="2147483662"/>
              <ac:spMk id="8"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1968238598" sldId="2147483663"/>
          </pc:sldLayoutMkLst>
          <pc:spChg chg="mod">
            <ac:chgData name="Sudvarg, Marion" userId="2bb9b31b-5f3c-4f72-8e1f-41eb276ee9c6" providerId="ADAL" clId="{A14418AA-B218-468D-AE03-99D26F76F957}" dt="2021-11-30T22:37:10.863" v="1043"/>
            <ac:spMkLst>
              <pc:docMk/>
              <pc:sldMasterMk cId="1193365014" sldId="2147483660"/>
              <pc:sldLayoutMk cId="1968238598" sldId="2147483663"/>
              <ac:spMk id="2"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968238598" sldId="2147483663"/>
              <ac:spMk id="3"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968238598" sldId="2147483663"/>
              <ac:spMk id="8"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560904898" sldId="2147483664"/>
          </pc:sldLayoutMkLst>
          <pc:spChg chg="mod">
            <ac:chgData name="Sudvarg, Marion" userId="2bb9b31b-5f3c-4f72-8e1f-41eb276ee9c6" providerId="ADAL" clId="{A14418AA-B218-468D-AE03-99D26F76F957}" dt="2021-11-30T22:37:10.863" v="1043"/>
            <ac:spMkLst>
              <pc:docMk/>
              <pc:sldMasterMk cId="1193365014" sldId="2147483660"/>
              <pc:sldLayoutMk cId="560904898" sldId="2147483664"/>
              <ac:spMk id="3"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560904898" sldId="2147483664"/>
              <ac:spMk id="4"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560904898" sldId="2147483664"/>
              <ac:spMk id="9"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2078167928" sldId="2147483665"/>
          </pc:sldLayoutMkLst>
          <pc:spChg chg="mod">
            <ac:chgData name="Sudvarg, Marion" userId="2bb9b31b-5f3c-4f72-8e1f-41eb276ee9c6" providerId="ADAL" clId="{A14418AA-B218-468D-AE03-99D26F76F957}" dt="2021-11-30T22:37:10.863" v="1043"/>
            <ac:spMkLst>
              <pc:docMk/>
              <pc:sldMasterMk cId="1193365014" sldId="2147483660"/>
              <pc:sldLayoutMk cId="2078167928" sldId="2147483665"/>
              <ac:spMk id="3"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2078167928" sldId="2147483665"/>
              <ac:spMk id="4"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2078167928" sldId="2147483665"/>
              <ac:spMk id="5"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2078167928" sldId="2147483665"/>
              <ac:spMk id="6"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2078167928" sldId="2147483665"/>
              <ac:spMk id="11"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2179557760" sldId="2147483666"/>
          </pc:sldLayoutMkLst>
          <pc:spChg chg="mod">
            <ac:chgData name="Sudvarg, Marion" userId="2bb9b31b-5f3c-4f72-8e1f-41eb276ee9c6" providerId="ADAL" clId="{A14418AA-B218-468D-AE03-99D26F76F957}" dt="2021-11-30T22:37:10.863" v="1043"/>
            <ac:spMkLst>
              <pc:docMk/>
              <pc:sldMasterMk cId="1193365014" sldId="2147483660"/>
              <pc:sldLayoutMk cId="2179557760" sldId="2147483666"/>
              <ac:spMk id="7"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919744594" sldId="2147483667"/>
          </pc:sldLayoutMkLst>
          <pc:spChg chg="mod">
            <ac:chgData name="Sudvarg, Marion" userId="2bb9b31b-5f3c-4f72-8e1f-41eb276ee9c6" providerId="ADAL" clId="{A14418AA-B218-468D-AE03-99D26F76F957}" dt="2021-11-30T22:37:10.863" v="1043"/>
            <ac:spMkLst>
              <pc:docMk/>
              <pc:sldMasterMk cId="1193365014" sldId="2147483660"/>
              <pc:sldLayoutMk cId="919744594" sldId="2147483667"/>
              <ac:spMk id="6"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1157597911" sldId="2147483668"/>
          </pc:sldLayoutMkLst>
          <pc:spChg chg="mod">
            <ac:chgData name="Sudvarg, Marion" userId="2bb9b31b-5f3c-4f72-8e1f-41eb276ee9c6" providerId="ADAL" clId="{A14418AA-B218-468D-AE03-99D26F76F957}" dt="2021-11-30T22:37:10.863" v="1043"/>
            <ac:spMkLst>
              <pc:docMk/>
              <pc:sldMasterMk cId="1193365014" sldId="2147483660"/>
              <pc:sldLayoutMk cId="1157597911" sldId="2147483668"/>
              <ac:spMk id="2"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157597911" sldId="2147483668"/>
              <ac:spMk id="3"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157597911" sldId="2147483668"/>
              <ac:spMk id="4"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1640254107" sldId="2147483669"/>
          </pc:sldLayoutMkLst>
          <pc:spChg chg="mod">
            <ac:chgData name="Sudvarg, Marion" userId="2bb9b31b-5f3c-4f72-8e1f-41eb276ee9c6" providerId="ADAL" clId="{A14418AA-B218-468D-AE03-99D26F76F957}" dt="2021-11-30T22:37:10.863" v="1043"/>
            <ac:spMkLst>
              <pc:docMk/>
              <pc:sldMasterMk cId="1193365014" sldId="2147483660"/>
              <pc:sldLayoutMk cId="1640254107" sldId="2147483669"/>
              <ac:spMk id="2"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640254107" sldId="2147483669"/>
              <ac:spMk id="3"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1640254107" sldId="2147483669"/>
              <ac:spMk id="4" creationId="{00000000-0000-0000-0000-000000000000}"/>
            </ac:spMkLst>
          </pc:spChg>
        </pc:sldLayoutChg>
        <pc:sldLayoutChg chg="modSp">
          <pc:chgData name="Sudvarg, Marion" userId="2bb9b31b-5f3c-4f72-8e1f-41eb276ee9c6" providerId="ADAL" clId="{A14418AA-B218-468D-AE03-99D26F76F957}" dt="2021-11-30T22:37:10.863" v="1043"/>
          <pc:sldLayoutMkLst>
            <pc:docMk/>
            <pc:sldMasterMk cId="1193365014" sldId="2147483660"/>
            <pc:sldLayoutMk cId="3490266096" sldId="2147483671"/>
          </pc:sldLayoutMkLst>
          <pc:spChg chg="mod">
            <ac:chgData name="Sudvarg, Marion" userId="2bb9b31b-5f3c-4f72-8e1f-41eb276ee9c6" providerId="ADAL" clId="{A14418AA-B218-468D-AE03-99D26F76F957}" dt="2021-11-30T22:37:10.863" v="1043"/>
            <ac:spMkLst>
              <pc:docMk/>
              <pc:sldMasterMk cId="1193365014" sldId="2147483660"/>
              <pc:sldLayoutMk cId="3490266096" sldId="2147483671"/>
              <ac:spMk id="2" creationId="{00000000-0000-0000-0000-000000000000}"/>
            </ac:spMkLst>
          </pc:spChg>
          <pc:spChg chg="mod">
            <ac:chgData name="Sudvarg, Marion" userId="2bb9b31b-5f3c-4f72-8e1f-41eb276ee9c6" providerId="ADAL" clId="{A14418AA-B218-468D-AE03-99D26F76F957}" dt="2021-11-30T22:37:10.863" v="1043"/>
            <ac:spMkLst>
              <pc:docMk/>
              <pc:sldMasterMk cId="1193365014" sldId="2147483660"/>
              <pc:sldLayoutMk cId="3490266096" sldId="2147483671"/>
              <ac:spMk id="3" creationId="{00000000-0000-0000-0000-000000000000}"/>
            </ac:spMkLst>
          </pc:spChg>
        </pc:sldLayoutChg>
      </pc:sldMasterChg>
    </pc:docChg>
  </pc:docChgLst>
  <pc:docChgLst>
    <pc:chgData name="Sudvarg, Marion" userId="2bb9b31b-5f3c-4f72-8e1f-41eb276ee9c6" providerId="ADAL" clId="{31021B10-09B2-4437-B3BA-FE8A29831BFF}"/>
    <pc:docChg chg="undo redo custSel addSld delSld modSld sldOrd modMainMaster">
      <pc:chgData name="Sudvarg, Marion" userId="2bb9b31b-5f3c-4f72-8e1f-41eb276ee9c6" providerId="ADAL" clId="{31021B10-09B2-4437-B3BA-FE8A29831BFF}" dt="2022-06-02T03:22:14.408" v="20639" actId="20577"/>
      <pc:docMkLst>
        <pc:docMk/>
      </pc:docMkLst>
      <pc:sldChg chg="modSp mod modNotesTx">
        <pc:chgData name="Sudvarg, Marion" userId="2bb9b31b-5f3c-4f72-8e1f-41eb276ee9c6" providerId="ADAL" clId="{31021B10-09B2-4437-B3BA-FE8A29831BFF}" dt="2022-05-31T05:37:48.823" v="14947" actId="313"/>
        <pc:sldMkLst>
          <pc:docMk/>
          <pc:sldMk cId="1505880002" sldId="256"/>
        </pc:sldMkLst>
        <pc:spChg chg="mod">
          <ac:chgData name="Sudvarg, Marion" userId="2bb9b31b-5f3c-4f72-8e1f-41eb276ee9c6" providerId="ADAL" clId="{31021B10-09B2-4437-B3BA-FE8A29831BFF}" dt="2022-05-06T19:19:17.350" v="67" actId="20577"/>
          <ac:spMkLst>
            <pc:docMk/>
            <pc:sldMk cId="1505880002" sldId="256"/>
            <ac:spMk id="2" creationId="{00000000-0000-0000-0000-000000000000}"/>
          </ac:spMkLst>
        </pc:spChg>
        <pc:spChg chg="mod">
          <ac:chgData name="Sudvarg, Marion" userId="2bb9b31b-5f3c-4f72-8e1f-41eb276ee9c6" providerId="ADAL" clId="{31021B10-09B2-4437-B3BA-FE8A29831BFF}" dt="2022-05-06T19:21:57.271" v="201" actId="20577"/>
          <ac:spMkLst>
            <pc:docMk/>
            <pc:sldMk cId="1505880002" sldId="256"/>
            <ac:spMk id="3" creationId="{00000000-0000-0000-0000-000000000000}"/>
          </ac:spMkLst>
        </pc:spChg>
      </pc:sldChg>
      <pc:sldChg chg="del">
        <pc:chgData name="Sudvarg, Marion" userId="2bb9b31b-5f3c-4f72-8e1f-41eb276ee9c6" providerId="ADAL" clId="{31021B10-09B2-4437-B3BA-FE8A29831BFF}" dt="2022-05-06T19:21:02.562" v="191" actId="47"/>
        <pc:sldMkLst>
          <pc:docMk/>
          <pc:sldMk cId="3892998453" sldId="258"/>
        </pc:sldMkLst>
      </pc:sldChg>
      <pc:sldChg chg="del">
        <pc:chgData name="Sudvarg, Marion" userId="2bb9b31b-5f3c-4f72-8e1f-41eb276ee9c6" providerId="ADAL" clId="{31021B10-09B2-4437-B3BA-FE8A29831BFF}" dt="2022-05-06T19:21:02.562" v="191" actId="47"/>
        <pc:sldMkLst>
          <pc:docMk/>
          <pc:sldMk cId="1960653932" sldId="266"/>
        </pc:sldMkLst>
      </pc:sldChg>
      <pc:sldChg chg="del">
        <pc:chgData name="Sudvarg, Marion" userId="2bb9b31b-5f3c-4f72-8e1f-41eb276ee9c6" providerId="ADAL" clId="{31021B10-09B2-4437-B3BA-FE8A29831BFF}" dt="2022-05-06T19:21:02.562" v="191" actId="47"/>
        <pc:sldMkLst>
          <pc:docMk/>
          <pc:sldMk cId="3884290582" sldId="267"/>
        </pc:sldMkLst>
      </pc:sldChg>
      <pc:sldChg chg="delSp modSp del mod">
        <pc:chgData name="Sudvarg, Marion" userId="2bb9b31b-5f3c-4f72-8e1f-41eb276ee9c6" providerId="ADAL" clId="{31021B10-09B2-4437-B3BA-FE8A29831BFF}" dt="2022-05-06T19:30:18.082" v="212" actId="47"/>
        <pc:sldMkLst>
          <pc:docMk/>
          <pc:sldMk cId="670404262" sldId="268"/>
        </pc:sldMkLst>
        <pc:spChg chg="mod">
          <ac:chgData name="Sudvarg, Marion" userId="2bb9b31b-5f3c-4f72-8e1f-41eb276ee9c6" providerId="ADAL" clId="{31021B10-09B2-4437-B3BA-FE8A29831BFF}" dt="2022-05-06T19:21:08.239" v="194" actId="20577"/>
          <ac:spMkLst>
            <pc:docMk/>
            <pc:sldMk cId="670404262" sldId="268"/>
            <ac:spMk id="5" creationId="{A97E2102-E28F-4F18-8C0C-49CE1F8DD014}"/>
          </ac:spMkLst>
        </pc:spChg>
        <pc:spChg chg="del">
          <ac:chgData name="Sudvarg, Marion" userId="2bb9b31b-5f3c-4f72-8e1f-41eb276ee9c6" providerId="ADAL" clId="{31021B10-09B2-4437-B3BA-FE8A29831BFF}" dt="2022-05-06T19:30:02.072" v="202" actId="478"/>
          <ac:spMkLst>
            <pc:docMk/>
            <pc:sldMk cId="670404262" sldId="268"/>
            <ac:spMk id="6" creationId="{96AB69E0-D1AD-4B50-9D08-2A5A7752CF8E}"/>
          </ac:spMkLst>
        </pc:spChg>
      </pc:sldChg>
      <pc:sldChg chg="modSp new mod modNotesTx">
        <pc:chgData name="Sudvarg, Marion" userId="2bb9b31b-5f3c-4f72-8e1f-41eb276ee9c6" providerId="ADAL" clId="{31021B10-09B2-4437-B3BA-FE8A29831BFF}" dt="2022-05-31T19:47:20.363" v="14965" actId="20577"/>
        <pc:sldMkLst>
          <pc:docMk/>
          <pc:sldMk cId="3317876688" sldId="269"/>
        </pc:sldMkLst>
        <pc:spChg chg="mod">
          <ac:chgData name="Sudvarg, Marion" userId="2bb9b31b-5f3c-4f72-8e1f-41eb276ee9c6" providerId="ADAL" clId="{31021B10-09B2-4437-B3BA-FE8A29831BFF}" dt="2022-05-06T19:30:15.155" v="211" actId="20577"/>
          <ac:spMkLst>
            <pc:docMk/>
            <pc:sldMk cId="3317876688" sldId="269"/>
            <ac:spMk id="2" creationId="{216CA47D-D1C9-1DF0-19DE-D346DE864797}"/>
          </ac:spMkLst>
        </pc:spChg>
        <pc:spChg chg="mod">
          <ac:chgData name="Sudvarg, Marion" userId="2bb9b31b-5f3c-4f72-8e1f-41eb276ee9c6" providerId="ADAL" clId="{31021B10-09B2-4437-B3BA-FE8A29831BFF}" dt="2022-05-31T19:47:20.363" v="14965" actId="20577"/>
          <ac:spMkLst>
            <pc:docMk/>
            <pc:sldMk cId="3317876688" sldId="269"/>
            <ac:spMk id="3" creationId="{CBC3F30C-44D9-AF26-5259-2076AA9F0F60}"/>
          </ac:spMkLst>
        </pc:spChg>
      </pc:sldChg>
      <pc:sldChg chg="modSp new mod ord modShow">
        <pc:chgData name="Sudvarg, Marion" userId="2bb9b31b-5f3c-4f72-8e1f-41eb276ee9c6" providerId="ADAL" clId="{31021B10-09B2-4437-B3BA-FE8A29831BFF}" dt="2022-05-16T12:56:34.827" v="11834"/>
        <pc:sldMkLst>
          <pc:docMk/>
          <pc:sldMk cId="4131549343" sldId="270"/>
        </pc:sldMkLst>
        <pc:spChg chg="mod">
          <ac:chgData name="Sudvarg, Marion" userId="2bb9b31b-5f3c-4f72-8e1f-41eb276ee9c6" providerId="ADAL" clId="{31021B10-09B2-4437-B3BA-FE8A29831BFF}" dt="2022-05-06T19:37:59.305" v="762" actId="20577"/>
          <ac:spMkLst>
            <pc:docMk/>
            <pc:sldMk cId="4131549343" sldId="270"/>
            <ac:spMk id="2" creationId="{8B8EC9AE-5C33-59C0-DD28-375DE72FA991}"/>
          </ac:spMkLst>
        </pc:spChg>
        <pc:spChg chg="mod">
          <ac:chgData name="Sudvarg, Marion" userId="2bb9b31b-5f3c-4f72-8e1f-41eb276ee9c6" providerId="ADAL" clId="{31021B10-09B2-4437-B3BA-FE8A29831BFF}" dt="2022-05-14T04:43:19.233" v="6755" actId="27636"/>
          <ac:spMkLst>
            <pc:docMk/>
            <pc:sldMk cId="4131549343" sldId="270"/>
            <ac:spMk id="3" creationId="{71702CEB-3F33-3388-8C23-6BF848233344}"/>
          </ac:spMkLst>
        </pc:spChg>
      </pc:sldChg>
      <pc:sldChg chg="modSp add del mod">
        <pc:chgData name="Sudvarg, Marion" userId="2bb9b31b-5f3c-4f72-8e1f-41eb276ee9c6" providerId="ADAL" clId="{31021B10-09B2-4437-B3BA-FE8A29831BFF}" dt="2022-05-14T04:43:24.157" v="6756" actId="47"/>
        <pc:sldMkLst>
          <pc:docMk/>
          <pc:sldMk cId="2808435142" sldId="271"/>
        </pc:sldMkLst>
        <pc:spChg chg="mod">
          <ac:chgData name="Sudvarg, Marion" userId="2bb9b31b-5f3c-4f72-8e1f-41eb276ee9c6" providerId="ADAL" clId="{31021B10-09B2-4437-B3BA-FE8A29831BFF}" dt="2022-05-13T20:56:13.021" v="4376" actId="20577"/>
          <ac:spMkLst>
            <pc:docMk/>
            <pc:sldMk cId="2808435142" sldId="271"/>
            <ac:spMk id="3" creationId="{71702CEB-3F33-3388-8C23-6BF848233344}"/>
          </ac:spMkLst>
        </pc:spChg>
      </pc:sldChg>
      <pc:sldChg chg="addSp modSp new mod modAnim modNotesTx">
        <pc:chgData name="Sudvarg, Marion" userId="2bb9b31b-5f3c-4f72-8e1f-41eb276ee9c6" providerId="ADAL" clId="{31021B10-09B2-4437-B3BA-FE8A29831BFF}" dt="2022-05-31T05:26:06.264" v="13831" actId="20577"/>
        <pc:sldMkLst>
          <pc:docMk/>
          <pc:sldMk cId="838033850" sldId="272"/>
        </pc:sldMkLst>
        <pc:spChg chg="mod">
          <ac:chgData name="Sudvarg, Marion" userId="2bb9b31b-5f3c-4f72-8e1f-41eb276ee9c6" providerId="ADAL" clId="{31021B10-09B2-4437-B3BA-FE8A29831BFF}" dt="2022-05-07T13:49:41.682" v="1645" actId="20577"/>
          <ac:spMkLst>
            <pc:docMk/>
            <pc:sldMk cId="838033850" sldId="272"/>
            <ac:spMk id="2" creationId="{61735FCD-A505-C2CE-8B34-33C0C7FB9979}"/>
          </ac:spMkLst>
        </pc:spChg>
        <pc:spChg chg="mod">
          <ac:chgData name="Sudvarg, Marion" userId="2bb9b31b-5f3c-4f72-8e1f-41eb276ee9c6" providerId="ADAL" clId="{31021B10-09B2-4437-B3BA-FE8A29831BFF}" dt="2022-05-20T18:37:16.617" v="11936" actId="20577"/>
          <ac:spMkLst>
            <pc:docMk/>
            <pc:sldMk cId="838033850" sldId="272"/>
            <ac:spMk id="3" creationId="{65E94631-7839-8CBE-73C4-045201BB8269}"/>
          </ac:spMkLst>
        </pc:spChg>
        <pc:spChg chg="add mod">
          <ac:chgData name="Sudvarg, Marion" userId="2bb9b31b-5f3c-4f72-8e1f-41eb276ee9c6" providerId="ADAL" clId="{31021B10-09B2-4437-B3BA-FE8A29831BFF}" dt="2022-05-07T14:20:09.573" v="2367" actId="1035"/>
          <ac:spMkLst>
            <pc:docMk/>
            <pc:sldMk cId="838033850" sldId="272"/>
            <ac:spMk id="6" creationId="{39948ECF-3FE7-AFD4-A335-594D1734FE14}"/>
          </ac:spMkLst>
        </pc:spChg>
        <pc:spChg chg="add mod">
          <ac:chgData name="Sudvarg, Marion" userId="2bb9b31b-5f3c-4f72-8e1f-41eb276ee9c6" providerId="ADAL" clId="{31021B10-09B2-4437-B3BA-FE8A29831BFF}" dt="2022-05-07T14:20:09.573" v="2367" actId="1035"/>
          <ac:spMkLst>
            <pc:docMk/>
            <pc:sldMk cId="838033850" sldId="272"/>
            <ac:spMk id="7" creationId="{96F712C3-8A9C-3251-906B-9F6FCE7202A4}"/>
          </ac:spMkLst>
        </pc:spChg>
        <pc:spChg chg="add mod">
          <ac:chgData name="Sudvarg, Marion" userId="2bb9b31b-5f3c-4f72-8e1f-41eb276ee9c6" providerId="ADAL" clId="{31021B10-09B2-4437-B3BA-FE8A29831BFF}" dt="2022-05-07T14:20:09.573" v="2367" actId="1035"/>
          <ac:spMkLst>
            <pc:docMk/>
            <pc:sldMk cId="838033850" sldId="272"/>
            <ac:spMk id="8" creationId="{61CFB520-F0DE-F2A5-6FA6-26B70F80C104}"/>
          </ac:spMkLst>
        </pc:spChg>
        <pc:spChg chg="add mod">
          <ac:chgData name="Sudvarg, Marion" userId="2bb9b31b-5f3c-4f72-8e1f-41eb276ee9c6" providerId="ADAL" clId="{31021B10-09B2-4437-B3BA-FE8A29831BFF}" dt="2022-05-07T14:20:09.573" v="2367" actId="1035"/>
          <ac:spMkLst>
            <pc:docMk/>
            <pc:sldMk cId="838033850" sldId="272"/>
            <ac:spMk id="9" creationId="{2AD5AFF1-590C-4CA3-26E7-0235CB4700DB}"/>
          </ac:spMkLst>
        </pc:spChg>
        <pc:cxnChg chg="add mod">
          <ac:chgData name="Sudvarg, Marion" userId="2bb9b31b-5f3c-4f72-8e1f-41eb276ee9c6" providerId="ADAL" clId="{31021B10-09B2-4437-B3BA-FE8A29831BFF}" dt="2022-05-07T14:20:09.573" v="2367" actId="1035"/>
          <ac:cxnSpMkLst>
            <pc:docMk/>
            <pc:sldMk cId="838033850" sldId="272"/>
            <ac:cxnSpMk id="11" creationId="{80C57C8B-37CA-82E8-0061-1969DAA3A671}"/>
          </ac:cxnSpMkLst>
        </pc:cxnChg>
        <pc:cxnChg chg="add mod">
          <ac:chgData name="Sudvarg, Marion" userId="2bb9b31b-5f3c-4f72-8e1f-41eb276ee9c6" providerId="ADAL" clId="{31021B10-09B2-4437-B3BA-FE8A29831BFF}" dt="2022-05-07T14:20:09.573" v="2367" actId="1035"/>
          <ac:cxnSpMkLst>
            <pc:docMk/>
            <pc:sldMk cId="838033850" sldId="272"/>
            <ac:cxnSpMk id="12" creationId="{65D376A7-EF01-D1E1-5F8E-93DCA1624B40}"/>
          </ac:cxnSpMkLst>
        </pc:cxnChg>
        <pc:cxnChg chg="add mod">
          <ac:chgData name="Sudvarg, Marion" userId="2bb9b31b-5f3c-4f72-8e1f-41eb276ee9c6" providerId="ADAL" clId="{31021B10-09B2-4437-B3BA-FE8A29831BFF}" dt="2022-05-07T14:20:09.573" v="2367" actId="1035"/>
          <ac:cxnSpMkLst>
            <pc:docMk/>
            <pc:sldMk cId="838033850" sldId="272"/>
            <ac:cxnSpMk id="15" creationId="{C22D17AD-728D-806D-15B4-27A1B3943847}"/>
          </ac:cxnSpMkLst>
        </pc:cxnChg>
        <pc:cxnChg chg="add mod">
          <ac:chgData name="Sudvarg, Marion" userId="2bb9b31b-5f3c-4f72-8e1f-41eb276ee9c6" providerId="ADAL" clId="{31021B10-09B2-4437-B3BA-FE8A29831BFF}" dt="2022-05-07T14:20:09.573" v="2367" actId="1035"/>
          <ac:cxnSpMkLst>
            <pc:docMk/>
            <pc:sldMk cId="838033850" sldId="272"/>
            <ac:cxnSpMk id="18" creationId="{F52E0C4B-EC22-1E0B-7328-5CB879D413D3}"/>
          </ac:cxnSpMkLst>
        </pc:cxnChg>
      </pc:sldChg>
      <pc:sldChg chg="addSp delSp modSp new mod modAnim modNotesTx">
        <pc:chgData name="Sudvarg, Marion" userId="2bb9b31b-5f3c-4f72-8e1f-41eb276ee9c6" providerId="ADAL" clId="{31021B10-09B2-4437-B3BA-FE8A29831BFF}" dt="2022-05-31T20:09:34.142" v="16298"/>
        <pc:sldMkLst>
          <pc:docMk/>
          <pc:sldMk cId="3136398918" sldId="273"/>
        </pc:sldMkLst>
        <pc:spChg chg="mod">
          <ac:chgData name="Sudvarg, Marion" userId="2bb9b31b-5f3c-4f72-8e1f-41eb276ee9c6" providerId="ADAL" clId="{31021B10-09B2-4437-B3BA-FE8A29831BFF}" dt="2022-05-07T14:30:02.306" v="2475" actId="20577"/>
          <ac:spMkLst>
            <pc:docMk/>
            <pc:sldMk cId="3136398918" sldId="273"/>
            <ac:spMk id="2" creationId="{882B3116-285B-5332-85B9-1076A7490CA1}"/>
          </ac:spMkLst>
        </pc:spChg>
        <pc:spChg chg="mod">
          <ac:chgData name="Sudvarg, Marion" userId="2bb9b31b-5f3c-4f72-8e1f-41eb276ee9c6" providerId="ADAL" clId="{31021B10-09B2-4437-B3BA-FE8A29831BFF}" dt="2022-05-07T14:31:52.180" v="2595" actId="6549"/>
          <ac:spMkLst>
            <pc:docMk/>
            <pc:sldMk cId="3136398918" sldId="273"/>
            <ac:spMk id="3" creationId="{426AEF74-A240-B91B-42BC-53A85E5E3777}"/>
          </ac:spMkLst>
        </pc:spChg>
        <pc:spChg chg="mod">
          <ac:chgData name="Sudvarg, Marion" userId="2bb9b31b-5f3c-4f72-8e1f-41eb276ee9c6" providerId="ADAL" clId="{31021B10-09B2-4437-B3BA-FE8A29831BFF}" dt="2022-05-07T14:24:44.430" v="2408" actId="338"/>
          <ac:spMkLst>
            <pc:docMk/>
            <pc:sldMk cId="3136398918" sldId="273"/>
            <ac:spMk id="4" creationId="{93FFC4FB-4697-1C2E-226F-5F7430F95CBA}"/>
          </ac:spMkLst>
        </pc:spChg>
        <pc:spChg chg="mod">
          <ac:chgData name="Sudvarg, Marion" userId="2bb9b31b-5f3c-4f72-8e1f-41eb276ee9c6" providerId="ADAL" clId="{31021B10-09B2-4437-B3BA-FE8A29831BFF}" dt="2022-05-07T14:24:44.430" v="2408" actId="338"/>
          <ac:spMkLst>
            <pc:docMk/>
            <pc:sldMk cId="3136398918" sldId="273"/>
            <ac:spMk id="5" creationId="{1B6922FA-53F6-9EB7-6589-A1BB3F7DA417}"/>
          </ac:spMkLst>
        </pc:spChg>
        <pc:spChg chg="add mod">
          <ac:chgData name="Sudvarg, Marion" userId="2bb9b31b-5f3c-4f72-8e1f-41eb276ee9c6" providerId="ADAL" clId="{31021B10-09B2-4437-B3BA-FE8A29831BFF}" dt="2022-05-07T14:24:44.430" v="2408" actId="338"/>
          <ac:spMkLst>
            <pc:docMk/>
            <pc:sldMk cId="3136398918" sldId="273"/>
            <ac:spMk id="6" creationId="{044B5AA6-B4A6-95E0-20E1-4CCC19F34A97}"/>
          </ac:spMkLst>
        </pc:spChg>
        <pc:spChg chg="add mod">
          <ac:chgData name="Sudvarg, Marion" userId="2bb9b31b-5f3c-4f72-8e1f-41eb276ee9c6" providerId="ADAL" clId="{31021B10-09B2-4437-B3BA-FE8A29831BFF}" dt="2022-05-07T14:24:44.430" v="2408" actId="338"/>
          <ac:spMkLst>
            <pc:docMk/>
            <pc:sldMk cId="3136398918" sldId="273"/>
            <ac:spMk id="7" creationId="{C115922A-6F74-AD43-A28C-C8650834CEEA}"/>
          </ac:spMkLst>
        </pc:spChg>
        <pc:spChg chg="add mod">
          <ac:chgData name="Sudvarg, Marion" userId="2bb9b31b-5f3c-4f72-8e1f-41eb276ee9c6" providerId="ADAL" clId="{31021B10-09B2-4437-B3BA-FE8A29831BFF}" dt="2022-05-07T14:24:44.430" v="2408" actId="338"/>
          <ac:spMkLst>
            <pc:docMk/>
            <pc:sldMk cId="3136398918" sldId="273"/>
            <ac:spMk id="8" creationId="{2FB9A14C-C340-55DB-2528-6C63FC34D0E3}"/>
          </ac:spMkLst>
        </pc:spChg>
        <pc:spChg chg="add mod">
          <ac:chgData name="Sudvarg, Marion" userId="2bb9b31b-5f3c-4f72-8e1f-41eb276ee9c6" providerId="ADAL" clId="{31021B10-09B2-4437-B3BA-FE8A29831BFF}" dt="2022-05-07T14:24:44.430" v="2408" actId="338"/>
          <ac:spMkLst>
            <pc:docMk/>
            <pc:sldMk cId="3136398918" sldId="273"/>
            <ac:spMk id="9" creationId="{83A40B41-30B3-25B3-6F42-3A81336B4899}"/>
          </ac:spMkLst>
        </pc:spChg>
        <pc:spChg chg="add del mod">
          <ac:chgData name="Sudvarg, Marion" userId="2bb9b31b-5f3c-4f72-8e1f-41eb276ee9c6" providerId="ADAL" clId="{31021B10-09B2-4437-B3BA-FE8A29831BFF}" dt="2022-05-07T14:13:42.276" v="2220"/>
          <ac:spMkLst>
            <pc:docMk/>
            <pc:sldMk cId="3136398918" sldId="273"/>
            <ac:spMk id="14" creationId="{4CE72729-3ECC-3495-0D61-4069798E346E}"/>
          </ac:spMkLst>
        </pc:spChg>
        <pc:spChg chg="add del mod">
          <ac:chgData name="Sudvarg, Marion" userId="2bb9b31b-5f3c-4f72-8e1f-41eb276ee9c6" providerId="ADAL" clId="{31021B10-09B2-4437-B3BA-FE8A29831BFF}" dt="2022-05-07T14:13:42.276" v="2220"/>
          <ac:spMkLst>
            <pc:docMk/>
            <pc:sldMk cId="3136398918" sldId="273"/>
            <ac:spMk id="15" creationId="{C5E7C646-CE6D-BA67-3621-959812439BB9}"/>
          </ac:spMkLst>
        </pc:spChg>
        <pc:spChg chg="add del mod">
          <ac:chgData name="Sudvarg, Marion" userId="2bb9b31b-5f3c-4f72-8e1f-41eb276ee9c6" providerId="ADAL" clId="{31021B10-09B2-4437-B3BA-FE8A29831BFF}" dt="2022-05-07T14:13:42.276" v="2220"/>
          <ac:spMkLst>
            <pc:docMk/>
            <pc:sldMk cId="3136398918" sldId="273"/>
            <ac:spMk id="16" creationId="{2A647477-4282-FA54-A080-095C435E89EE}"/>
          </ac:spMkLst>
        </pc:spChg>
        <pc:spChg chg="add del mod">
          <ac:chgData name="Sudvarg, Marion" userId="2bb9b31b-5f3c-4f72-8e1f-41eb276ee9c6" providerId="ADAL" clId="{31021B10-09B2-4437-B3BA-FE8A29831BFF}" dt="2022-05-07T14:13:42.276" v="2220"/>
          <ac:spMkLst>
            <pc:docMk/>
            <pc:sldMk cId="3136398918" sldId="273"/>
            <ac:spMk id="17" creationId="{DED49A42-0A17-8B13-CA4D-243B51CA2255}"/>
          </ac:spMkLst>
        </pc:spChg>
        <pc:spChg chg="add mod">
          <ac:chgData name="Sudvarg, Marion" userId="2bb9b31b-5f3c-4f72-8e1f-41eb276ee9c6" providerId="ADAL" clId="{31021B10-09B2-4437-B3BA-FE8A29831BFF}" dt="2022-05-31T05:08:42.852" v="13564" actId="122"/>
          <ac:spMkLst>
            <pc:docMk/>
            <pc:sldMk cId="3136398918" sldId="273"/>
            <ac:spMk id="22" creationId="{DE59255C-2C8B-2A9A-72F4-8A53468B9DF5}"/>
          </ac:spMkLst>
        </pc:spChg>
        <pc:spChg chg="mod topLvl">
          <ac:chgData name="Sudvarg, Marion" userId="2bb9b31b-5f3c-4f72-8e1f-41eb276ee9c6" providerId="ADAL" clId="{31021B10-09B2-4437-B3BA-FE8A29831BFF}" dt="2022-05-31T05:10:19.728" v="13573" actId="164"/>
          <ac:spMkLst>
            <pc:docMk/>
            <pc:sldMk cId="3136398918" sldId="273"/>
            <ac:spMk id="27" creationId="{86BC2116-1244-FA89-CD83-ADF5A455B9E6}"/>
          </ac:spMkLst>
        </pc:spChg>
        <pc:spChg chg="mod topLvl">
          <ac:chgData name="Sudvarg, Marion" userId="2bb9b31b-5f3c-4f72-8e1f-41eb276ee9c6" providerId="ADAL" clId="{31021B10-09B2-4437-B3BA-FE8A29831BFF}" dt="2022-05-31T05:10:19.728" v="13573" actId="164"/>
          <ac:spMkLst>
            <pc:docMk/>
            <pc:sldMk cId="3136398918" sldId="273"/>
            <ac:spMk id="28" creationId="{A57BF209-D29E-5032-3638-C13F80C56555}"/>
          </ac:spMkLst>
        </pc:spChg>
        <pc:spChg chg="mod topLvl">
          <ac:chgData name="Sudvarg, Marion" userId="2bb9b31b-5f3c-4f72-8e1f-41eb276ee9c6" providerId="ADAL" clId="{31021B10-09B2-4437-B3BA-FE8A29831BFF}" dt="2022-05-31T05:10:19.728" v="13573" actId="164"/>
          <ac:spMkLst>
            <pc:docMk/>
            <pc:sldMk cId="3136398918" sldId="273"/>
            <ac:spMk id="29" creationId="{48251108-CC68-F3F0-2916-1EDD18DCBCA9}"/>
          </ac:spMkLst>
        </pc:spChg>
        <pc:spChg chg="mod topLvl">
          <ac:chgData name="Sudvarg, Marion" userId="2bb9b31b-5f3c-4f72-8e1f-41eb276ee9c6" providerId="ADAL" clId="{31021B10-09B2-4437-B3BA-FE8A29831BFF}" dt="2022-05-31T05:10:19.728" v="13573" actId="164"/>
          <ac:spMkLst>
            <pc:docMk/>
            <pc:sldMk cId="3136398918" sldId="273"/>
            <ac:spMk id="30" creationId="{5F532E65-73DD-2B35-B91D-9E78E3C89588}"/>
          </ac:spMkLst>
        </pc:spChg>
        <pc:spChg chg="mod topLvl">
          <ac:chgData name="Sudvarg, Marion" userId="2bb9b31b-5f3c-4f72-8e1f-41eb276ee9c6" providerId="ADAL" clId="{31021B10-09B2-4437-B3BA-FE8A29831BFF}" dt="2022-05-31T05:10:19.728" v="13573" actId="164"/>
          <ac:spMkLst>
            <pc:docMk/>
            <pc:sldMk cId="3136398918" sldId="273"/>
            <ac:spMk id="31" creationId="{C15F88ED-714C-CF80-94F8-392960E5770A}"/>
          </ac:spMkLst>
        </pc:spChg>
        <pc:spChg chg="mod topLvl">
          <ac:chgData name="Sudvarg, Marion" userId="2bb9b31b-5f3c-4f72-8e1f-41eb276ee9c6" providerId="ADAL" clId="{31021B10-09B2-4437-B3BA-FE8A29831BFF}" dt="2022-05-31T05:10:19.728" v="13573" actId="164"/>
          <ac:spMkLst>
            <pc:docMk/>
            <pc:sldMk cId="3136398918" sldId="273"/>
            <ac:spMk id="32" creationId="{3C187CD0-AD17-4888-416A-51F6E31D21A4}"/>
          </ac:spMkLst>
        </pc:spChg>
        <pc:spChg chg="mod topLvl">
          <ac:chgData name="Sudvarg, Marion" userId="2bb9b31b-5f3c-4f72-8e1f-41eb276ee9c6" providerId="ADAL" clId="{31021B10-09B2-4437-B3BA-FE8A29831BFF}" dt="2022-05-31T05:10:19.728" v="13573" actId="164"/>
          <ac:spMkLst>
            <pc:docMk/>
            <pc:sldMk cId="3136398918" sldId="273"/>
            <ac:spMk id="33" creationId="{87A75754-3E72-518B-6092-465B6F2C1C94}"/>
          </ac:spMkLst>
        </pc:spChg>
        <pc:spChg chg="mod topLvl">
          <ac:chgData name="Sudvarg, Marion" userId="2bb9b31b-5f3c-4f72-8e1f-41eb276ee9c6" providerId="ADAL" clId="{31021B10-09B2-4437-B3BA-FE8A29831BFF}" dt="2022-05-31T05:10:19.728" v="13573" actId="164"/>
          <ac:spMkLst>
            <pc:docMk/>
            <pc:sldMk cId="3136398918" sldId="273"/>
            <ac:spMk id="34" creationId="{C40FE2EE-4BDF-5B4A-A13A-CA0DD66753F7}"/>
          </ac:spMkLst>
        </pc:spChg>
        <pc:spChg chg="mod topLvl">
          <ac:chgData name="Sudvarg, Marion" userId="2bb9b31b-5f3c-4f72-8e1f-41eb276ee9c6" providerId="ADAL" clId="{31021B10-09B2-4437-B3BA-FE8A29831BFF}" dt="2022-05-31T05:10:19.728" v="13573" actId="164"/>
          <ac:spMkLst>
            <pc:docMk/>
            <pc:sldMk cId="3136398918" sldId="273"/>
            <ac:spMk id="35" creationId="{72A14699-49E4-0129-4BA2-1A23398E16BA}"/>
          </ac:spMkLst>
        </pc:spChg>
        <pc:spChg chg="mod topLvl">
          <ac:chgData name="Sudvarg, Marion" userId="2bb9b31b-5f3c-4f72-8e1f-41eb276ee9c6" providerId="ADAL" clId="{31021B10-09B2-4437-B3BA-FE8A29831BFF}" dt="2022-05-31T05:10:19.728" v="13573" actId="164"/>
          <ac:spMkLst>
            <pc:docMk/>
            <pc:sldMk cId="3136398918" sldId="273"/>
            <ac:spMk id="36" creationId="{F2F3F207-017A-BB2E-DE39-333CE621155B}"/>
          </ac:spMkLst>
        </pc:spChg>
        <pc:spChg chg="mod topLvl">
          <ac:chgData name="Sudvarg, Marion" userId="2bb9b31b-5f3c-4f72-8e1f-41eb276ee9c6" providerId="ADAL" clId="{31021B10-09B2-4437-B3BA-FE8A29831BFF}" dt="2022-05-31T05:10:19.728" v="13573" actId="164"/>
          <ac:spMkLst>
            <pc:docMk/>
            <pc:sldMk cId="3136398918" sldId="273"/>
            <ac:spMk id="37" creationId="{EADE603F-3935-EF86-C39A-DF58291CE6EF}"/>
          </ac:spMkLst>
        </pc:spChg>
        <pc:spChg chg="mod topLvl">
          <ac:chgData name="Sudvarg, Marion" userId="2bb9b31b-5f3c-4f72-8e1f-41eb276ee9c6" providerId="ADAL" clId="{31021B10-09B2-4437-B3BA-FE8A29831BFF}" dt="2022-05-31T05:10:19.728" v="13573" actId="164"/>
          <ac:spMkLst>
            <pc:docMk/>
            <pc:sldMk cId="3136398918" sldId="273"/>
            <ac:spMk id="38" creationId="{BDF99DB0-3701-8655-FBB2-095ACFAFBF79}"/>
          </ac:spMkLst>
        </pc:spChg>
        <pc:spChg chg="mod topLvl">
          <ac:chgData name="Sudvarg, Marion" userId="2bb9b31b-5f3c-4f72-8e1f-41eb276ee9c6" providerId="ADAL" clId="{31021B10-09B2-4437-B3BA-FE8A29831BFF}" dt="2022-05-31T05:10:19.728" v="13573" actId="164"/>
          <ac:spMkLst>
            <pc:docMk/>
            <pc:sldMk cId="3136398918" sldId="273"/>
            <ac:spMk id="39" creationId="{4423E5E0-08A8-D41F-1322-C2BD02FA0BB9}"/>
          </ac:spMkLst>
        </pc:spChg>
        <pc:spChg chg="mod topLvl">
          <ac:chgData name="Sudvarg, Marion" userId="2bb9b31b-5f3c-4f72-8e1f-41eb276ee9c6" providerId="ADAL" clId="{31021B10-09B2-4437-B3BA-FE8A29831BFF}" dt="2022-05-31T05:10:19.728" v="13573" actId="164"/>
          <ac:spMkLst>
            <pc:docMk/>
            <pc:sldMk cId="3136398918" sldId="273"/>
            <ac:spMk id="40" creationId="{8679EA13-F540-CD6F-1161-90B9AF7B1691}"/>
          </ac:spMkLst>
        </pc:spChg>
        <pc:spChg chg="mod topLvl">
          <ac:chgData name="Sudvarg, Marion" userId="2bb9b31b-5f3c-4f72-8e1f-41eb276ee9c6" providerId="ADAL" clId="{31021B10-09B2-4437-B3BA-FE8A29831BFF}" dt="2022-05-31T05:10:19.728" v="13573" actId="164"/>
          <ac:spMkLst>
            <pc:docMk/>
            <pc:sldMk cId="3136398918" sldId="273"/>
            <ac:spMk id="41" creationId="{D63C8FA1-A68E-9CA0-CDB6-842984E8BE92}"/>
          </ac:spMkLst>
        </pc:spChg>
        <pc:spChg chg="mod topLvl">
          <ac:chgData name="Sudvarg, Marion" userId="2bb9b31b-5f3c-4f72-8e1f-41eb276ee9c6" providerId="ADAL" clId="{31021B10-09B2-4437-B3BA-FE8A29831BFF}" dt="2022-05-31T05:10:19.728" v="13573" actId="164"/>
          <ac:spMkLst>
            <pc:docMk/>
            <pc:sldMk cId="3136398918" sldId="273"/>
            <ac:spMk id="42" creationId="{C9266A88-7AE6-D92F-6BFA-8CFE91C5E105}"/>
          </ac:spMkLst>
        </pc:spChg>
        <pc:spChg chg="mod topLvl">
          <ac:chgData name="Sudvarg, Marion" userId="2bb9b31b-5f3c-4f72-8e1f-41eb276ee9c6" providerId="ADAL" clId="{31021B10-09B2-4437-B3BA-FE8A29831BFF}" dt="2022-05-31T05:10:19.728" v="13573" actId="164"/>
          <ac:spMkLst>
            <pc:docMk/>
            <pc:sldMk cId="3136398918" sldId="273"/>
            <ac:spMk id="43" creationId="{D93EC7ED-AB35-281E-3FF4-63C4A863B326}"/>
          </ac:spMkLst>
        </pc:spChg>
        <pc:spChg chg="mod topLvl">
          <ac:chgData name="Sudvarg, Marion" userId="2bb9b31b-5f3c-4f72-8e1f-41eb276ee9c6" providerId="ADAL" clId="{31021B10-09B2-4437-B3BA-FE8A29831BFF}" dt="2022-05-31T05:10:19.728" v="13573" actId="164"/>
          <ac:spMkLst>
            <pc:docMk/>
            <pc:sldMk cId="3136398918" sldId="273"/>
            <ac:spMk id="44" creationId="{CF0593E0-B0AD-F3E8-C5D8-45E982A35A02}"/>
          </ac:spMkLst>
        </pc:spChg>
        <pc:spChg chg="mod topLvl">
          <ac:chgData name="Sudvarg, Marion" userId="2bb9b31b-5f3c-4f72-8e1f-41eb276ee9c6" providerId="ADAL" clId="{31021B10-09B2-4437-B3BA-FE8A29831BFF}" dt="2022-05-31T05:10:19.728" v="13573" actId="164"/>
          <ac:spMkLst>
            <pc:docMk/>
            <pc:sldMk cId="3136398918" sldId="273"/>
            <ac:spMk id="45" creationId="{E969BA5C-4564-A47C-57BE-2964B9FFE200}"/>
          </ac:spMkLst>
        </pc:spChg>
        <pc:spChg chg="mod topLvl">
          <ac:chgData name="Sudvarg, Marion" userId="2bb9b31b-5f3c-4f72-8e1f-41eb276ee9c6" providerId="ADAL" clId="{31021B10-09B2-4437-B3BA-FE8A29831BFF}" dt="2022-05-31T05:10:19.728" v="13573" actId="164"/>
          <ac:spMkLst>
            <pc:docMk/>
            <pc:sldMk cId="3136398918" sldId="273"/>
            <ac:spMk id="46" creationId="{CF57E376-A68F-B2B2-E142-FE4C24B42482}"/>
          </ac:spMkLst>
        </pc:spChg>
        <pc:spChg chg="mod topLvl">
          <ac:chgData name="Sudvarg, Marion" userId="2bb9b31b-5f3c-4f72-8e1f-41eb276ee9c6" providerId="ADAL" clId="{31021B10-09B2-4437-B3BA-FE8A29831BFF}" dt="2022-05-31T05:10:19.728" v="13573" actId="164"/>
          <ac:spMkLst>
            <pc:docMk/>
            <pc:sldMk cId="3136398918" sldId="273"/>
            <ac:spMk id="47" creationId="{BB288B1A-8972-2F09-61A4-A032CEAE8302}"/>
          </ac:spMkLst>
        </pc:spChg>
        <pc:spChg chg="mod topLvl">
          <ac:chgData name="Sudvarg, Marion" userId="2bb9b31b-5f3c-4f72-8e1f-41eb276ee9c6" providerId="ADAL" clId="{31021B10-09B2-4437-B3BA-FE8A29831BFF}" dt="2022-05-31T05:10:19.728" v="13573" actId="164"/>
          <ac:spMkLst>
            <pc:docMk/>
            <pc:sldMk cId="3136398918" sldId="273"/>
            <ac:spMk id="48" creationId="{DA2D7CC1-0011-A89F-C9BC-CA05431827DE}"/>
          </ac:spMkLst>
        </pc:spChg>
        <pc:spChg chg="mod topLvl">
          <ac:chgData name="Sudvarg, Marion" userId="2bb9b31b-5f3c-4f72-8e1f-41eb276ee9c6" providerId="ADAL" clId="{31021B10-09B2-4437-B3BA-FE8A29831BFF}" dt="2022-05-31T05:10:19.728" v="13573" actId="164"/>
          <ac:spMkLst>
            <pc:docMk/>
            <pc:sldMk cId="3136398918" sldId="273"/>
            <ac:spMk id="49" creationId="{77555E2C-0D8C-0AB9-C0F9-4360D7EFCC82}"/>
          </ac:spMkLst>
        </pc:spChg>
        <pc:spChg chg="mod topLvl">
          <ac:chgData name="Sudvarg, Marion" userId="2bb9b31b-5f3c-4f72-8e1f-41eb276ee9c6" providerId="ADAL" clId="{31021B10-09B2-4437-B3BA-FE8A29831BFF}" dt="2022-05-31T05:10:19.728" v="13573" actId="164"/>
          <ac:spMkLst>
            <pc:docMk/>
            <pc:sldMk cId="3136398918" sldId="273"/>
            <ac:spMk id="50" creationId="{D8041A3B-D800-8526-9839-09CEC5879921}"/>
          </ac:spMkLst>
        </pc:spChg>
        <pc:spChg chg="mod topLvl">
          <ac:chgData name="Sudvarg, Marion" userId="2bb9b31b-5f3c-4f72-8e1f-41eb276ee9c6" providerId="ADAL" clId="{31021B10-09B2-4437-B3BA-FE8A29831BFF}" dt="2022-05-31T05:10:19.728" v="13573" actId="164"/>
          <ac:spMkLst>
            <pc:docMk/>
            <pc:sldMk cId="3136398918" sldId="273"/>
            <ac:spMk id="51" creationId="{0EBE23C5-79F3-ED9A-0F09-78BF26BE0FAC}"/>
          </ac:spMkLst>
        </pc:spChg>
        <pc:spChg chg="mod topLvl">
          <ac:chgData name="Sudvarg, Marion" userId="2bb9b31b-5f3c-4f72-8e1f-41eb276ee9c6" providerId="ADAL" clId="{31021B10-09B2-4437-B3BA-FE8A29831BFF}" dt="2022-05-31T05:10:19.728" v="13573" actId="164"/>
          <ac:spMkLst>
            <pc:docMk/>
            <pc:sldMk cId="3136398918" sldId="273"/>
            <ac:spMk id="52" creationId="{A2FC005F-C3EF-1892-69E5-86D81C9A9E70}"/>
          </ac:spMkLst>
        </pc:spChg>
        <pc:spChg chg="mod topLvl">
          <ac:chgData name="Sudvarg, Marion" userId="2bb9b31b-5f3c-4f72-8e1f-41eb276ee9c6" providerId="ADAL" clId="{31021B10-09B2-4437-B3BA-FE8A29831BFF}" dt="2022-05-31T05:10:19.728" v="13573" actId="164"/>
          <ac:spMkLst>
            <pc:docMk/>
            <pc:sldMk cId="3136398918" sldId="273"/>
            <ac:spMk id="53" creationId="{5E1345CC-F9CC-40C6-93B3-F6E60786E620}"/>
          </ac:spMkLst>
        </pc:spChg>
        <pc:spChg chg="mod topLvl">
          <ac:chgData name="Sudvarg, Marion" userId="2bb9b31b-5f3c-4f72-8e1f-41eb276ee9c6" providerId="ADAL" clId="{31021B10-09B2-4437-B3BA-FE8A29831BFF}" dt="2022-05-31T05:10:19.728" v="13573" actId="164"/>
          <ac:spMkLst>
            <pc:docMk/>
            <pc:sldMk cId="3136398918" sldId="273"/>
            <ac:spMk id="54" creationId="{4BA85C64-02A3-D506-74F6-E15487C6C2DC}"/>
          </ac:spMkLst>
        </pc:spChg>
        <pc:spChg chg="mod topLvl">
          <ac:chgData name="Sudvarg, Marion" userId="2bb9b31b-5f3c-4f72-8e1f-41eb276ee9c6" providerId="ADAL" clId="{31021B10-09B2-4437-B3BA-FE8A29831BFF}" dt="2022-05-31T05:10:19.728" v="13573" actId="164"/>
          <ac:spMkLst>
            <pc:docMk/>
            <pc:sldMk cId="3136398918" sldId="273"/>
            <ac:spMk id="55" creationId="{C6044B55-18A4-233B-AF60-5ED581302B86}"/>
          </ac:spMkLst>
        </pc:spChg>
        <pc:spChg chg="mod topLvl">
          <ac:chgData name="Sudvarg, Marion" userId="2bb9b31b-5f3c-4f72-8e1f-41eb276ee9c6" providerId="ADAL" clId="{31021B10-09B2-4437-B3BA-FE8A29831BFF}" dt="2022-05-31T05:10:19.728" v="13573" actId="164"/>
          <ac:spMkLst>
            <pc:docMk/>
            <pc:sldMk cId="3136398918" sldId="273"/>
            <ac:spMk id="56" creationId="{915D2A98-3297-BD15-C9F6-556D85AD6A2E}"/>
          </ac:spMkLst>
        </pc:spChg>
        <pc:spChg chg="mod topLvl">
          <ac:chgData name="Sudvarg, Marion" userId="2bb9b31b-5f3c-4f72-8e1f-41eb276ee9c6" providerId="ADAL" clId="{31021B10-09B2-4437-B3BA-FE8A29831BFF}" dt="2022-05-31T05:10:19.728" v="13573" actId="164"/>
          <ac:spMkLst>
            <pc:docMk/>
            <pc:sldMk cId="3136398918" sldId="273"/>
            <ac:spMk id="57" creationId="{AA98E536-BE63-4464-CE21-8804765D3302}"/>
          </ac:spMkLst>
        </pc:spChg>
        <pc:spChg chg="mod topLvl">
          <ac:chgData name="Sudvarg, Marion" userId="2bb9b31b-5f3c-4f72-8e1f-41eb276ee9c6" providerId="ADAL" clId="{31021B10-09B2-4437-B3BA-FE8A29831BFF}" dt="2022-05-31T05:10:19.728" v="13573" actId="164"/>
          <ac:spMkLst>
            <pc:docMk/>
            <pc:sldMk cId="3136398918" sldId="273"/>
            <ac:spMk id="58" creationId="{C04BCA2A-AFA9-417E-4916-6F94B45F2013}"/>
          </ac:spMkLst>
        </pc:spChg>
        <pc:spChg chg="mod topLvl">
          <ac:chgData name="Sudvarg, Marion" userId="2bb9b31b-5f3c-4f72-8e1f-41eb276ee9c6" providerId="ADAL" clId="{31021B10-09B2-4437-B3BA-FE8A29831BFF}" dt="2022-05-31T05:10:19.728" v="13573" actId="164"/>
          <ac:spMkLst>
            <pc:docMk/>
            <pc:sldMk cId="3136398918" sldId="273"/>
            <ac:spMk id="59" creationId="{C5F6D95A-F985-3E74-A61A-3B64F21D0C2A}"/>
          </ac:spMkLst>
        </pc:spChg>
        <pc:spChg chg="mod topLvl">
          <ac:chgData name="Sudvarg, Marion" userId="2bb9b31b-5f3c-4f72-8e1f-41eb276ee9c6" providerId="ADAL" clId="{31021B10-09B2-4437-B3BA-FE8A29831BFF}" dt="2022-05-31T05:10:19.728" v="13573" actId="164"/>
          <ac:spMkLst>
            <pc:docMk/>
            <pc:sldMk cId="3136398918" sldId="273"/>
            <ac:spMk id="60" creationId="{BFA1415C-F8BE-E1B9-829A-AF5AEDD1497E}"/>
          </ac:spMkLst>
        </pc:spChg>
        <pc:spChg chg="mod topLvl">
          <ac:chgData name="Sudvarg, Marion" userId="2bb9b31b-5f3c-4f72-8e1f-41eb276ee9c6" providerId="ADAL" clId="{31021B10-09B2-4437-B3BA-FE8A29831BFF}" dt="2022-05-31T05:10:19.728" v="13573" actId="164"/>
          <ac:spMkLst>
            <pc:docMk/>
            <pc:sldMk cId="3136398918" sldId="273"/>
            <ac:spMk id="61" creationId="{FC7D590C-50F1-F04E-5F6F-F5F8310B7D09}"/>
          </ac:spMkLst>
        </pc:spChg>
        <pc:spChg chg="mod topLvl">
          <ac:chgData name="Sudvarg, Marion" userId="2bb9b31b-5f3c-4f72-8e1f-41eb276ee9c6" providerId="ADAL" clId="{31021B10-09B2-4437-B3BA-FE8A29831BFF}" dt="2022-05-31T05:10:19.728" v="13573" actId="164"/>
          <ac:spMkLst>
            <pc:docMk/>
            <pc:sldMk cId="3136398918" sldId="273"/>
            <ac:spMk id="62" creationId="{0C61BE7A-9AB9-3D53-2630-7D7A062F49D2}"/>
          </ac:spMkLst>
        </pc:spChg>
        <pc:spChg chg="mod topLvl">
          <ac:chgData name="Sudvarg, Marion" userId="2bb9b31b-5f3c-4f72-8e1f-41eb276ee9c6" providerId="ADAL" clId="{31021B10-09B2-4437-B3BA-FE8A29831BFF}" dt="2022-05-31T05:10:19.728" v="13573" actId="164"/>
          <ac:spMkLst>
            <pc:docMk/>
            <pc:sldMk cId="3136398918" sldId="273"/>
            <ac:spMk id="63" creationId="{D1AFC086-A653-2186-C131-7DA324382709}"/>
          </ac:spMkLst>
        </pc:spChg>
        <pc:spChg chg="mod topLvl">
          <ac:chgData name="Sudvarg, Marion" userId="2bb9b31b-5f3c-4f72-8e1f-41eb276ee9c6" providerId="ADAL" clId="{31021B10-09B2-4437-B3BA-FE8A29831BFF}" dt="2022-05-31T05:10:19.728" v="13573" actId="164"/>
          <ac:spMkLst>
            <pc:docMk/>
            <pc:sldMk cId="3136398918" sldId="273"/>
            <ac:spMk id="64" creationId="{6E8B7DBC-AE12-C4D7-7994-D1549373064F}"/>
          </ac:spMkLst>
        </pc:spChg>
        <pc:spChg chg="mod topLvl">
          <ac:chgData name="Sudvarg, Marion" userId="2bb9b31b-5f3c-4f72-8e1f-41eb276ee9c6" providerId="ADAL" clId="{31021B10-09B2-4437-B3BA-FE8A29831BFF}" dt="2022-05-31T05:10:19.728" v="13573" actId="164"/>
          <ac:spMkLst>
            <pc:docMk/>
            <pc:sldMk cId="3136398918" sldId="273"/>
            <ac:spMk id="65" creationId="{01CF5051-2A34-9CF2-4B9C-65B30D47F5E8}"/>
          </ac:spMkLst>
        </pc:spChg>
        <pc:spChg chg="mod topLvl">
          <ac:chgData name="Sudvarg, Marion" userId="2bb9b31b-5f3c-4f72-8e1f-41eb276ee9c6" providerId="ADAL" clId="{31021B10-09B2-4437-B3BA-FE8A29831BFF}" dt="2022-05-31T05:10:19.728" v="13573" actId="164"/>
          <ac:spMkLst>
            <pc:docMk/>
            <pc:sldMk cId="3136398918" sldId="273"/>
            <ac:spMk id="66" creationId="{276871A8-3CC7-8FA8-BCEE-D7BAE70119DA}"/>
          </ac:spMkLst>
        </pc:spChg>
        <pc:spChg chg="mod topLvl">
          <ac:chgData name="Sudvarg, Marion" userId="2bb9b31b-5f3c-4f72-8e1f-41eb276ee9c6" providerId="ADAL" clId="{31021B10-09B2-4437-B3BA-FE8A29831BFF}" dt="2022-05-31T05:10:19.728" v="13573" actId="164"/>
          <ac:spMkLst>
            <pc:docMk/>
            <pc:sldMk cId="3136398918" sldId="273"/>
            <ac:spMk id="67" creationId="{5FB06409-D2E3-3A3B-5316-28720FC7D226}"/>
          </ac:spMkLst>
        </pc:spChg>
        <pc:spChg chg="mod topLvl">
          <ac:chgData name="Sudvarg, Marion" userId="2bb9b31b-5f3c-4f72-8e1f-41eb276ee9c6" providerId="ADAL" clId="{31021B10-09B2-4437-B3BA-FE8A29831BFF}" dt="2022-05-07T14:26:30.181" v="2424" actId="164"/>
          <ac:spMkLst>
            <pc:docMk/>
            <pc:sldMk cId="3136398918" sldId="273"/>
            <ac:spMk id="68" creationId="{13C8AA01-4A60-369D-3C13-95D1D33AB908}"/>
          </ac:spMkLst>
        </pc:spChg>
        <pc:spChg chg="mod topLvl">
          <ac:chgData name="Sudvarg, Marion" userId="2bb9b31b-5f3c-4f72-8e1f-41eb276ee9c6" providerId="ADAL" clId="{31021B10-09B2-4437-B3BA-FE8A29831BFF}" dt="2022-05-07T14:26:30.181" v="2424" actId="164"/>
          <ac:spMkLst>
            <pc:docMk/>
            <pc:sldMk cId="3136398918" sldId="273"/>
            <ac:spMk id="69" creationId="{EAB55A22-1F02-CDF0-7EFD-5BF469B5B960}"/>
          </ac:spMkLst>
        </pc:spChg>
        <pc:spChg chg="mod topLvl">
          <ac:chgData name="Sudvarg, Marion" userId="2bb9b31b-5f3c-4f72-8e1f-41eb276ee9c6" providerId="ADAL" clId="{31021B10-09B2-4437-B3BA-FE8A29831BFF}" dt="2022-05-07T14:26:51.534" v="2427" actId="164"/>
          <ac:spMkLst>
            <pc:docMk/>
            <pc:sldMk cId="3136398918" sldId="273"/>
            <ac:spMk id="70" creationId="{DE7B808B-732F-01FE-7F2C-F41AEF12631D}"/>
          </ac:spMkLst>
        </pc:spChg>
        <pc:spChg chg="mod topLvl">
          <ac:chgData name="Sudvarg, Marion" userId="2bb9b31b-5f3c-4f72-8e1f-41eb276ee9c6" providerId="ADAL" clId="{31021B10-09B2-4437-B3BA-FE8A29831BFF}" dt="2022-05-07T14:26:51.534" v="2427" actId="164"/>
          <ac:spMkLst>
            <pc:docMk/>
            <pc:sldMk cId="3136398918" sldId="273"/>
            <ac:spMk id="71" creationId="{E1216DC6-2A0E-5808-3172-90EBD74BCE60}"/>
          </ac:spMkLst>
        </pc:spChg>
        <pc:spChg chg="mod topLvl">
          <ac:chgData name="Sudvarg, Marion" userId="2bb9b31b-5f3c-4f72-8e1f-41eb276ee9c6" providerId="ADAL" clId="{31021B10-09B2-4437-B3BA-FE8A29831BFF}" dt="2022-05-07T14:26:58.490" v="2428" actId="164"/>
          <ac:spMkLst>
            <pc:docMk/>
            <pc:sldMk cId="3136398918" sldId="273"/>
            <ac:spMk id="72" creationId="{B8C2BEDE-1D33-88D4-0821-5A9DE8F4B82A}"/>
          </ac:spMkLst>
        </pc:spChg>
        <pc:spChg chg="mod topLvl">
          <ac:chgData name="Sudvarg, Marion" userId="2bb9b31b-5f3c-4f72-8e1f-41eb276ee9c6" providerId="ADAL" clId="{31021B10-09B2-4437-B3BA-FE8A29831BFF}" dt="2022-05-07T14:26:58.490" v="2428" actId="164"/>
          <ac:spMkLst>
            <pc:docMk/>
            <pc:sldMk cId="3136398918" sldId="273"/>
            <ac:spMk id="73" creationId="{002AE530-3FE5-A86C-9E42-C99B03D0A407}"/>
          </ac:spMkLst>
        </pc:spChg>
        <pc:spChg chg="mod topLvl">
          <ac:chgData name="Sudvarg, Marion" userId="2bb9b31b-5f3c-4f72-8e1f-41eb276ee9c6" providerId="ADAL" clId="{31021B10-09B2-4437-B3BA-FE8A29831BFF}" dt="2022-05-07T14:27:01.486" v="2429" actId="164"/>
          <ac:spMkLst>
            <pc:docMk/>
            <pc:sldMk cId="3136398918" sldId="273"/>
            <ac:spMk id="74" creationId="{03072712-AF1E-1093-10D0-C776B417AA3B}"/>
          </ac:spMkLst>
        </pc:spChg>
        <pc:spChg chg="mod topLvl">
          <ac:chgData name="Sudvarg, Marion" userId="2bb9b31b-5f3c-4f72-8e1f-41eb276ee9c6" providerId="ADAL" clId="{31021B10-09B2-4437-B3BA-FE8A29831BFF}" dt="2022-05-07T14:27:01.486" v="2429" actId="164"/>
          <ac:spMkLst>
            <pc:docMk/>
            <pc:sldMk cId="3136398918" sldId="273"/>
            <ac:spMk id="75" creationId="{F67B6820-BEA6-790C-F8F1-405F6CDB9352}"/>
          </ac:spMkLst>
        </pc:spChg>
        <pc:spChg chg="mod topLvl">
          <ac:chgData name="Sudvarg, Marion" userId="2bb9b31b-5f3c-4f72-8e1f-41eb276ee9c6" providerId="ADAL" clId="{31021B10-09B2-4437-B3BA-FE8A29831BFF}" dt="2022-05-07T14:27:06.883" v="2430" actId="164"/>
          <ac:spMkLst>
            <pc:docMk/>
            <pc:sldMk cId="3136398918" sldId="273"/>
            <ac:spMk id="76" creationId="{2A9A97F6-5046-123B-2FC7-DA411D729C48}"/>
          </ac:spMkLst>
        </pc:spChg>
        <pc:spChg chg="mod topLvl">
          <ac:chgData name="Sudvarg, Marion" userId="2bb9b31b-5f3c-4f72-8e1f-41eb276ee9c6" providerId="ADAL" clId="{31021B10-09B2-4437-B3BA-FE8A29831BFF}" dt="2022-05-07T14:27:06.883" v="2430" actId="164"/>
          <ac:spMkLst>
            <pc:docMk/>
            <pc:sldMk cId="3136398918" sldId="273"/>
            <ac:spMk id="77" creationId="{EDF791C8-41C9-4E11-30AE-52FA3E145BFA}"/>
          </ac:spMkLst>
        </pc:spChg>
        <pc:spChg chg="mod topLvl">
          <ac:chgData name="Sudvarg, Marion" userId="2bb9b31b-5f3c-4f72-8e1f-41eb276ee9c6" providerId="ADAL" clId="{31021B10-09B2-4437-B3BA-FE8A29831BFF}" dt="2022-05-31T05:10:19.728" v="13573" actId="164"/>
          <ac:spMkLst>
            <pc:docMk/>
            <pc:sldMk cId="3136398918" sldId="273"/>
            <ac:spMk id="78" creationId="{4E52DF52-7774-6B86-3B1C-8C93DFE270F2}"/>
          </ac:spMkLst>
        </pc:spChg>
        <pc:spChg chg="mod topLvl">
          <ac:chgData name="Sudvarg, Marion" userId="2bb9b31b-5f3c-4f72-8e1f-41eb276ee9c6" providerId="ADAL" clId="{31021B10-09B2-4437-B3BA-FE8A29831BFF}" dt="2022-05-07T14:26:51.534" v="2427" actId="164"/>
          <ac:spMkLst>
            <pc:docMk/>
            <pc:sldMk cId="3136398918" sldId="273"/>
            <ac:spMk id="79" creationId="{3A37B9DB-3135-92F3-674E-5B856B1F3CC2}"/>
          </ac:spMkLst>
        </pc:spChg>
        <pc:spChg chg="mod topLvl">
          <ac:chgData name="Sudvarg, Marion" userId="2bb9b31b-5f3c-4f72-8e1f-41eb276ee9c6" providerId="ADAL" clId="{31021B10-09B2-4437-B3BA-FE8A29831BFF}" dt="2022-05-07T14:26:51.534" v="2427" actId="164"/>
          <ac:spMkLst>
            <pc:docMk/>
            <pc:sldMk cId="3136398918" sldId="273"/>
            <ac:spMk id="80" creationId="{239E48EF-E73F-BA0D-A522-9A04A3404FB3}"/>
          </ac:spMkLst>
        </pc:spChg>
        <pc:spChg chg="mod topLvl">
          <ac:chgData name="Sudvarg, Marion" userId="2bb9b31b-5f3c-4f72-8e1f-41eb276ee9c6" providerId="ADAL" clId="{31021B10-09B2-4437-B3BA-FE8A29831BFF}" dt="2022-05-07T14:26:58.490" v="2428" actId="164"/>
          <ac:spMkLst>
            <pc:docMk/>
            <pc:sldMk cId="3136398918" sldId="273"/>
            <ac:spMk id="81" creationId="{D8E50487-4D14-5B52-08BF-24323861FCA7}"/>
          </ac:spMkLst>
        </pc:spChg>
        <pc:spChg chg="mod topLvl">
          <ac:chgData name="Sudvarg, Marion" userId="2bb9b31b-5f3c-4f72-8e1f-41eb276ee9c6" providerId="ADAL" clId="{31021B10-09B2-4437-B3BA-FE8A29831BFF}" dt="2022-05-07T14:26:58.490" v="2428" actId="164"/>
          <ac:spMkLst>
            <pc:docMk/>
            <pc:sldMk cId="3136398918" sldId="273"/>
            <ac:spMk id="82" creationId="{99672262-9C75-904C-E3A5-E104942AB720}"/>
          </ac:spMkLst>
        </pc:spChg>
        <pc:spChg chg="add del">
          <ac:chgData name="Sudvarg, Marion" userId="2bb9b31b-5f3c-4f72-8e1f-41eb276ee9c6" providerId="ADAL" clId="{31021B10-09B2-4437-B3BA-FE8A29831BFF}" dt="2022-05-31T05:07:26.153" v="13549" actId="22"/>
          <ac:spMkLst>
            <pc:docMk/>
            <pc:sldMk cId="3136398918" sldId="273"/>
            <ac:spMk id="84" creationId="{5F373303-5773-AF4F-29F1-B0AB1581D5B5}"/>
          </ac:spMkLst>
        </pc:spChg>
        <pc:spChg chg="add del">
          <ac:chgData name="Sudvarg, Marion" userId="2bb9b31b-5f3c-4f72-8e1f-41eb276ee9c6" providerId="ADAL" clId="{31021B10-09B2-4437-B3BA-FE8A29831BFF}" dt="2022-05-31T05:07:31.324" v="13551" actId="22"/>
          <ac:spMkLst>
            <pc:docMk/>
            <pc:sldMk cId="3136398918" sldId="273"/>
            <ac:spMk id="89" creationId="{B7E8BE43-A678-CE4C-6D2C-06E2A69976B0}"/>
          </ac:spMkLst>
        </pc:spChg>
        <pc:spChg chg="add mod">
          <ac:chgData name="Sudvarg, Marion" userId="2bb9b31b-5f3c-4f72-8e1f-41eb276ee9c6" providerId="ADAL" clId="{31021B10-09B2-4437-B3BA-FE8A29831BFF}" dt="2022-05-31T05:08:55.985" v="13566" actId="1036"/>
          <ac:spMkLst>
            <pc:docMk/>
            <pc:sldMk cId="3136398918" sldId="273"/>
            <ac:spMk id="90" creationId="{0E0393E9-2393-3738-0B44-81128755A279}"/>
          </ac:spMkLst>
        </pc:spChg>
        <pc:grpChg chg="mod">
          <ac:chgData name="Sudvarg, Marion" userId="2bb9b31b-5f3c-4f72-8e1f-41eb276ee9c6" providerId="ADAL" clId="{31021B10-09B2-4437-B3BA-FE8A29831BFF}" dt="2022-05-07T14:24:44.430" v="2408" actId="338"/>
          <ac:grpSpMkLst>
            <pc:docMk/>
            <pc:sldMk cId="3136398918" sldId="273"/>
            <ac:grpSpMk id="1" creationId="{00000000-0000-0000-0000-000000000000}"/>
          </ac:grpSpMkLst>
        </pc:grpChg>
        <pc:grpChg chg="add del mod">
          <ac:chgData name="Sudvarg, Marion" userId="2bb9b31b-5f3c-4f72-8e1f-41eb276ee9c6" providerId="ADAL" clId="{31021B10-09B2-4437-B3BA-FE8A29831BFF}" dt="2022-05-31T05:11:52.946" v="13580" actId="167"/>
          <ac:grpSpMkLst>
            <pc:docMk/>
            <pc:sldMk cId="3136398918" sldId="273"/>
            <ac:grpSpMk id="16" creationId="{1AE1C737-EB42-09FB-EDF6-CD126C29B972}"/>
          </ac:grpSpMkLst>
        </pc:grpChg>
        <pc:grpChg chg="del mod">
          <ac:chgData name="Sudvarg, Marion" userId="2bb9b31b-5f3c-4f72-8e1f-41eb276ee9c6" providerId="ADAL" clId="{31021B10-09B2-4437-B3BA-FE8A29831BFF}" dt="2022-05-07T14:26:09.096" v="2421" actId="165"/>
          <ac:grpSpMkLst>
            <pc:docMk/>
            <pc:sldMk cId="3136398918" sldId="273"/>
            <ac:grpSpMk id="26" creationId="{84CB1A08-213B-D78B-2266-09DC6C4D46AF}"/>
          </ac:grpSpMkLst>
        </pc:grpChg>
        <pc:grpChg chg="add mod">
          <ac:chgData name="Sudvarg, Marion" userId="2bb9b31b-5f3c-4f72-8e1f-41eb276ee9c6" providerId="ADAL" clId="{31021B10-09B2-4437-B3BA-FE8A29831BFF}" dt="2022-05-07T14:26:30.181" v="2424" actId="164"/>
          <ac:grpSpMkLst>
            <pc:docMk/>
            <pc:sldMk cId="3136398918" sldId="273"/>
            <ac:grpSpMk id="83" creationId="{E7AE5A4B-2BB7-67F0-90DD-5DF1F4AE35F5}"/>
          </ac:grpSpMkLst>
        </pc:grpChg>
        <pc:grpChg chg="add mod">
          <ac:chgData name="Sudvarg, Marion" userId="2bb9b31b-5f3c-4f72-8e1f-41eb276ee9c6" providerId="ADAL" clId="{31021B10-09B2-4437-B3BA-FE8A29831BFF}" dt="2022-05-07T14:26:44.927" v="2426" actId="164"/>
          <ac:grpSpMkLst>
            <pc:docMk/>
            <pc:sldMk cId="3136398918" sldId="273"/>
            <ac:grpSpMk id="84" creationId="{4325F012-8E2A-AAA1-44E1-BAF586D0F9B3}"/>
          </ac:grpSpMkLst>
        </pc:grpChg>
        <pc:grpChg chg="add mod">
          <ac:chgData name="Sudvarg, Marion" userId="2bb9b31b-5f3c-4f72-8e1f-41eb276ee9c6" providerId="ADAL" clId="{31021B10-09B2-4437-B3BA-FE8A29831BFF}" dt="2022-05-07T14:26:51.534" v="2427" actId="164"/>
          <ac:grpSpMkLst>
            <pc:docMk/>
            <pc:sldMk cId="3136398918" sldId="273"/>
            <ac:grpSpMk id="85" creationId="{09BE1212-3D21-270C-6CEF-0F4B7EEB3DCF}"/>
          </ac:grpSpMkLst>
        </pc:grpChg>
        <pc:grpChg chg="add mod">
          <ac:chgData name="Sudvarg, Marion" userId="2bb9b31b-5f3c-4f72-8e1f-41eb276ee9c6" providerId="ADAL" clId="{31021B10-09B2-4437-B3BA-FE8A29831BFF}" dt="2022-05-07T14:26:58.490" v="2428" actId="164"/>
          <ac:grpSpMkLst>
            <pc:docMk/>
            <pc:sldMk cId="3136398918" sldId="273"/>
            <ac:grpSpMk id="86" creationId="{AABC5AAB-4493-D2F5-A61B-F73E4C22B3D0}"/>
          </ac:grpSpMkLst>
        </pc:grpChg>
        <pc:grpChg chg="add mod">
          <ac:chgData name="Sudvarg, Marion" userId="2bb9b31b-5f3c-4f72-8e1f-41eb276ee9c6" providerId="ADAL" clId="{31021B10-09B2-4437-B3BA-FE8A29831BFF}" dt="2022-05-07T14:27:01.486" v="2429" actId="164"/>
          <ac:grpSpMkLst>
            <pc:docMk/>
            <pc:sldMk cId="3136398918" sldId="273"/>
            <ac:grpSpMk id="87" creationId="{6E5E9433-71A7-AFE8-7C4A-9C9BEFC95AC7}"/>
          </ac:grpSpMkLst>
        </pc:grpChg>
        <pc:grpChg chg="add mod">
          <ac:chgData name="Sudvarg, Marion" userId="2bb9b31b-5f3c-4f72-8e1f-41eb276ee9c6" providerId="ADAL" clId="{31021B10-09B2-4437-B3BA-FE8A29831BFF}" dt="2022-05-07T14:27:06.883" v="2430" actId="164"/>
          <ac:grpSpMkLst>
            <pc:docMk/>
            <pc:sldMk cId="3136398918" sldId="273"/>
            <ac:grpSpMk id="88" creationId="{17C09286-D01A-9B88-74A8-F0A684FD2FEE}"/>
          </ac:grpSpMkLst>
        </pc:grpChg>
        <pc:graphicFrameChg chg="add del mod modGraphic">
          <ac:chgData name="Sudvarg, Marion" userId="2bb9b31b-5f3c-4f72-8e1f-41eb276ee9c6" providerId="ADAL" clId="{31021B10-09B2-4437-B3BA-FE8A29831BFF}" dt="2022-05-07T14:24:26.417" v="2406" actId="478"/>
          <ac:graphicFrameMkLst>
            <pc:docMk/>
            <pc:sldMk cId="3136398918" sldId="273"/>
            <ac:graphicFrameMk id="23" creationId="{405F3CE1-654F-A628-BA5F-FAA8EF6BED98}"/>
          </ac:graphicFrameMkLst>
        </pc:graphicFrameChg>
        <pc:graphicFrameChg chg="add del mod">
          <ac:chgData name="Sudvarg, Marion" userId="2bb9b31b-5f3c-4f72-8e1f-41eb276ee9c6" providerId="ADAL" clId="{31021B10-09B2-4437-B3BA-FE8A29831BFF}" dt="2022-05-07T14:19:11.424" v="2352"/>
          <ac:graphicFrameMkLst>
            <pc:docMk/>
            <pc:sldMk cId="3136398918" sldId="273"/>
            <ac:graphicFrameMk id="24" creationId="{50A93A7A-1B74-51D8-A214-052B4649E924}"/>
          </ac:graphicFrameMkLst>
        </pc:graphicFrameChg>
        <pc:picChg chg="del mod">
          <ac:chgData name="Sudvarg, Marion" userId="2bb9b31b-5f3c-4f72-8e1f-41eb276ee9c6" providerId="ADAL" clId="{31021B10-09B2-4437-B3BA-FE8A29831BFF}" dt="2022-05-07T14:24:44.430" v="2408" actId="338"/>
          <ac:picMkLst>
            <pc:docMk/>
            <pc:sldMk cId="3136398918" sldId="273"/>
            <ac:picMk id="25" creationId="{A1AACB1B-20F4-9220-8CF3-DEA0DAE9ADC2}"/>
          </ac:picMkLst>
        </pc:picChg>
        <pc:cxnChg chg="add mod">
          <ac:chgData name="Sudvarg, Marion" userId="2bb9b31b-5f3c-4f72-8e1f-41eb276ee9c6" providerId="ADAL" clId="{31021B10-09B2-4437-B3BA-FE8A29831BFF}" dt="2022-05-07T14:24:44.430" v="2408" actId="338"/>
          <ac:cxnSpMkLst>
            <pc:docMk/>
            <pc:sldMk cId="3136398918" sldId="273"/>
            <ac:cxnSpMk id="10" creationId="{FC51B629-878A-4FFF-D9C0-CCEF88D97551}"/>
          </ac:cxnSpMkLst>
        </pc:cxnChg>
        <pc:cxnChg chg="add mod">
          <ac:chgData name="Sudvarg, Marion" userId="2bb9b31b-5f3c-4f72-8e1f-41eb276ee9c6" providerId="ADAL" clId="{31021B10-09B2-4437-B3BA-FE8A29831BFF}" dt="2022-05-07T14:24:44.430" v="2408" actId="338"/>
          <ac:cxnSpMkLst>
            <pc:docMk/>
            <pc:sldMk cId="3136398918" sldId="273"/>
            <ac:cxnSpMk id="11" creationId="{19B29221-CCA5-39BE-5B23-CB1AAC0477C0}"/>
          </ac:cxnSpMkLst>
        </pc:cxnChg>
        <pc:cxnChg chg="add mod">
          <ac:chgData name="Sudvarg, Marion" userId="2bb9b31b-5f3c-4f72-8e1f-41eb276ee9c6" providerId="ADAL" clId="{31021B10-09B2-4437-B3BA-FE8A29831BFF}" dt="2022-05-07T14:24:44.430" v="2408" actId="338"/>
          <ac:cxnSpMkLst>
            <pc:docMk/>
            <pc:sldMk cId="3136398918" sldId="273"/>
            <ac:cxnSpMk id="12" creationId="{E35EFC52-0645-EEE8-85F0-4809E618B8DA}"/>
          </ac:cxnSpMkLst>
        </pc:cxnChg>
        <pc:cxnChg chg="add mod">
          <ac:chgData name="Sudvarg, Marion" userId="2bb9b31b-5f3c-4f72-8e1f-41eb276ee9c6" providerId="ADAL" clId="{31021B10-09B2-4437-B3BA-FE8A29831BFF}" dt="2022-05-07T14:24:44.430" v="2408" actId="338"/>
          <ac:cxnSpMkLst>
            <pc:docMk/>
            <pc:sldMk cId="3136398918" sldId="273"/>
            <ac:cxnSpMk id="13" creationId="{F83A7880-9DBC-4B77-2455-6AE79D19EFCD}"/>
          </ac:cxnSpMkLst>
        </pc:cxnChg>
        <pc:cxnChg chg="add del mod">
          <ac:chgData name="Sudvarg, Marion" userId="2bb9b31b-5f3c-4f72-8e1f-41eb276ee9c6" providerId="ADAL" clId="{31021B10-09B2-4437-B3BA-FE8A29831BFF}" dt="2022-05-07T14:13:42.276" v="2220"/>
          <ac:cxnSpMkLst>
            <pc:docMk/>
            <pc:sldMk cId="3136398918" sldId="273"/>
            <ac:cxnSpMk id="18" creationId="{550C58AD-9A28-4B31-87ED-4138B4CD1F9C}"/>
          </ac:cxnSpMkLst>
        </pc:cxnChg>
        <pc:cxnChg chg="add del mod">
          <ac:chgData name="Sudvarg, Marion" userId="2bb9b31b-5f3c-4f72-8e1f-41eb276ee9c6" providerId="ADAL" clId="{31021B10-09B2-4437-B3BA-FE8A29831BFF}" dt="2022-05-07T14:13:42.276" v="2220"/>
          <ac:cxnSpMkLst>
            <pc:docMk/>
            <pc:sldMk cId="3136398918" sldId="273"/>
            <ac:cxnSpMk id="19" creationId="{A696B3DC-8C4A-FD65-57F1-8E7AD13FBEDE}"/>
          </ac:cxnSpMkLst>
        </pc:cxnChg>
        <pc:cxnChg chg="add del mod">
          <ac:chgData name="Sudvarg, Marion" userId="2bb9b31b-5f3c-4f72-8e1f-41eb276ee9c6" providerId="ADAL" clId="{31021B10-09B2-4437-B3BA-FE8A29831BFF}" dt="2022-05-07T14:13:42.276" v="2220"/>
          <ac:cxnSpMkLst>
            <pc:docMk/>
            <pc:sldMk cId="3136398918" sldId="273"/>
            <ac:cxnSpMk id="20" creationId="{54FBFAAE-5E60-E4C3-BC38-31A11C752271}"/>
          </ac:cxnSpMkLst>
        </pc:cxnChg>
        <pc:cxnChg chg="add del mod">
          <ac:chgData name="Sudvarg, Marion" userId="2bb9b31b-5f3c-4f72-8e1f-41eb276ee9c6" providerId="ADAL" clId="{31021B10-09B2-4437-B3BA-FE8A29831BFF}" dt="2022-05-07T14:13:42.276" v="2220"/>
          <ac:cxnSpMkLst>
            <pc:docMk/>
            <pc:sldMk cId="3136398918" sldId="273"/>
            <ac:cxnSpMk id="21" creationId="{205B8114-8FB2-5CEF-C53F-EAE60EA30928}"/>
          </ac:cxnSpMkLst>
        </pc:cxnChg>
      </pc:sldChg>
      <pc:sldChg chg="modSp new mod ord modShow">
        <pc:chgData name="Sudvarg, Marion" userId="2bb9b31b-5f3c-4f72-8e1f-41eb276ee9c6" providerId="ADAL" clId="{31021B10-09B2-4437-B3BA-FE8A29831BFF}" dt="2022-05-31T21:53:06.652" v="18395"/>
        <pc:sldMkLst>
          <pc:docMk/>
          <pc:sldMk cId="4143601439" sldId="274"/>
        </pc:sldMkLst>
        <pc:spChg chg="mod">
          <ac:chgData name="Sudvarg, Marion" userId="2bb9b31b-5f3c-4f72-8e1f-41eb276ee9c6" providerId="ADAL" clId="{31021B10-09B2-4437-B3BA-FE8A29831BFF}" dt="2022-05-06T20:17:33.497" v="1402" actId="20577"/>
          <ac:spMkLst>
            <pc:docMk/>
            <pc:sldMk cId="4143601439" sldId="274"/>
            <ac:spMk id="2" creationId="{0A92F86A-EFBA-FC67-CBC0-DEE571644711}"/>
          </ac:spMkLst>
        </pc:spChg>
        <pc:spChg chg="mod">
          <ac:chgData name="Sudvarg, Marion" userId="2bb9b31b-5f3c-4f72-8e1f-41eb276ee9c6" providerId="ADAL" clId="{31021B10-09B2-4437-B3BA-FE8A29831BFF}" dt="2022-05-14T04:48:13.192" v="6765" actId="6549"/>
          <ac:spMkLst>
            <pc:docMk/>
            <pc:sldMk cId="4143601439" sldId="274"/>
            <ac:spMk id="3" creationId="{6E25581E-142E-B0AC-2442-C64EDDCEA869}"/>
          </ac:spMkLst>
        </pc:spChg>
      </pc:sldChg>
      <pc:sldChg chg="modSp add del mod ord">
        <pc:chgData name="Sudvarg, Marion" userId="2bb9b31b-5f3c-4f72-8e1f-41eb276ee9c6" providerId="ADAL" clId="{31021B10-09B2-4437-B3BA-FE8A29831BFF}" dt="2022-05-14T04:43:26.442" v="6757" actId="47"/>
        <pc:sldMkLst>
          <pc:docMk/>
          <pc:sldMk cId="622760834" sldId="275"/>
        </pc:sldMkLst>
        <pc:spChg chg="mod">
          <ac:chgData name="Sudvarg, Marion" userId="2bb9b31b-5f3c-4f72-8e1f-41eb276ee9c6" providerId="ADAL" clId="{31021B10-09B2-4437-B3BA-FE8A29831BFF}" dt="2022-05-06T20:18:27.541" v="1415" actId="207"/>
          <ac:spMkLst>
            <pc:docMk/>
            <pc:sldMk cId="622760834" sldId="275"/>
            <ac:spMk id="3" creationId="{71702CEB-3F33-3388-8C23-6BF848233344}"/>
          </ac:spMkLst>
        </pc:spChg>
      </pc:sldChg>
      <pc:sldChg chg="add del ord">
        <pc:chgData name="Sudvarg, Marion" userId="2bb9b31b-5f3c-4f72-8e1f-41eb276ee9c6" providerId="ADAL" clId="{31021B10-09B2-4437-B3BA-FE8A29831BFF}" dt="2022-05-06T20:17:47.078" v="1406" actId="47"/>
        <pc:sldMkLst>
          <pc:docMk/>
          <pc:sldMk cId="2609572599" sldId="275"/>
        </pc:sldMkLst>
      </pc:sldChg>
      <pc:sldChg chg="add del ord">
        <pc:chgData name="Sudvarg, Marion" userId="2bb9b31b-5f3c-4f72-8e1f-41eb276ee9c6" providerId="ADAL" clId="{31021B10-09B2-4437-B3BA-FE8A29831BFF}" dt="2022-05-06T20:18:17.549" v="1410" actId="47"/>
        <pc:sldMkLst>
          <pc:docMk/>
          <pc:sldMk cId="2853247954" sldId="275"/>
        </pc:sldMkLst>
      </pc:sldChg>
      <pc:sldChg chg="modSp new mod modNotesTx">
        <pc:chgData name="Sudvarg, Marion" userId="2bb9b31b-5f3c-4f72-8e1f-41eb276ee9c6" providerId="ADAL" clId="{31021B10-09B2-4437-B3BA-FE8A29831BFF}" dt="2022-05-31T21:16:13.240" v="16486" actId="20577"/>
        <pc:sldMkLst>
          <pc:docMk/>
          <pc:sldMk cId="3456189561" sldId="276"/>
        </pc:sldMkLst>
        <pc:spChg chg="mod">
          <ac:chgData name="Sudvarg, Marion" userId="2bb9b31b-5f3c-4f72-8e1f-41eb276ee9c6" providerId="ADAL" clId="{31021B10-09B2-4437-B3BA-FE8A29831BFF}" dt="2022-05-20T19:08:26.610" v="12191" actId="20578"/>
          <ac:spMkLst>
            <pc:docMk/>
            <pc:sldMk cId="3456189561" sldId="276"/>
            <ac:spMk id="3" creationId="{C377E07D-BCBE-F87C-DD32-CF06D8C1828D}"/>
          </ac:spMkLst>
        </pc:spChg>
      </pc:sldChg>
      <pc:sldChg chg="add mod ord modShow">
        <pc:chgData name="Sudvarg, Marion" userId="2bb9b31b-5f3c-4f72-8e1f-41eb276ee9c6" providerId="ADAL" clId="{31021B10-09B2-4437-B3BA-FE8A29831BFF}" dt="2022-05-31T21:53:00.910" v="18393"/>
        <pc:sldMkLst>
          <pc:docMk/>
          <pc:sldMk cId="3289021694" sldId="277"/>
        </pc:sldMkLst>
      </pc:sldChg>
      <pc:sldChg chg="addSp delSp modSp mod modAnim modNotesTx">
        <pc:chgData name="Sudvarg, Marion" userId="2bb9b31b-5f3c-4f72-8e1f-41eb276ee9c6" providerId="ADAL" clId="{31021B10-09B2-4437-B3BA-FE8A29831BFF}" dt="2022-06-02T02:54:32.352" v="19020" actId="27636"/>
        <pc:sldMkLst>
          <pc:docMk/>
          <pc:sldMk cId="221596001" sldId="278"/>
        </pc:sldMkLst>
        <pc:spChg chg="mod">
          <ac:chgData name="Sudvarg, Marion" userId="2bb9b31b-5f3c-4f72-8e1f-41eb276ee9c6" providerId="ADAL" clId="{31021B10-09B2-4437-B3BA-FE8A29831BFF}" dt="2022-05-20T19:14:14.342" v="12763" actId="14100"/>
          <ac:spMkLst>
            <pc:docMk/>
            <pc:sldMk cId="221596001" sldId="278"/>
            <ac:spMk id="3" creationId="{528D4E5C-87DE-3833-3F9C-1188752E7A07}"/>
          </ac:spMkLst>
        </pc:spChg>
        <pc:spChg chg="mod">
          <ac:chgData name="Sudvarg, Marion" userId="2bb9b31b-5f3c-4f72-8e1f-41eb276ee9c6" providerId="ADAL" clId="{31021B10-09B2-4437-B3BA-FE8A29831BFF}" dt="2022-06-02T02:54:32.352" v="19020" actId="27636"/>
          <ac:spMkLst>
            <pc:docMk/>
            <pc:sldMk cId="221596001" sldId="278"/>
            <ac:spMk id="6" creationId="{9D890F1A-C48C-9F39-5DD8-E230812E3A37}"/>
          </ac:spMkLst>
        </pc:spChg>
        <pc:spChg chg="mod">
          <ac:chgData name="Sudvarg, Marion" userId="2bb9b31b-5f3c-4f72-8e1f-41eb276ee9c6" providerId="ADAL" clId="{31021B10-09B2-4437-B3BA-FE8A29831BFF}" dt="2022-05-20T18:53:32.943" v="12029"/>
          <ac:spMkLst>
            <pc:docMk/>
            <pc:sldMk cId="221596001" sldId="278"/>
            <ac:spMk id="17" creationId="{F9FCDDB5-3B14-7B07-6370-FB150599AAD9}"/>
          </ac:spMkLst>
        </pc:spChg>
        <pc:spChg chg="add del mod">
          <ac:chgData name="Sudvarg, Marion" userId="2bb9b31b-5f3c-4f72-8e1f-41eb276ee9c6" providerId="ADAL" clId="{31021B10-09B2-4437-B3BA-FE8A29831BFF}" dt="2022-05-20T19:14:15.260" v="12765" actId="478"/>
          <ac:spMkLst>
            <pc:docMk/>
            <pc:sldMk cId="221596001" sldId="278"/>
            <ac:spMk id="19" creationId="{1D1B3CC7-98D5-62F8-18AB-C5811D5A1F61}"/>
          </ac:spMkLst>
        </pc:spChg>
        <pc:spChg chg="add del mod">
          <ac:chgData name="Sudvarg, Marion" userId="2bb9b31b-5f3c-4f72-8e1f-41eb276ee9c6" providerId="ADAL" clId="{31021B10-09B2-4437-B3BA-FE8A29831BFF}" dt="2022-05-20T19:14:14.760" v="12764"/>
          <ac:spMkLst>
            <pc:docMk/>
            <pc:sldMk cId="221596001" sldId="278"/>
            <ac:spMk id="20" creationId="{A6FC3EDB-EE33-C0E0-F92E-B644B63C473E}"/>
          </ac:spMkLst>
        </pc:spChg>
      </pc:sldChg>
      <pc:sldChg chg="add del">
        <pc:chgData name="Sudvarg, Marion" userId="2bb9b31b-5f3c-4f72-8e1f-41eb276ee9c6" providerId="ADAL" clId="{31021B10-09B2-4437-B3BA-FE8A29831BFF}" dt="2022-05-07T14:24:49.905" v="2410"/>
        <pc:sldMkLst>
          <pc:docMk/>
          <pc:sldMk cId="1702596370" sldId="278"/>
        </pc:sldMkLst>
      </pc:sldChg>
      <pc:sldChg chg="addSp modSp mod modAnim">
        <pc:chgData name="Sudvarg, Marion" userId="2bb9b31b-5f3c-4f72-8e1f-41eb276ee9c6" providerId="ADAL" clId="{31021B10-09B2-4437-B3BA-FE8A29831BFF}" dt="2022-06-01T04:49:36.382" v="18908"/>
        <pc:sldMkLst>
          <pc:docMk/>
          <pc:sldMk cId="3569286275" sldId="282"/>
        </pc:sldMkLst>
        <pc:spChg chg="mod">
          <ac:chgData name="Sudvarg, Marion" userId="2bb9b31b-5f3c-4f72-8e1f-41eb276ee9c6" providerId="ADAL" clId="{31021B10-09B2-4437-B3BA-FE8A29831BFF}" dt="2022-06-01T04:48:25.152" v="18895" actId="20577"/>
          <ac:spMkLst>
            <pc:docMk/>
            <pc:sldMk cId="3569286275" sldId="282"/>
            <ac:spMk id="3" creationId="{426AEF74-A240-B91B-42BC-53A85E5E3777}"/>
          </ac:spMkLst>
        </pc:spChg>
        <pc:spChg chg="mod">
          <ac:chgData name="Sudvarg, Marion" userId="2bb9b31b-5f3c-4f72-8e1f-41eb276ee9c6" providerId="ADAL" clId="{31021B10-09B2-4437-B3BA-FE8A29831BFF}" dt="2022-05-20T18:51:17.341" v="12003" actId="20577"/>
          <ac:spMkLst>
            <pc:docMk/>
            <pc:sldMk cId="3569286275" sldId="282"/>
            <ac:spMk id="15" creationId="{B6636B2F-20F9-EB17-ACCD-0F3FF077D51D}"/>
          </ac:spMkLst>
        </pc:spChg>
        <pc:spChg chg="add mod">
          <ac:chgData name="Sudvarg, Marion" userId="2bb9b31b-5f3c-4f72-8e1f-41eb276ee9c6" providerId="ADAL" clId="{31021B10-09B2-4437-B3BA-FE8A29831BFF}" dt="2022-06-01T04:48:36.054" v="18898" actId="1076"/>
          <ac:spMkLst>
            <pc:docMk/>
            <pc:sldMk cId="3569286275" sldId="282"/>
            <ac:spMk id="22" creationId="{60BF98A9-4DDC-4914-2FC2-29354A503F41}"/>
          </ac:spMkLst>
        </pc:spChg>
        <pc:spChg chg="mod">
          <ac:chgData name="Sudvarg, Marion" userId="2bb9b31b-5f3c-4f72-8e1f-41eb276ee9c6" providerId="ADAL" clId="{31021B10-09B2-4437-B3BA-FE8A29831BFF}" dt="2022-05-20T18:50:14.857" v="11992"/>
          <ac:spMkLst>
            <pc:docMk/>
            <pc:sldMk cId="3569286275" sldId="282"/>
            <ac:spMk id="84" creationId="{E208E921-11FA-BDA0-C461-8D9551F5EC1B}"/>
          </ac:spMkLst>
        </pc:spChg>
        <pc:spChg chg="mod">
          <ac:chgData name="Sudvarg, Marion" userId="2bb9b31b-5f3c-4f72-8e1f-41eb276ee9c6" providerId="ADAL" clId="{31021B10-09B2-4437-B3BA-FE8A29831BFF}" dt="2022-05-20T18:51:22.978" v="12007" actId="20577"/>
          <ac:spMkLst>
            <pc:docMk/>
            <pc:sldMk cId="3569286275" sldId="282"/>
            <ac:spMk id="89" creationId="{FA635B58-03ED-C10C-B333-32869ABE69CB}"/>
          </ac:spMkLst>
        </pc:spChg>
        <pc:spChg chg="mod">
          <ac:chgData name="Sudvarg, Marion" userId="2bb9b31b-5f3c-4f72-8e1f-41eb276ee9c6" providerId="ADAL" clId="{31021B10-09B2-4437-B3BA-FE8A29831BFF}" dt="2022-05-20T18:50:17.869" v="11993" actId="1037"/>
          <ac:spMkLst>
            <pc:docMk/>
            <pc:sldMk cId="3569286275" sldId="282"/>
            <ac:spMk id="90" creationId="{6494B900-946A-3CAC-7E61-AC089F3D54AE}"/>
          </ac:spMkLst>
        </pc:spChg>
        <pc:spChg chg="mod">
          <ac:chgData name="Sudvarg, Marion" userId="2bb9b31b-5f3c-4f72-8e1f-41eb276ee9c6" providerId="ADAL" clId="{31021B10-09B2-4437-B3BA-FE8A29831BFF}" dt="2022-05-20T18:52:15.472" v="12028" actId="1076"/>
          <ac:spMkLst>
            <pc:docMk/>
            <pc:sldMk cId="3569286275" sldId="282"/>
            <ac:spMk id="91" creationId="{543E2F4C-5D34-055E-DC04-8482A7087749}"/>
          </ac:spMkLst>
        </pc:spChg>
        <pc:spChg chg="mod">
          <ac:chgData name="Sudvarg, Marion" userId="2bb9b31b-5f3c-4f72-8e1f-41eb276ee9c6" providerId="ADAL" clId="{31021B10-09B2-4437-B3BA-FE8A29831BFF}" dt="2022-05-20T18:50:20.979" v="11994" actId="1037"/>
          <ac:spMkLst>
            <pc:docMk/>
            <pc:sldMk cId="3569286275" sldId="282"/>
            <ac:spMk id="92" creationId="{8C956AB1-3DA4-A936-8CDD-A23BB9A7452D}"/>
          </ac:spMkLst>
        </pc:spChg>
        <pc:spChg chg="mod">
          <ac:chgData name="Sudvarg, Marion" userId="2bb9b31b-5f3c-4f72-8e1f-41eb276ee9c6" providerId="ADAL" clId="{31021B10-09B2-4437-B3BA-FE8A29831BFF}" dt="2022-05-20T18:52:08.929" v="12027" actId="1076"/>
          <ac:spMkLst>
            <pc:docMk/>
            <pc:sldMk cId="3569286275" sldId="282"/>
            <ac:spMk id="93" creationId="{38A54C34-DDDE-A9F1-A588-EBD6336C2F55}"/>
          </ac:spMkLst>
        </pc:spChg>
        <pc:spChg chg="mod">
          <ac:chgData name="Sudvarg, Marion" userId="2bb9b31b-5f3c-4f72-8e1f-41eb276ee9c6" providerId="ADAL" clId="{31021B10-09B2-4437-B3BA-FE8A29831BFF}" dt="2022-05-20T18:50:37.191" v="11997" actId="1076"/>
          <ac:spMkLst>
            <pc:docMk/>
            <pc:sldMk cId="3569286275" sldId="282"/>
            <ac:spMk id="94" creationId="{D43960B7-A168-1862-7970-84C7499A6D99}"/>
          </ac:spMkLst>
        </pc:spChg>
      </pc:sldChg>
      <pc:sldChg chg="modSp mod ord modTransition modAnim">
        <pc:chgData name="Sudvarg, Marion" userId="2bb9b31b-5f3c-4f72-8e1f-41eb276ee9c6" providerId="ADAL" clId="{31021B10-09B2-4437-B3BA-FE8A29831BFF}" dt="2022-05-31T21:07:37.024" v="16441" actId="20577"/>
        <pc:sldMkLst>
          <pc:docMk/>
          <pc:sldMk cId="975707717" sldId="283"/>
        </pc:sldMkLst>
        <pc:spChg chg="mod">
          <ac:chgData name="Sudvarg, Marion" userId="2bb9b31b-5f3c-4f72-8e1f-41eb276ee9c6" providerId="ADAL" clId="{31021B10-09B2-4437-B3BA-FE8A29831BFF}" dt="2022-05-31T21:07:37.024" v="16441" actId="20577"/>
          <ac:spMkLst>
            <pc:docMk/>
            <pc:sldMk cId="975707717" sldId="283"/>
            <ac:spMk id="3" creationId="{426AEF74-A240-B91B-42BC-53A85E5E3777}"/>
          </ac:spMkLst>
        </pc:spChg>
        <pc:spChg chg="mod">
          <ac:chgData name="Sudvarg, Marion" userId="2bb9b31b-5f3c-4f72-8e1f-41eb276ee9c6" providerId="ADAL" clId="{31021B10-09B2-4437-B3BA-FE8A29831BFF}" dt="2022-05-20T18:53:41.724" v="12031" actId="313"/>
          <ac:spMkLst>
            <pc:docMk/>
            <pc:sldMk cId="975707717" sldId="283"/>
            <ac:spMk id="15" creationId="{B6636B2F-20F9-EB17-ACCD-0F3FF077D51D}"/>
          </ac:spMkLst>
        </pc:spChg>
        <pc:spChg chg="mod">
          <ac:chgData name="Sudvarg, Marion" userId="2bb9b31b-5f3c-4f72-8e1f-41eb276ee9c6" providerId="ADAL" clId="{31021B10-09B2-4437-B3BA-FE8A29831BFF}" dt="2022-05-20T18:54:25.169" v="12048" actId="313"/>
          <ac:spMkLst>
            <pc:docMk/>
            <pc:sldMk cId="975707717" sldId="283"/>
            <ac:spMk id="84" creationId="{E208E921-11FA-BDA0-C461-8D9551F5EC1B}"/>
          </ac:spMkLst>
        </pc:spChg>
        <pc:spChg chg="mod">
          <ac:chgData name="Sudvarg, Marion" userId="2bb9b31b-5f3c-4f72-8e1f-41eb276ee9c6" providerId="ADAL" clId="{31021B10-09B2-4437-B3BA-FE8A29831BFF}" dt="2022-05-20T18:53:42.461" v="12032" actId="313"/>
          <ac:spMkLst>
            <pc:docMk/>
            <pc:sldMk cId="975707717" sldId="283"/>
            <ac:spMk id="89" creationId="{FA635B58-03ED-C10C-B333-32869ABE69CB}"/>
          </ac:spMkLst>
        </pc:spChg>
        <pc:spChg chg="mod">
          <ac:chgData name="Sudvarg, Marion" userId="2bb9b31b-5f3c-4f72-8e1f-41eb276ee9c6" providerId="ADAL" clId="{31021B10-09B2-4437-B3BA-FE8A29831BFF}" dt="2022-05-20T19:07:07.438" v="12183" actId="1037"/>
          <ac:spMkLst>
            <pc:docMk/>
            <pc:sldMk cId="975707717" sldId="283"/>
            <ac:spMk id="90" creationId="{6494B900-946A-3CAC-7E61-AC089F3D54AE}"/>
          </ac:spMkLst>
        </pc:spChg>
        <pc:spChg chg="mod">
          <ac:chgData name="Sudvarg, Marion" userId="2bb9b31b-5f3c-4f72-8e1f-41eb276ee9c6" providerId="ADAL" clId="{31021B10-09B2-4437-B3BA-FE8A29831BFF}" dt="2022-05-20T19:07:07.438" v="12183" actId="1037"/>
          <ac:spMkLst>
            <pc:docMk/>
            <pc:sldMk cId="975707717" sldId="283"/>
            <ac:spMk id="91" creationId="{543E2F4C-5D34-055E-DC04-8482A7087749}"/>
          </ac:spMkLst>
        </pc:spChg>
        <pc:spChg chg="mod">
          <ac:chgData name="Sudvarg, Marion" userId="2bb9b31b-5f3c-4f72-8e1f-41eb276ee9c6" providerId="ADAL" clId="{31021B10-09B2-4437-B3BA-FE8A29831BFF}" dt="2022-05-20T19:07:07.438" v="12183" actId="1037"/>
          <ac:spMkLst>
            <pc:docMk/>
            <pc:sldMk cId="975707717" sldId="283"/>
            <ac:spMk id="92" creationId="{8C956AB1-3DA4-A936-8CDD-A23BB9A7452D}"/>
          </ac:spMkLst>
        </pc:spChg>
        <pc:spChg chg="mod">
          <ac:chgData name="Sudvarg, Marion" userId="2bb9b31b-5f3c-4f72-8e1f-41eb276ee9c6" providerId="ADAL" clId="{31021B10-09B2-4437-B3BA-FE8A29831BFF}" dt="2022-05-20T19:07:07.438" v="12183" actId="1037"/>
          <ac:spMkLst>
            <pc:docMk/>
            <pc:sldMk cId="975707717" sldId="283"/>
            <ac:spMk id="93" creationId="{38A54C34-DDDE-A9F1-A588-EBD6336C2F55}"/>
          </ac:spMkLst>
        </pc:spChg>
        <pc:spChg chg="mod">
          <ac:chgData name="Sudvarg, Marion" userId="2bb9b31b-5f3c-4f72-8e1f-41eb276ee9c6" providerId="ADAL" clId="{31021B10-09B2-4437-B3BA-FE8A29831BFF}" dt="2022-05-20T19:07:07.438" v="12183" actId="1037"/>
          <ac:spMkLst>
            <pc:docMk/>
            <pc:sldMk cId="975707717" sldId="283"/>
            <ac:spMk id="94" creationId="{D43960B7-A168-1862-7970-84C7499A6D99}"/>
          </ac:spMkLst>
        </pc:spChg>
      </pc:sldChg>
      <pc:sldChg chg="modSp mod modTransition modAnim">
        <pc:chgData name="Sudvarg, Marion" userId="2bb9b31b-5f3c-4f72-8e1f-41eb276ee9c6" providerId="ADAL" clId="{31021B10-09B2-4437-B3BA-FE8A29831BFF}" dt="2022-05-31T05:06:35.267" v="13536" actId="20577"/>
        <pc:sldMkLst>
          <pc:docMk/>
          <pc:sldMk cId="3764540027" sldId="284"/>
        </pc:sldMkLst>
        <pc:spChg chg="mod">
          <ac:chgData name="Sudvarg, Marion" userId="2bb9b31b-5f3c-4f72-8e1f-41eb276ee9c6" providerId="ADAL" clId="{31021B10-09B2-4437-B3BA-FE8A29831BFF}" dt="2022-05-13T21:00:10.049" v="4391" actId="20577"/>
          <ac:spMkLst>
            <pc:docMk/>
            <pc:sldMk cId="3764540027" sldId="284"/>
            <ac:spMk id="3" creationId="{426AEF74-A240-B91B-42BC-53A85E5E3777}"/>
          </ac:spMkLst>
        </pc:spChg>
        <pc:spChg chg="mod">
          <ac:chgData name="Sudvarg, Marion" userId="2bb9b31b-5f3c-4f72-8e1f-41eb276ee9c6" providerId="ADAL" clId="{31021B10-09B2-4437-B3BA-FE8A29831BFF}" dt="2022-05-31T05:06:32.590" v="13534" actId="20577"/>
          <ac:spMkLst>
            <pc:docMk/>
            <pc:sldMk cId="3764540027" sldId="284"/>
            <ac:spMk id="8" creationId="{2FB9A14C-C340-55DB-2528-6C63FC34D0E3}"/>
          </ac:spMkLst>
        </pc:spChg>
        <pc:spChg chg="mod">
          <ac:chgData name="Sudvarg, Marion" userId="2bb9b31b-5f3c-4f72-8e1f-41eb276ee9c6" providerId="ADAL" clId="{31021B10-09B2-4437-B3BA-FE8A29831BFF}" dt="2022-05-20T18:53:46.013" v="12035" actId="313"/>
          <ac:spMkLst>
            <pc:docMk/>
            <pc:sldMk cId="3764540027" sldId="284"/>
            <ac:spMk id="15" creationId="{B6636B2F-20F9-EB17-ACCD-0F3FF077D51D}"/>
          </ac:spMkLst>
        </pc:spChg>
        <pc:spChg chg="mod">
          <ac:chgData name="Sudvarg, Marion" userId="2bb9b31b-5f3c-4f72-8e1f-41eb276ee9c6" providerId="ADAL" clId="{31021B10-09B2-4437-B3BA-FE8A29831BFF}" dt="2022-05-31T05:06:30.069" v="13532" actId="20577"/>
          <ac:spMkLst>
            <pc:docMk/>
            <pc:sldMk cId="3764540027" sldId="284"/>
            <ac:spMk id="24" creationId="{6C62EA47-CB1B-1C61-1AF7-A4DF5A1B4504}"/>
          </ac:spMkLst>
        </pc:spChg>
        <pc:spChg chg="mod">
          <ac:chgData name="Sudvarg, Marion" userId="2bb9b31b-5f3c-4f72-8e1f-41eb276ee9c6" providerId="ADAL" clId="{31021B10-09B2-4437-B3BA-FE8A29831BFF}" dt="2022-05-20T19:07:21.988" v="12184" actId="1037"/>
          <ac:spMkLst>
            <pc:docMk/>
            <pc:sldMk cId="3764540027" sldId="284"/>
            <ac:spMk id="25" creationId="{9F86B2D5-0320-1083-28A0-CD776CBFE3E1}"/>
          </ac:spMkLst>
        </pc:spChg>
        <pc:spChg chg="mod">
          <ac:chgData name="Sudvarg, Marion" userId="2bb9b31b-5f3c-4f72-8e1f-41eb276ee9c6" providerId="ADAL" clId="{31021B10-09B2-4437-B3BA-FE8A29831BFF}" dt="2022-05-20T19:07:21.988" v="12184" actId="1037"/>
          <ac:spMkLst>
            <pc:docMk/>
            <pc:sldMk cId="3764540027" sldId="284"/>
            <ac:spMk id="26" creationId="{08493E5F-0B0E-90CF-7CEF-8B4A58167A0B}"/>
          </ac:spMkLst>
        </pc:spChg>
        <pc:spChg chg="mod">
          <ac:chgData name="Sudvarg, Marion" userId="2bb9b31b-5f3c-4f72-8e1f-41eb276ee9c6" providerId="ADAL" clId="{31021B10-09B2-4437-B3BA-FE8A29831BFF}" dt="2022-05-31T05:06:35.267" v="13536" actId="20577"/>
          <ac:spMkLst>
            <pc:docMk/>
            <pc:sldMk cId="3764540027" sldId="284"/>
            <ac:spMk id="27" creationId="{32643A38-1AB4-FE85-E7CE-7DC44C6D275A}"/>
          </ac:spMkLst>
        </pc:spChg>
        <pc:spChg chg="mod">
          <ac:chgData name="Sudvarg, Marion" userId="2bb9b31b-5f3c-4f72-8e1f-41eb276ee9c6" providerId="ADAL" clId="{31021B10-09B2-4437-B3BA-FE8A29831BFF}" dt="2022-05-20T19:07:21.988" v="12184" actId="1037"/>
          <ac:spMkLst>
            <pc:docMk/>
            <pc:sldMk cId="3764540027" sldId="284"/>
            <ac:spMk id="28" creationId="{2012BE67-F0FB-7294-E2BB-A86850B2B427}"/>
          </ac:spMkLst>
        </pc:spChg>
        <pc:spChg chg="mod">
          <ac:chgData name="Sudvarg, Marion" userId="2bb9b31b-5f3c-4f72-8e1f-41eb276ee9c6" providerId="ADAL" clId="{31021B10-09B2-4437-B3BA-FE8A29831BFF}" dt="2022-05-20T19:07:21.988" v="12184" actId="1037"/>
          <ac:spMkLst>
            <pc:docMk/>
            <pc:sldMk cId="3764540027" sldId="284"/>
            <ac:spMk id="29" creationId="{5C3D9EF6-76C2-7D5A-3B14-1F2167F74F3A}"/>
          </ac:spMkLst>
        </pc:spChg>
        <pc:spChg chg="mod">
          <ac:chgData name="Sudvarg, Marion" userId="2bb9b31b-5f3c-4f72-8e1f-41eb276ee9c6" providerId="ADAL" clId="{31021B10-09B2-4437-B3BA-FE8A29831BFF}" dt="2022-05-20T18:54:27.457" v="12052" actId="313"/>
          <ac:spMkLst>
            <pc:docMk/>
            <pc:sldMk cId="3764540027" sldId="284"/>
            <ac:spMk id="84" creationId="{E208E921-11FA-BDA0-C461-8D9551F5EC1B}"/>
          </ac:spMkLst>
        </pc:spChg>
        <pc:spChg chg="mod">
          <ac:chgData name="Sudvarg, Marion" userId="2bb9b31b-5f3c-4f72-8e1f-41eb276ee9c6" providerId="ADAL" clId="{31021B10-09B2-4437-B3BA-FE8A29831BFF}" dt="2022-05-20T18:53:46.569" v="12036" actId="313"/>
          <ac:spMkLst>
            <pc:docMk/>
            <pc:sldMk cId="3764540027" sldId="284"/>
            <ac:spMk id="89" creationId="{FA635B58-03ED-C10C-B333-32869ABE69CB}"/>
          </ac:spMkLst>
        </pc:spChg>
        <pc:spChg chg="mod">
          <ac:chgData name="Sudvarg, Marion" userId="2bb9b31b-5f3c-4f72-8e1f-41eb276ee9c6" providerId="ADAL" clId="{31021B10-09B2-4437-B3BA-FE8A29831BFF}" dt="2022-05-20T19:07:21.988" v="12184" actId="1037"/>
          <ac:spMkLst>
            <pc:docMk/>
            <pc:sldMk cId="3764540027" sldId="284"/>
            <ac:spMk id="90" creationId="{6494B900-946A-3CAC-7E61-AC089F3D54AE}"/>
          </ac:spMkLst>
        </pc:spChg>
        <pc:spChg chg="mod">
          <ac:chgData name="Sudvarg, Marion" userId="2bb9b31b-5f3c-4f72-8e1f-41eb276ee9c6" providerId="ADAL" clId="{31021B10-09B2-4437-B3BA-FE8A29831BFF}" dt="2022-05-20T19:07:21.988" v="12184" actId="1037"/>
          <ac:spMkLst>
            <pc:docMk/>
            <pc:sldMk cId="3764540027" sldId="284"/>
            <ac:spMk id="91" creationId="{543E2F4C-5D34-055E-DC04-8482A7087749}"/>
          </ac:spMkLst>
        </pc:spChg>
        <pc:spChg chg="mod">
          <ac:chgData name="Sudvarg, Marion" userId="2bb9b31b-5f3c-4f72-8e1f-41eb276ee9c6" providerId="ADAL" clId="{31021B10-09B2-4437-B3BA-FE8A29831BFF}" dt="2022-05-20T19:07:21.988" v="12184" actId="1037"/>
          <ac:spMkLst>
            <pc:docMk/>
            <pc:sldMk cId="3764540027" sldId="284"/>
            <ac:spMk id="92" creationId="{8C956AB1-3DA4-A936-8CDD-A23BB9A7452D}"/>
          </ac:spMkLst>
        </pc:spChg>
        <pc:spChg chg="mod">
          <ac:chgData name="Sudvarg, Marion" userId="2bb9b31b-5f3c-4f72-8e1f-41eb276ee9c6" providerId="ADAL" clId="{31021B10-09B2-4437-B3BA-FE8A29831BFF}" dt="2022-05-20T19:07:21.988" v="12184" actId="1037"/>
          <ac:spMkLst>
            <pc:docMk/>
            <pc:sldMk cId="3764540027" sldId="284"/>
            <ac:spMk id="93" creationId="{38A54C34-DDDE-A9F1-A588-EBD6336C2F55}"/>
          </ac:spMkLst>
        </pc:spChg>
        <pc:spChg chg="mod">
          <ac:chgData name="Sudvarg, Marion" userId="2bb9b31b-5f3c-4f72-8e1f-41eb276ee9c6" providerId="ADAL" clId="{31021B10-09B2-4437-B3BA-FE8A29831BFF}" dt="2022-05-20T19:07:21.988" v="12184" actId="1037"/>
          <ac:spMkLst>
            <pc:docMk/>
            <pc:sldMk cId="3764540027" sldId="284"/>
            <ac:spMk id="94" creationId="{D43960B7-A168-1862-7970-84C7499A6D99}"/>
          </ac:spMkLst>
        </pc:spChg>
      </pc:sldChg>
      <pc:sldChg chg="modSp mod modAnim">
        <pc:chgData name="Sudvarg, Marion" userId="2bb9b31b-5f3c-4f72-8e1f-41eb276ee9c6" providerId="ADAL" clId="{31021B10-09B2-4437-B3BA-FE8A29831BFF}" dt="2022-05-31T05:06:49.188" v="13546" actId="20577"/>
        <pc:sldMkLst>
          <pc:docMk/>
          <pc:sldMk cId="2834458249" sldId="285"/>
        </pc:sldMkLst>
        <pc:spChg chg="mod">
          <ac:chgData name="Sudvarg, Marion" userId="2bb9b31b-5f3c-4f72-8e1f-41eb276ee9c6" providerId="ADAL" clId="{31021B10-09B2-4437-B3BA-FE8A29831BFF}" dt="2022-05-13T21:00:17.632" v="4395" actId="20577"/>
          <ac:spMkLst>
            <pc:docMk/>
            <pc:sldMk cId="2834458249" sldId="285"/>
            <ac:spMk id="3" creationId="{426AEF74-A240-B91B-42BC-53A85E5E3777}"/>
          </ac:spMkLst>
        </pc:spChg>
        <pc:spChg chg="mod">
          <ac:chgData name="Sudvarg, Marion" userId="2bb9b31b-5f3c-4f72-8e1f-41eb276ee9c6" providerId="ADAL" clId="{31021B10-09B2-4437-B3BA-FE8A29831BFF}" dt="2022-05-31T05:06:49.188" v="13546" actId="20577"/>
          <ac:spMkLst>
            <pc:docMk/>
            <pc:sldMk cId="2834458249" sldId="285"/>
            <ac:spMk id="6" creationId="{044B5AA6-B4A6-95E0-20E1-4CCC19F34A97}"/>
          </ac:spMkLst>
        </pc:spChg>
        <pc:spChg chg="mod">
          <ac:chgData name="Sudvarg, Marion" userId="2bb9b31b-5f3c-4f72-8e1f-41eb276ee9c6" providerId="ADAL" clId="{31021B10-09B2-4437-B3BA-FE8A29831BFF}" dt="2022-05-31T05:06:41.147" v="13540" actId="20577"/>
          <ac:spMkLst>
            <pc:docMk/>
            <pc:sldMk cId="2834458249" sldId="285"/>
            <ac:spMk id="8" creationId="{2FB9A14C-C340-55DB-2528-6C63FC34D0E3}"/>
          </ac:spMkLst>
        </pc:spChg>
        <pc:spChg chg="mod">
          <ac:chgData name="Sudvarg, Marion" userId="2bb9b31b-5f3c-4f72-8e1f-41eb276ee9c6" providerId="ADAL" clId="{31021B10-09B2-4437-B3BA-FE8A29831BFF}" dt="2022-05-20T18:53:51.552" v="12041" actId="313"/>
          <ac:spMkLst>
            <pc:docMk/>
            <pc:sldMk cId="2834458249" sldId="285"/>
            <ac:spMk id="15" creationId="{B6636B2F-20F9-EB17-ACCD-0F3FF077D51D}"/>
          </ac:spMkLst>
        </pc:spChg>
        <pc:spChg chg="mod">
          <ac:chgData name="Sudvarg, Marion" userId="2bb9b31b-5f3c-4f72-8e1f-41eb276ee9c6" providerId="ADAL" clId="{31021B10-09B2-4437-B3BA-FE8A29831BFF}" dt="2022-05-31T05:06:39.243" v="13538" actId="20577"/>
          <ac:spMkLst>
            <pc:docMk/>
            <pc:sldMk cId="2834458249" sldId="285"/>
            <ac:spMk id="24" creationId="{6C62EA47-CB1B-1C61-1AF7-A4DF5A1B4504}"/>
          </ac:spMkLst>
        </pc:spChg>
        <pc:spChg chg="mod">
          <ac:chgData name="Sudvarg, Marion" userId="2bb9b31b-5f3c-4f72-8e1f-41eb276ee9c6" providerId="ADAL" clId="{31021B10-09B2-4437-B3BA-FE8A29831BFF}" dt="2022-05-20T19:07:36.589" v="12185" actId="1037"/>
          <ac:spMkLst>
            <pc:docMk/>
            <pc:sldMk cId="2834458249" sldId="285"/>
            <ac:spMk id="25" creationId="{9F86B2D5-0320-1083-28A0-CD776CBFE3E1}"/>
          </ac:spMkLst>
        </pc:spChg>
        <pc:spChg chg="mod">
          <ac:chgData name="Sudvarg, Marion" userId="2bb9b31b-5f3c-4f72-8e1f-41eb276ee9c6" providerId="ADAL" clId="{31021B10-09B2-4437-B3BA-FE8A29831BFF}" dt="2022-05-20T19:07:36.589" v="12185" actId="1037"/>
          <ac:spMkLst>
            <pc:docMk/>
            <pc:sldMk cId="2834458249" sldId="285"/>
            <ac:spMk id="26" creationId="{08493E5F-0B0E-90CF-7CEF-8B4A58167A0B}"/>
          </ac:spMkLst>
        </pc:spChg>
        <pc:spChg chg="mod">
          <ac:chgData name="Sudvarg, Marion" userId="2bb9b31b-5f3c-4f72-8e1f-41eb276ee9c6" providerId="ADAL" clId="{31021B10-09B2-4437-B3BA-FE8A29831BFF}" dt="2022-05-31T05:06:44.488" v="13542" actId="20577"/>
          <ac:spMkLst>
            <pc:docMk/>
            <pc:sldMk cId="2834458249" sldId="285"/>
            <ac:spMk id="27" creationId="{32643A38-1AB4-FE85-E7CE-7DC44C6D275A}"/>
          </ac:spMkLst>
        </pc:spChg>
        <pc:spChg chg="mod">
          <ac:chgData name="Sudvarg, Marion" userId="2bb9b31b-5f3c-4f72-8e1f-41eb276ee9c6" providerId="ADAL" clId="{31021B10-09B2-4437-B3BA-FE8A29831BFF}" dt="2022-05-20T19:07:36.589" v="12185" actId="1037"/>
          <ac:spMkLst>
            <pc:docMk/>
            <pc:sldMk cId="2834458249" sldId="285"/>
            <ac:spMk id="28" creationId="{2012BE67-F0FB-7294-E2BB-A86850B2B427}"/>
          </ac:spMkLst>
        </pc:spChg>
        <pc:spChg chg="mod">
          <ac:chgData name="Sudvarg, Marion" userId="2bb9b31b-5f3c-4f72-8e1f-41eb276ee9c6" providerId="ADAL" clId="{31021B10-09B2-4437-B3BA-FE8A29831BFF}" dt="2022-05-20T19:07:36.589" v="12185" actId="1037"/>
          <ac:spMkLst>
            <pc:docMk/>
            <pc:sldMk cId="2834458249" sldId="285"/>
            <ac:spMk id="29" creationId="{5C3D9EF6-76C2-7D5A-3B14-1F2167F74F3A}"/>
          </ac:spMkLst>
        </pc:spChg>
        <pc:spChg chg="mod">
          <ac:chgData name="Sudvarg, Marion" userId="2bb9b31b-5f3c-4f72-8e1f-41eb276ee9c6" providerId="ADAL" clId="{31021B10-09B2-4437-B3BA-FE8A29831BFF}" dt="2022-05-31T05:06:46.981" v="13544" actId="20577"/>
          <ac:spMkLst>
            <pc:docMk/>
            <pc:sldMk cId="2834458249" sldId="285"/>
            <ac:spMk id="31" creationId="{34077615-7A1F-23DA-7F68-C0055B47A0AB}"/>
          </ac:spMkLst>
        </pc:spChg>
        <pc:spChg chg="mod">
          <ac:chgData name="Sudvarg, Marion" userId="2bb9b31b-5f3c-4f72-8e1f-41eb276ee9c6" providerId="ADAL" clId="{31021B10-09B2-4437-B3BA-FE8A29831BFF}" dt="2022-05-20T18:53:54.184" v="12047" actId="313"/>
          <ac:spMkLst>
            <pc:docMk/>
            <pc:sldMk cId="2834458249" sldId="285"/>
            <ac:spMk id="32" creationId="{997D5615-E40B-4CFB-E125-8445DB7BA556}"/>
          </ac:spMkLst>
        </pc:spChg>
        <pc:spChg chg="mod">
          <ac:chgData name="Sudvarg, Marion" userId="2bb9b31b-5f3c-4f72-8e1f-41eb276ee9c6" providerId="ADAL" clId="{31021B10-09B2-4437-B3BA-FE8A29831BFF}" dt="2022-05-20T19:07:36.589" v="12185" actId="1037"/>
          <ac:spMkLst>
            <pc:docMk/>
            <pc:sldMk cId="2834458249" sldId="285"/>
            <ac:spMk id="34" creationId="{BC9FF74B-22BF-C560-C335-EBA9C24CD2B8}"/>
          </ac:spMkLst>
        </pc:spChg>
        <pc:spChg chg="mod">
          <ac:chgData name="Sudvarg, Marion" userId="2bb9b31b-5f3c-4f72-8e1f-41eb276ee9c6" providerId="ADAL" clId="{31021B10-09B2-4437-B3BA-FE8A29831BFF}" dt="2022-05-20T18:54:30.395" v="12058" actId="313"/>
          <ac:spMkLst>
            <pc:docMk/>
            <pc:sldMk cId="2834458249" sldId="285"/>
            <ac:spMk id="84" creationId="{E208E921-11FA-BDA0-C461-8D9551F5EC1B}"/>
          </ac:spMkLst>
        </pc:spChg>
        <pc:spChg chg="mod">
          <ac:chgData name="Sudvarg, Marion" userId="2bb9b31b-5f3c-4f72-8e1f-41eb276ee9c6" providerId="ADAL" clId="{31021B10-09B2-4437-B3BA-FE8A29831BFF}" dt="2022-05-20T19:07:43.669" v="12186" actId="1038"/>
          <ac:spMkLst>
            <pc:docMk/>
            <pc:sldMk cId="2834458249" sldId="285"/>
            <ac:spMk id="89" creationId="{FA635B58-03ED-C10C-B333-32869ABE69CB}"/>
          </ac:spMkLst>
        </pc:spChg>
        <pc:spChg chg="mod">
          <ac:chgData name="Sudvarg, Marion" userId="2bb9b31b-5f3c-4f72-8e1f-41eb276ee9c6" providerId="ADAL" clId="{31021B10-09B2-4437-B3BA-FE8A29831BFF}" dt="2022-05-20T19:07:36.589" v="12185" actId="1037"/>
          <ac:spMkLst>
            <pc:docMk/>
            <pc:sldMk cId="2834458249" sldId="285"/>
            <ac:spMk id="90" creationId="{6494B900-946A-3CAC-7E61-AC089F3D54AE}"/>
          </ac:spMkLst>
        </pc:spChg>
        <pc:spChg chg="mod">
          <ac:chgData name="Sudvarg, Marion" userId="2bb9b31b-5f3c-4f72-8e1f-41eb276ee9c6" providerId="ADAL" clId="{31021B10-09B2-4437-B3BA-FE8A29831BFF}" dt="2022-05-20T19:07:36.589" v="12185" actId="1037"/>
          <ac:spMkLst>
            <pc:docMk/>
            <pc:sldMk cId="2834458249" sldId="285"/>
            <ac:spMk id="91" creationId="{543E2F4C-5D34-055E-DC04-8482A7087749}"/>
          </ac:spMkLst>
        </pc:spChg>
        <pc:spChg chg="mod">
          <ac:chgData name="Sudvarg, Marion" userId="2bb9b31b-5f3c-4f72-8e1f-41eb276ee9c6" providerId="ADAL" clId="{31021B10-09B2-4437-B3BA-FE8A29831BFF}" dt="2022-05-20T19:07:36.589" v="12185" actId="1037"/>
          <ac:spMkLst>
            <pc:docMk/>
            <pc:sldMk cId="2834458249" sldId="285"/>
            <ac:spMk id="92" creationId="{8C956AB1-3DA4-A936-8CDD-A23BB9A7452D}"/>
          </ac:spMkLst>
        </pc:spChg>
        <pc:spChg chg="mod">
          <ac:chgData name="Sudvarg, Marion" userId="2bb9b31b-5f3c-4f72-8e1f-41eb276ee9c6" providerId="ADAL" clId="{31021B10-09B2-4437-B3BA-FE8A29831BFF}" dt="2022-05-20T19:07:36.589" v="12185" actId="1037"/>
          <ac:spMkLst>
            <pc:docMk/>
            <pc:sldMk cId="2834458249" sldId="285"/>
            <ac:spMk id="93" creationId="{38A54C34-DDDE-A9F1-A588-EBD6336C2F55}"/>
          </ac:spMkLst>
        </pc:spChg>
        <pc:spChg chg="mod">
          <ac:chgData name="Sudvarg, Marion" userId="2bb9b31b-5f3c-4f72-8e1f-41eb276ee9c6" providerId="ADAL" clId="{31021B10-09B2-4437-B3BA-FE8A29831BFF}" dt="2022-05-20T19:08:04.884" v="12190" actId="1038"/>
          <ac:spMkLst>
            <pc:docMk/>
            <pc:sldMk cId="2834458249" sldId="285"/>
            <ac:spMk id="94" creationId="{D43960B7-A168-1862-7970-84C7499A6D99}"/>
          </ac:spMkLst>
        </pc:spChg>
      </pc:sldChg>
      <pc:sldChg chg="del">
        <pc:chgData name="Sudvarg, Marion" userId="2bb9b31b-5f3c-4f72-8e1f-41eb276ee9c6" providerId="ADAL" clId="{31021B10-09B2-4437-B3BA-FE8A29831BFF}" dt="2022-05-14T04:43:28.965" v="6758" actId="47"/>
        <pc:sldMkLst>
          <pc:docMk/>
          <pc:sldMk cId="2158852508" sldId="286"/>
        </pc:sldMkLst>
      </pc:sldChg>
      <pc:sldChg chg="addSp delSp modSp mod ord modClrScheme chgLayout modNotesTx">
        <pc:chgData name="Sudvarg, Marion" userId="2bb9b31b-5f3c-4f72-8e1f-41eb276ee9c6" providerId="ADAL" clId="{31021B10-09B2-4437-B3BA-FE8A29831BFF}" dt="2022-05-31T21:22:10.442" v="17090" actId="20577"/>
        <pc:sldMkLst>
          <pc:docMk/>
          <pc:sldMk cId="2524291237" sldId="287"/>
        </pc:sldMkLst>
        <pc:spChg chg="mod ord">
          <ac:chgData name="Sudvarg, Marion" userId="2bb9b31b-5f3c-4f72-8e1f-41eb276ee9c6" providerId="ADAL" clId="{31021B10-09B2-4437-B3BA-FE8A29831BFF}" dt="2022-05-12T01:37:31.471" v="3405" actId="1035"/>
          <ac:spMkLst>
            <pc:docMk/>
            <pc:sldMk cId="2524291237" sldId="287"/>
            <ac:spMk id="2" creationId="{F1B0055E-FB89-A169-FD13-691075E1D4BA}"/>
          </ac:spMkLst>
        </pc:spChg>
        <pc:spChg chg="del mod ord">
          <ac:chgData name="Sudvarg, Marion" userId="2bb9b31b-5f3c-4f72-8e1f-41eb276ee9c6" providerId="ADAL" clId="{31021B10-09B2-4437-B3BA-FE8A29831BFF}" dt="2022-05-12T01:23:06.589" v="2957" actId="700"/>
          <ac:spMkLst>
            <pc:docMk/>
            <pc:sldMk cId="2524291237" sldId="287"/>
            <ac:spMk id="3" creationId="{4FB362CE-CA48-13D9-83BD-570C3C1B6E0C}"/>
          </ac:spMkLst>
        </pc:spChg>
        <pc:spChg chg="mod ord">
          <ac:chgData name="Sudvarg, Marion" userId="2bb9b31b-5f3c-4f72-8e1f-41eb276ee9c6" providerId="ADAL" clId="{31021B10-09B2-4437-B3BA-FE8A29831BFF}" dt="2022-05-12T01:26:42.370" v="2989" actId="700"/>
          <ac:spMkLst>
            <pc:docMk/>
            <pc:sldMk cId="2524291237" sldId="287"/>
            <ac:spMk id="4" creationId="{7448C57F-2FDF-18D5-2E9E-C19CED72E5FD}"/>
          </ac:spMkLst>
        </pc:spChg>
        <pc:spChg chg="mod ord">
          <ac:chgData name="Sudvarg, Marion" userId="2bb9b31b-5f3c-4f72-8e1f-41eb276ee9c6" providerId="ADAL" clId="{31021B10-09B2-4437-B3BA-FE8A29831BFF}" dt="2022-05-12T01:26:42.370" v="2989" actId="700"/>
          <ac:spMkLst>
            <pc:docMk/>
            <pc:sldMk cId="2524291237" sldId="287"/>
            <ac:spMk id="5" creationId="{87CD08AC-5756-7B3A-68CF-8DFAC750BFAE}"/>
          </ac:spMkLst>
        </pc:spChg>
        <pc:spChg chg="add del mod ord">
          <ac:chgData name="Sudvarg, Marion" userId="2bb9b31b-5f3c-4f72-8e1f-41eb276ee9c6" providerId="ADAL" clId="{31021B10-09B2-4437-B3BA-FE8A29831BFF}" dt="2022-05-12T01:23:11.040" v="2958" actId="700"/>
          <ac:spMkLst>
            <pc:docMk/>
            <pc:sldMk cId="2524291237" sldId="287"/>
            <ac:spMk id="6" creationId="{71749080-405C-DFF6-8A36-F4DEA9D4B0EB}"/>
          </ac:spMkLst>
        </pc:spChg>
        <pc:spChg chg="add del mod ord">
          <ac:chgData name="Sudvarg, Marion" userId="2bb9b31b-5f3c-4f72-8e1f-41eb276ee9c6" providerId="ADAL" clId="{31021B10-09B2-4437-B3BA-FE8A29831BFF}" dt="2022-05-12T01:23:11.040" v="2958" actId="700"/>
          <ac:spMkLst>
            <pc:docMk/>
            <pc:sldMk cId="2524291237" sldId="287"/>
            <ac:spMk id="7" creationId="{91B91E29-EE4E-F506-F294-CE3A83E9DB76}"/>
          </ac:spMkLst>
        </pc:spChg>
        <pc:spChg chg="add del mod ord">
          <ac:chgData name="Sudvarg, Marion" userId="2bb9b31b-5f3c-4f72-8e1f-41eb276ee9c6" providerId="ADAL" clId="{31021B10-09B2-4437-B3BA-FE8A29831BFF}" dt="2022-05-12T01:23:21.704" v="2959" actId="700"/>
          <ac:spMkLst>
            <pc:docMk/>
            <pc:sldMk cId="2524291237" sldId="287"/>
            <ac:spMk id="8" creationId="{1BC5F2A8-2A4A-691E-3F4E-6386523FBA14}"/>
          </ac:spMkLst>
        </pc:spChg>
        <pc:spChg chg="add del">
          <ac:chgData name="Sudvarg, Marion" userId="2bb9b31b-5f3c-4f72-8e1f-41eb276ee9c6" providerId="ADAL" clId="{31021B10-09B2-4437-B3BA-FE8A29831BFF}" dt="2022-05-20T19:13:46.287" v="12756" actId="22"/>
          <ac:spMkLst>
            <pc:docMk/>
            <pc:sldMk cId="2524291237" sldId="287"/>
            <ac:spMk id="8" creationId="{A40497F6-4D68-45A0-2420-14BD56B263BE}"/>
          </ac:spMkLst>
        </pc:spChg>
        <pc:spChg chg="add mod">
          <ac:chgData name="Sudvarg, Marion" userId="2bb9b31b-5f3c-4f72-8e1f-41eb276ee9c6" providerId="ADAL" clId="{31021B10-09B2-4437-B3BA-FE8A29831BFF}" dt="2022-05-20T19:13:55.421" v="12758" actId="1076"/>
          <ac:spMkLst>
            <pc:docMk/>
            <pc:sldMk cId="2524291237" sldId="287"/>
            <ac:spMk id="9" creationId="{0B5E823B-14A5-E9C2-E172-E07806F6C45D}"/>
          </ac:spMkLst>
        </pc:spChg>
        <pc:spChg chg="add del mod ord">
          <ac:chgData name="Sudvarg, Marion" userId="2bb9b31b-5f3c-4f72-8e1f-41eb276ee9c6" providerId="ADAL" clId="{31021B10-09B2-4437-B3BA-FE8A29831BFF}" dt="2022-05-12T01:23:21.704" v="2959" actId="700"/>
          <ac:spMkLst>
            <pc:docMk/>
            <pc:sldMk cId="2524291237" sldId="287"/>
            <ac:spMk id="9" creationId="{1EEA696B-E510-F27F-8DD7-C0E1CBE14E81}"/>
          </ac:spMkLst>
        </pc:spChg>
        <pc:spChg chg="add del mod ord">
          <ac:chgData name="Sudvarg, Marion" userId="2bb9b31b-5f3c-4f72-8e1f-41eb276ee9c6" providerId="ADAL" clId="{31021B10-09B2-4437-B3BA-FE8A29831BFF}" dt="2022-05-12T01:23:21.704" v="2959" actId="700"/>
          <ac:spMkLst>
            <pc:docMk/>
            <pc:sldMk cId="2524291237" sldId="287"/>
            <ac:spMk id="10" creationId="{A48AFC80-9B4B-150C-827C-4B8BB42B25BC}"/>
          </ac:spMkLst>
        </pc:spChg>
        <pc:spChg chg="add del mod ord">
          <ac:chgData name="Sudvarg, Marion" userId="2bb9b31b-5f3c-4f72-8e1f-41eb276ee9c6" providerId="ADAL" clId="{31021B10-09B2-4437-B3BA-FE8A29831BFF}" dt="2022-05-12T01:23:21.704" v="2959" actId="700"/>
          <ac:spMkLst>
            <pc:docMk/>
            <pc:sldMk cId="2524291237" sldId="287"/>
            <ac:spMk id="11" creationId="{90EA4906-FF2A-B65E-FBBF-D9C0516ABC45}"/>
          </ac:spMkLst>
        </pc:spChg>
        <pc:spChg chg="add del mod ord">
          <ac:chgData name="Sudvarg, Marion" userId="2bb9b31b-5f3c-4f72-8e1f-41eb276ee9c6" providerId="ADAL" clId="{31021B10-09B2-4437-B3BA-FE8A29831BFF}" dt="2022-05-12T01:26:42.370" v="2989" actId="700"/>
          <ac:spMkLst>
            <pc:docMk/>
            <pc:sldMk cId="2524291237" sldId="287"/>
            <ac:spMk id="12" creationId="{CF221047-7B1B-BC4F-6A7A-0353F35F6D66}"/>
          </ac:spMkLst>
        </pc:spChg>
        <pc:spChg chg="add del mod ord">
          <ac:chgData name="Sudvarg, Marion" userId="2bb9b31b-5f3c-4f72-8e1f-41eb276ee9c6" providerId="ADAL" clId="{31021B10-09B2-4437-B3BA-FE8A29831BFF}" dt="2022-05-12T01:26:42.370" v="2989" actId="700"/>
          <ac:spMkLst>
            <pc:docMk/>
            <pc:sldMk cId="2524291237" sldId="287"/>
            <ac:spMk id="13" creationId="{A03698C3-D795-EE98-02D9-FFCD0F2AB0C7}"/>
          </ac:spMkLst>
        </pc:spChg>
        <pc:spChg chg="add mod ord">
          <ac:chgData name="Sudvarg, Marion" userId="2bb9b31b-5f3c-4f72-8e1f-41eb276ee9c6" providerId="ADAL" clId="{31021B10-09B2-4437-B3BA-FE8A29831BFF}" dt="2022-05-12T01:37:50.094" v="3430" actId="20577"/>
          <ac:spMkLst>
            <pc:docMk/>
            <pc:sldMk cId="2524291237" sldId="287"/>
            <ac:spMk id="14" creationId="{71DD5563-CD59-E0A4-938E-2E0DC45B4FB7}"/>
          </ac:spMkLst>
        </pc:spChg>
        <pc:graphicFrameChg chg="add mod modGraphic">
          <ac:chgData name="Sudvarg, Marion" userId="2bb9b31b-5f3c-4f72-8e1f-41eb276ee9c6" providerId="ADAL" clId="{31021B10-09B2-4437-B3BA-FE8A29831BFF}" dt="2022-05-12T01:32:57.268" v="3294" actId="1035"/>
          <ac:graphicFrameMkLst>
            <pc:docMk/>
            <pc:sldMk cId="2524291237" sldId="287"/>
            <ac:graphicFrameMk id="15" creationId="{1FF4C60B-ABCE-DA87-90B9-46BE8096161B}"/>
          </ac:graphicFrameMkLst>
        </pc:graphicFrameChg>
      </pc:sldChg>
      <pc:sldChg chg="modSp del mod">
        <pc:chgData name="Sudvarg, Marion" userId="2bb9b31b-5f3c-4f72-8e1f-41eb276ee9c6" providerId="ADAL" clId="{31021B10-09B2-4437-B3BA-FE8A29831BFF}" dt="2022-05-12T01:50:31.533" v="4201" actId="47"/>
        <pc:sldMkLst>
          <pc:docMk/>
          <pc:sldMk cId="913454617" sldId="288"/>
        </pc:sldMkLst>
        <pc:spChg chg="mod">
          <ac:chgData name="Sudvarg, Marion" userId="2bb9b31b-5f3c-4f72-8e1f-41eb276ee9c6" providerId="ADAL" clId="{31021B10-09B2-4437-B3BA-FE8A29831BFF}" dt="2022-05-12T01:50:20.815" v="4200" actId="20577"/>
          <ac:spMkLst>
            <pc:docMk/>
            <pc:sldMk cId="913454617" sldId="288"/>
            <ac:spMk id="3" creationId="{5B3599F0-997D-DDDA-38D5-F0A25166F1A5}"/>
          </ac:spMkLst>
        </pc:spChg>
      </pc:sldChg>
      <pc:sldChg chg="modSp add del mod ord modShow">
        <pc:chgData name="Sudvarg, Marion" userId="2bb9b31b-5f3c-4f72-8e1f-41eb276ee9c6" providerId="ADAL" clId="{31021B10-09B2-4437-B3BA-FE8A29831BFF}" dt="2022-05-14T05:17:08.370" v="7414"/>
        <pc:sldMkLst>
          <pc:docMk/>
          <pc:sldMk cId="4209276646" sldId="289"/>
        </pc:sldMkLst>
        <pc:spChg chg="mod">
          <ac:chgData name="Sudvarg, Marion" userId="2bb9b31b-5f3c-4f72-8e1f-41eb276ee9c6" providerId="ADAL" clId="{31021B10-09B2-4437-B3BA-FE8A29831BFF}" dt="2022-05-13T21:57:03.164" v="4902" actId="20577"/>
          <ac:spMkLst>
            <pc:docMk/>
            <pc:sldMk cId="4209276646" sldId="289"/>
            <ac:spMk id="2" creationId="{2F03D686-A2C1-5131-7ACE-1D0386A3F221}"/>
          </ac:spMkLst>
        </pc:spChg>
        <pc:spChg chg="mod">
          <ac:chgData name="Sudvarg, Marion" userId="2bb9b31b-5f3c-4f72-8e1f-41eb276ee9c6" providerId="ADAL" clId="{31021B10-09B2-4437-B3BA-FE8A29831BFF}" dt="2022-05-14T05:16:48.780" v="7410"/>
          <ac:spMkLst>
            <pc:docMk/>
            <pc:sldMk cId="4209276646" sldId="289"/>
            <ac:spMk id="3" creationId="{85D2242B-B5A3-1F2B-325F-4E7E8249BF91}"/>
          </ac:spMkLst>
        </pc:spChg>
      </pc:sldChg>
      <pc:sldChg chg="addSp delSp modSp del mod">
        <pc:chgData name="Sudvarg, Marion" userId="2bb9b31b-5f3c-4f72-8e1f-41eb276ee9c6" providerId="ADAL" clId="{31021B10-09B2-4437-B3BA-FE8A29831BFF}" dt="2022-05-14T03:10:23.511" v="6154" actId="47"/>
        <pc:sldMkLst>
          <pc:docMk/>
          <pc:sldMk cId="2701065689" sldId="290"/>
        </pc:sldMkLst>
        <pc:spChg chg="mod">
          <ac:chgData name="Sudvarg, Marion" userId="2bb9b31b-5f3c-4f72-8e1f-41eb276ee9c6" providerId="ADAL" clId="{31021B10-09B2-4437-B3BA-FE8A29831BFF}" dt="2022-05-14T03:07:06.702" v="6050" actId="20577"/>
          <ac:spMkLst>
            <pc:docMk/>
            <pc:sldMk cId="2701065689" sldId="290"/>
            <ac:spMk id="2" creationId="{677E8F7C-ED9F-4B31-DD6F-44F49935251C}"/>
          </ac:spMkLst>
        </pc:spChg>
        <pc:spChg chg="mod">
          <ac:chgData name="Sudvarg, Marion" userId="2bb9b31b-5f3c-4f72-8e1f-41eb276ee9c6" providerId="ADAL" clId="{31021B10-09B2-4437-B3BA-FE8A29831BFF}" dt="2022-05-13T23:14:18.996" v="6021" actId="14100"/>
          <ac:spMkLst>
            <pc:docMk/>
            <pc:sldMk cId="2701065689" sldId="290"/>
            <ac:spMk id="3" creationId="{DC2C356A-7E85-C163-754C-47A5BFAB02B4}"/>
          </ac:spMkLst>
        </pc:spChg>
        <pc:graphicFrameChg chg="add del mod">
          <ac:chgData name="Sudvarg, Marion" userId="2bb9b31b-5f3c-4f72-8e1f-41eb276ee9c6" providerId="ADAL" clId="{31021B10-09B2-4437-B3BA-FE8A29831BFF}" dt="2022-05-13T23:14:36.057" v="6024" actId="478"/>
          <ac:graphicFrameMkLst>
            <pc:docMk/>
            <pc:sldMk cId="2701065689" sldId="290"/>
            <ac:graphicFrameMk id="6" creationId="{11000FA4-B8BF-68B8-C66E-40F2F424D5BE}"/>
          </ac:graphicFrameMkLst>
        </pc:graphicFrameChg>
        <pc:picChg chg="add del mod">
          <ac:chgData name="Sudvarg, Marion" userId="2bb9b31b-5f3c-4f72-8e1f-41eb276ee9c6" providerId="ADAL" clId="{31021B10-09B2-4437-B3BA-FE8A29831BFF}" dt="2022-05-13T23:14:42.323" v="6028" actId="478"/>
          <ac:picMkLst>
            <pc:docMk/>
            <pc:sldMk cId="2701065689" sldId="290"/>
            <ac:picMk id="8" creationId="{49A645B0-11AB-D1EE-FD4D-02D870FB6399}"/>
          </ac:picMkLst>
        </pc:picChg>
        <pc:picChg chg="add del mod">
          <ac:chgData name="Sudvarg, Marion" userId="2bb9b31b-5f3c-4f72-8e1f-41eb276ee9c6" providerId="ADAL" clId="{31021B10-09B2-4437-B3BA-FE8A29831BFF}" dt="2022-05-14T03:07:30.334" v="6081" actId="21"/>
          <ac:picMkLst>
            <pc:docMk/>
            <pc:sldMk cId="2701065689" sldId="290"/>
            <ac:picMk id="10" creationId="{D2EB3812-A5A2-BFDE-9FCE-31027ED33ACD}"/>
          </ac:picMkLst>
        </pc:picChg>
      </pc:sldChg>
      <pc:sldChg chg="modSp del mod ord">
        <pc:chgData name="Sudvarg, Marion" userId="2bb9b31b-5f3c-4f72-8e1f-41eb276ee9c6" providerId="ADAL" clId="{31021B10-09B2-4437-B3BA-FE8A29831BFF}" dt="2022-05-14T05:38:20.511" v="8451" actId="47"/>
        <pc:sldMkLst>
          <pc:docMk/>
          <pc:sldMk cId="2839392003" sldId="291"/>
        </pc:sldMkLst>
        <pc:spChg chg="mod">
          <ac:chgData name="Sudvarg, Marion" userId="2bb9b31b-5f3c-4f72-8e1f-41eb276ee9c6" providerId="ADAL" clId="{31021B10-09B2-4437-B3BA-FE8A29831BFF}" dt="2022-05-13T22:59:42.827" v="5972" actId="20577"/>
          <ac:spMkLst>
            <pc:docMk/>
            <pc:sldMk cId="2839392003" sldId="291"/>
            <ac:spMk id="2" creationId="{27312FF5-E71F-54B6-55BC-508EE3B3B03F}"/>
          </ac:spMkLst>
        </pc:spChg>
      </pc:sldChg>
      <pc:sldChg chg="del">
        <pc:chgData name="Sudvarg, Marion" userId="2bb9b31b-5f3c-4f72-8e1f-41eb276ee9c6" providerId="ADAL" clId="{31021B10-09B2-4437-B3BA-FE8A29831BFF}" dt="2022-05-14T05:25:16.778" v="7718" actId="47"/>
        <pc:sldMkLst>
          <pc:docMk/>
          <pc:sldMk cId="2895529761" sldId="292"/>
        </pc:sldMkLst>
      </pc:sldChg>
      <pc:sldChg chg="addSp modSp mod modNotesTx">
        <pc:chgData name="Sudvarg, Marion" userId="2bb9b31b-5f3c-4f72-8e1f-41eb276ee9c6" providerId="ADAL" clId="{31021B10-09B2-4437-B3BA-FE8A29831BFF}" dt="2022-06-01T05:04:33.735" v="18989" actId="5793"/>
        <pc:sldMkLst>
          <pc:docMk/>
          <pc:sldMk cId="777324717" sldId="293"/>
        </pc:sldMkLst>
        <pc:spChg chg="mod">
          <ac:chgData name="Sudvarg, Marion" userId="2bb9b31b-5f3c-4f72-8e1f-41eb276ee9c6" providerId="ADAL" clId="{31021B10-09B2-4437-B3BA-FE8A29831BFF}" dt="2022-05-31T05:31:19.407" v="14661" actId="20577"/>
          <ac:spMkLst>
            <pc:docMk/>
            <pc:sldMk cId="777324717" sldId="293"/>
            <ac:spMk id="2" creationId="{A1EF2C29-5036-14DA-86E3-FB3BE477D6E7}"/>
          </ac:spMkLst>
        </pc:spChg>
        <pc:spChg chg="mod">
          <ac:chgData name="Sudvarg, Marion" userId="2bb9b31b-5f3c-4f72-8e1f-41eb276ee9c6" providerId="ADAL" clId="{31021B10-09B2-4437-B3BA-FE8A29831BFF}" dt="2022-06-01T05:04:13.467" v="18948" actId="20577"/>
          <ac:spMkLst>
            <pc:docMk/>
            <pc:sldMk cId="777324717" sldId="293"/>
            <ac:spMk id="3" creationId="{5A956877-714E-7998-F932-8915AD27B408}"/>
          </ac:spMkLst>
        </pc:spChg>
        <pc:spChg chg="add mod">
          <ac:chgData name="Sudvarg, Marion" userId="2bb9b31b-5f3c-4f72-8e1f-41eb276ee9c6" providerId="ADAL" clId="{31021B10-09B2-4437-B3BA-FE8A29831BFF}" dt="2022-05-31T21:48:40.030" v="18299" actId="1035"/>
          <ac:spMkLst>
            <pc:docMk/>
            <pc:sldMk cId="777324717" sldId="293"/>
            <ac:spMk id="6" creationId="{FEF20741-EE2A-945E-6525-496EDA6331E8}"/>
          </ac:spMkLst>
        </pc:spChg>
      </pc:sldChg>
      <pc:sldChg chg="addSp delSp modSp mod modNotesTx">
        <pc:chgData name="Sudvarg, Marion" userId="2bb9b31b-5f3c-4f72-8e1f-41eb276ee9c6" providerId="ADAL" clId="{31021B10-09B2-4437-B3BA-FE8A29831BFF}" dt="2022-06-02T03:20:19.462" v="20576" actId="20577"/>
        <pc:sldMkLst>
          <pc:docMk/>
          <pc:sldMk cId="96773493" sldId="294"/>
        </pc:sldMkLst>
        <pc:spChg chg="mod">
          <ac:chgData name="Sudvarg, Marion" userId="2bb9b31b-5f3c-4f72-8e1f-41eb276ee9c6" providerId="ADAL" clId="{31021B10-09B2-4437-B3BA-FE8A29831BFF}" dt="2022-05-31T22:12:39.172" v="18813" actId="27636"/>
          <ac:spMkLst>
            <pc:docMk/>
            <pc:sldMk cId="96773493" sldId="294"/>
            <ac:spMk id="2" creationId="{A1EF2C29-5036-14DA-86E3-FB3BE477D6E7}"/>
          </ac:spMkLst>
        </pc:spChg>
        <pc:spChg chg="del">
          <ac:chgData name="Sudvarg, Marion" userId="2bb9b31b-5f3c-4f72-8e1f-41eb276ee9c6" providerId="ADAL" clId="{31021B10-09B2-4437-B3BA-FE8A29831BFF}" dt="2022-05-14T14:33:53.088" v="10275" actId="3680"/>
          <ac:spMkLst>
            <pc:docMk/>
            <pc:sldMk cId="96773493" sldId="294"/>
            <ac:spMk id="3" creationId="{5A956877-714E-7998-F932-8915AD27B408}"/>
          </ac:spMkLst>
        </pc:spChg>
        <pc:spChg chg="add mod">
          <ac:chgData name="Sudvarg, Marion" userId="2bb9b31b-5f3c-4f72-8e1f-41eb276ee9c6" providerId="ADAL" clId="{31021B10-09B2-4437-B3BA-FE8A29831BFF}" dt="2022-05-31T22:14:21.427" v="18864" actId="2711"/>
          <ac:spMkLst>
            <pc:docMk/>
            <pc:sldMk cId="96773493" sldId="294"/>
            <ac:spMk id="8" creationId="{324FD11C-78E6-94F5-45DC-8CCAFCF1B1D5}"/>
          </ac:spMkLst>
        </pc:spChg>
        <pc:spChg chg="add del mod">
          <ac:chgData name="Sudvarg, Marion" userId="2bb9b31b-5f3c-4f72-8e1f-41eb276ee9c6" providerId="ADAL" clId="{31021B10-09B2-4437-B3BA-FE8A29831BFF}" dt="2022-05-31T22:11:48.405" v="18795" actId="478"/>
          <ac:spMkLst>
            <pc:docMk/>
            <pc:sldMk cId="96773493" sldId="294"/>
            <ac:spMk id="9" creationId="{F4C967DB-8FB4-B7FB-09E5-E00C07365DAA}"/>
          </ac:spMkLst>
        </pc:spChg>
        <pc:graphicFrameChg chg="add mod ord modGraphic">
          <ac:chgData name="Sudvarg, Marion" userId="2bb9b31b-5f3c-4f72-8e1f-41eb276ee9c6" providerId="ADAL" clId="{31021B10-09B2-4437-B3BA-FE8A29831BFF}" dt="2022-05-31T22:13:00.889" v="18820" actId="1036"/>
          <ac:graphicFrameMkLst>
            <pc:docMk/>
            <pc:sldMk cId="96773493" sldId="294"/>
            <ac:graphicFrameMk id="6" creationId="{622C67CE-85B8-4EC4-037F-C0742371EA65}"/>
          </ac:graphicFrameMkLst>
        </pc:graphicFrameChg>
        <pc:graphicFrameChg chg="add del mod">
          <ac:chgData name="Sudvarg, Marion" userId="2bb9b31b-5f3c-4f72-8e1f-41eb276ee9c6" providerId="ADAL" clId="{31021B10-09B2-4437-B3BA-FE8A29831BFF}" dt="2022-05-31T22:11:49.157" v="18796" actId="478"/>
          <ac:graphicFrameMkLst>
            <pc:docMk/>
            <pc:sldMk cId="96773493" sldId="294"/>
            <ac:graphicFrameMk id="10" creationId="{C207966C-ABFD-4131-9E7B-FAAC14C426F3}"/>
          </ac:graphicFrameMkLst>
        </pc:graphicFrameChg>
      </pc:sldChg>
      <pc:sldChg chg="modSp mod modNotesTx">
        <pc:chgData name="Sudvarg, Marion" userId="2bb9b31b-5f3c-4f72-8e1f-41eb276ee9c6" providerId="ADAL" clId="{31021B10-09B2-4437-B3BA-FE8A29831BFF}" dt="2022-06-02T02:53:18.477" v="19007" actId="5793"/>
        <pc:sldMkLst>
          <pc:docMk/>
          <pc:sldMk cId="83475075" sldId="295"/>
        </pc:sldMkLst>
        <pc:spChg chg="mod">
          <ac:chgData name="Sudvarg, Marion" userId="2bb9b31b-5f3c-4f72-8e1f-41eb276ee9c6" providerId="ADAL" clId="{31021B10-09B2-4437-B3BA-FE8A29831BFF}" dt="2022-05-31T23:46:46.564" v="18887" actId="6549"/>
          <ac:spMkLst>
            <pc:docMk/>
            <pc:sldMk cId="83475075" sldId="295"/>
            <ac:spMk id="3" creationId="{5A956877-714E-7998-F932-8915AD27B408}"/>
          </ac:spMkLst>
        </pc:spChg>
      </pc:sldChg>
      <pc:sldChg chg="addSp delSp modSp new mod ord modNotesTx">
        <pc:chgData name="Sudvarg, Marion" userId="2bb9b31b-5f3c-4f72-8e1f-41eb276ee9c6" providerId="ADAL" clId="{31021B10-09B2-4437-B3BA-FE8A29831BFF}" dt="2022-06-02T02:56:47.641" v="19060" actId="27636"/>
        <pc:sldMkLst>
          <pc:docMk/>
          <pc:sldMk cId="2045138017" sldId="300"/>
        </pc:sldMkLst>
        <pc:spChg chg="mod">
          <ac:chgData name="Sudvarg, Marion" userId="2bb9b31b-5f3c-4f72-8e1f-41eb276ee9c6" providerId="ADAL" clId="{31021B10-09B2-4437-B3BA-FE8A29831BFF}" dt="2022-05-12T01:43:53.406" v="4018" actId="1035"/>
          <ac:spMkLst>
            <pc:docMk/>
            <pc:sldMk cId="2045138017" sldId="300"/>
            <ac:spMk id="2" creationId="{29C50393-1E0C-C3F1-E6B3-31307F68C839}"/>
          </ac:spMkLst>
        </pc:spChg>
        <pc:spChg chg="mod">
          <ac:chgData name="Sudvarg, Marion" userId="2bb9b31b-5f3c-4f72-8e1f-41eb276ee9c6" providerId="ADAL" clId="{31021B10-09B2-4437-B3BA-FE8A29831BFF}" dt="2022-06-02T02:56:47.641" v="19060" actId="27636"/>
          <ac:spMkLst>
            <pc:docMk/>
            <pc:sldMk cId="2045138017" sldId="300"/>
            <ac:spMk id="3" creationId="{0202EA3D-38A8-9261-DE29-178570A10500}"/>
          </ac:spMkLst>
        </pc:spChg>
        <pc:graphicFrameChg chg="add del mod">
          <ac:chgData name="Sudvarg, Marion" userId="2bb9b31b-5f3c-4f72-8e1f-41eb276ee9c6" providerId="ADAL" clId="{31021B10-09B2-4437-B3BA-FE8A29831BFF}" dt="2022-06-01T05:03:36.102" v="18938" actId="478"/>
          <ac:graphicFrameMkLst>
            <pc:docMk/>
            <pc:sldMk cId="2045138017" sldId="300"/>
            <ac:graphicFrameMk id="6" creationId="{B577A043-F19D-43B5-84CB-9D0CE04B4A98}"/>
          </ac:graphicFrameMkLst>
        </pc:graphicFrameChg>
        <pc:graphicFrameChg chg="add del mod">
          <ac:chgData name="Sudvarg, Marion" userId="2bb9b31b-5f3c-4f72-8e1f-41eb276ee9c6" providerId="ADAL" clId="{31021B10-09B2-4437-B3BA-FE8A29831BFF}" dt="2022-06-01T05:03:24.396" v="18935" actId="478"/>
          <ac:graphicFrameMkLst>
            <pc:docMk/>
            <pc:sldMk cId="2045138017" sldId="300"/>
            <ac:graphicFrameMk id="7" creationId="{57DEADEC-45B0-42B5-8750-DB10569B7AD3}"/>
          </ac:graphicFrameMkLst>
        </pc:graphicFrameChg>
        <pc:graphicFrameChg chg="add mod">
          <ac:chgData name="Sudvarg, Marion" userId="2bb9b31b-5f3c-4f72-8e1f-41eb276ee9c6" providerId="ADAL" clId="{31021B10-09B2-4437-B3BA-FE8A29831BFF}" dt="2022-06-01T05:03:50.010" v="18944" actId="1036"/>
          <ac:graphicFrameMkLst>
            <pc:docMk/>
            <pc:sldMk cId="2045138017" sldId="300"/>
            <ac:graphicFrameMk id="8" creationId="{B44CE274-F501-4264-BF5A-F9BE4AA11ADA}"/>
          </ac:graphicFrameMkLst>
        </pc:graphicFrameChg>
        <pc:graphicFrameChg chg="add mod">
          <ac:chgData name="Sudvarg, Marion" userId="2bb9b31b-5f3c-4f72-8e1f-41eb276ee9c6" providerId="ADAL" clId="{31021B10-09B2-4437-B3BA-FE8A29831BFF}" dt="2022-06-01T05:03:50.010" v="18944" actId="1036"/>
          <ac:graphicFrameMkLst>
            <pc:docMk/>
            <pc:sldMk cId="2045138017" sldId="300"/>
            <ac:graphicFrameMk id="9" creationId="{A25F89FD-7D7D-41DA-8F30-2E7785E33594}"/>
          </ac:graphicFrameMkLst>
        </pc:graphicFrameChg>
        <pc:graphicFrameChg chg="add mod">
          <ac:chgData name="Sudvarg, Marion" userId="2bb9b31b-5f3c-4f72-8e1f-41eb276ee9c6" providerId="ADAL" clId="{31021B10-09B2-4437-B3BA-FE8A29831BFF}" dt="2022-05-12T01:45:44.784" v="4151"/>
          <ac:graphicFrameMkLst>
            <pc:docMk/>
            <pc:sldMk cId="2045138017" sldId="300"/>
            <ac:graphicFrameMk id="9" creationId="{EE6671BD-0D5A-453C-BBE0-D7C47F481729}"/>
          </ac:graphicFrameMkLst>
        </pc:graphicFrameChg>
        <pc:graphicFrameChg chg="add mod">
          <ac:chgData name="Sudvarg, Marion" userId="2bb9b31b-5f3c-4f72-8e1f-41eb276ee9c6" providerId="ADAL" clId="{31021B10-09B2-4437-B3BA-FE8A29831BFF}" dt="2022-05-12T01:46:26.575" v="4156"/>
          <ac:graphicFrameMkLst>
            <pc:docMk/>
            <pc:sldMk cId="2045138017" sldId="300"/>
            <ac:graphicFrameMk id="11" creationId="{B44CE274-F501-4264-BF5A-F9BE4AA11ADA}"/>
          </ac:graphicFrameMkLst>
        </pc:graphicFrameChg>
        <pc:picChg chg="add del mod">
          <ac:chgData name="Sudvarg, Marion" userId="2bb9b31b-5f3c-4f72-8e1f-41eb276ee9c6" providerId="ADAL" clId="{31021B10-09B2-4437-B3BA-FE8A29831BFF}" dt="2022-05-12T01:45:40.852" v="4148" actId="478"/>
          <ac:picMkLst>
            <pc:docMk/>
            <pc:sldMk cId="2045138017" sldId="300"/>
            <ac:picMk id="8" creationId="{6697198C-157E-4AD5-9498-793BED0B6764}"/>
          </ac:picMkLst>
        </pc:picChg>
        <pc:picChg chg="add del mod">
          <ac:chgData name="Sudvarg, Marion" userId="2bb9b31b-5f3c-4f72-8e1f-41eb276ee9c6" providerId="ADAL" clId="{31021B10-09B2-4437-B3BA-FE8A29831BFF}" dt="2022-05-12T01:46:13.826" v="4153" actId="478"/>
          <ac:picMkLst>
            <pc:docMk/>
            <pc:sldMk cId="2045138017" sldId="300"/>
            <ac:picMk id="10" creationId="{6697198C-157E-4AD5-9498-793BED0B6764}"/>
          </ac:picMkLst>
        </pc:picChg>
      </pc:sldChg>
      <pc:sldChg chg="modSp new del mod ord">
        <pc:chgData name="Sudvarg, Marion" userId="2bb9b31b-5f3c-4f72-8e1f-41eb276ee9c6" providerId="ADAL" clId="{31021B10-09B2-4437-B3BA-FE8A29831BFF}" dt="2022-05-14T05:38:24.242" v="8452" actId="47"/>
        <pc:sldMkLst>
          <pc:docMk/>
          <pc:sldMk cId="4151799012" sldId="301"/>
        </pc:sldMkLst>
        <pc:spChg chg="mod">
          <ac:chgData name="Sudvarg, Marion" userId="2bb9b31b-5f3c-4f72-8e1f-41eb276ee9c6" providerId="ADAL" clId="{31021B10-09B2-4437-B3BA-FE8A29831BFF}" dt="2022-05-13T22:59:59.036" v="5985" actId="20577"/>
          <ac:spMkLst>
            <pc:docMk/>
            <pc:sldMk cId="4151799012" sldId="301"/>
            <ac:spMk id="2" creationId="{CB3CCA6B-AD3B-82E3-0B6E-DEFD7C2EE7F6}"/>
          </ac:spMkLst>
        </pc:spChg>
      </pc:sldChg>
      <pc:sldChg chg="modSp add del mod ord">
        <pc:chgData name="Sudvarg, Marion" userId="2bb9b31b-5f3c-4f72-8e1f-41eb276ee9c6" providerId="ADAL" clId="{31021B10-09B2-4437-B3BA-FE8A29831BFF}" dt="2022-05-14T03:10:23.511" v="6154" actId="47"/>
        <pc:sldMkLst>
          <pc:docMk/>
          <pc:sldMk cId="1051428075" sldId="302"/>
        </pc:sldMkLst>
        <pc:spChg chg="mod">
          <ac:chgData name="Sudvarg, Marion" userId="2bb9b31b-5f3c-4f72-8e1f-41eb276ee9c6" providerId="ADAL" clId="{31021B10-09B2-4437-B3BA-FE8A29831BFF}" dt="2022-05-13T22:57:28.905" v="5691" actId="20577"/>
          <ac:spMkLst>
            <pc:docMk/>
            <pc:sldMk cId="1051428075" sldId="302"/>
            <ac:spMk id="2" creationId="{677E8F7C-ED9F-4B31-DD6F-44F49935251C}"/>
          </ac:spMkLst>
        </pc:spChg>
        <pc:spChg chg="mod">
          <ac:chgData name="Sudvarg, Marion" userId="2bb9b31b-5f3c-4f72-8e1f-41eb276ee9c6" providerId="ADAL" clId="{31021B10-09B2-4437-B3BA-FE8A29831BFF}" dt="2022-05-13T23:04:57.453" v="6019" actId="6549"/>
          <ac:spMkLst>
            <pc:docMk/>
            <pc:sldMk cId="1051428075" sldId="302"/>
            <ac:spMk id="3" creationId="{DC2C356A-7E85-C163-754C-47A5BFAB02B4}"/>
          </ac:spMkLst>
        </pc:spChg>
      </pc:sldChg>
      <pc:sldChg chg="addSp delSp modSp new mod modAnim">
        <pc:chgData name="Sudvarg, Marion" userId="2bb9b31b-5f3c-4f72-8e1f-41eb276ee9c6" providerId="ADAL" clId="{31021B10-09B2-4437-B3BA-FE8A29831BFF}" dt="2022-05-20T19:30:55.872" v="12971"/>
        <pc:sldMkLst>
          <pc:docMk/>
          <pc:sldMk cId="3005137902" sldId="303"/>
        </pc:sldMkLst>
        <pc:spChg chg="mod">
          <ac:chgData name="Sudvarg, Marion" userId="2bb9b31b-5f3c-4f72-8e1f-41eb276ee9c6" providerId="ADAL" clId="{31021B10-09B2-4437-B3BA-FE8A29831BFF}" dt="2022-05-14T03:44:33.728" v="6554" actId="338"/>
          <ac:spMkLst>
            <pc:docMk/>
            <pc:sldMk cId="3005137902" sldId="303"/>
            <ac:spMk id="2" creationId="{6B61E41F-C428-D238-9F15-21C3C6FF5294}"/>
          </ac:spMkLst>
        </pc:spChg>
        <pc:spChg chg="del">
          <ac:chgData name="Sudvarg, Marion" userId="2bb9b31b-5f3c-4f72-8e1f-41eb276ee9c6" providerId="ADAL" clId="{31021B10-09B2-4437-B3BA-FE8A29831BFF}" dt="2022-05-14T03:10:27.520" v="6155" actId="478"/>
          <ac:spMkLst>
            <pc:docMk/>
            <pc:sldMk cId="3005137902" sldId="303"/>
            <ac:spMk id="3" creationId="{AAF046C9-1233-6773-0908-28EE876CDAB5}"/>
          </ac:spMkLst>
        </pc:spChg>
        <pc:spChg chg="mod">
          <ac:chgData name="Sudvarg, Marion" userId="2bb9b31b-5f3c-4f72-8e1f-41eb276ee9c6" providerId="ADAL" clId="{31021B10-09B2-4437-B3BA-FE8A29831BFF}" dt="2022-05-14T03:44:33.728" v="6554" actId="338"/>
          <ac:spMkLst>
            <pc:docMk/>
            <pc:sldMk cId="3005137902" sldId="303"/>
            <ac:spMk id="4" creationId="{5D8AF452-E626-996B-282A-E2F1946C185A}"/>
          </ac:spMkLst>
        </pc:spChg>
        <pc:spChg chg="mod">
          <ac:chgData name="Sudvarg, Marion" userId="2bb9b31b-5f3c-4f72-8e1f-41eb276ee9c6" providerId="ADAL" clId="{31021B10-09B2-4437-B3BA-FE8A29831BFF}" dt="2022-05-14T03:44:33.728" v="6554" actId="338"/>
          <ac:spMkLst>
            <pc:docMk/>
            <pc:sldMk cId="3005137902" sldId="303"/>
            <ac:spMk id="5" creationId="{C46B54BD-7514-A6A4-EBEE-B1301663F40E}"/>
          </ac:spMkLst>
        </pc:spChg>
        <pc:spChg chg="add del mod">
          <ac:chgData name="Sudvarg, Marion" userId="2bb9b31b-5f3c-4f72-8e1f-41eb276ee9c6" providerId="ADAL" clId="{31021B10-09B2-4437-B3BA-FE8A29831BFF}" dt="2022-05-14T03:15:04.895" v="6198" actId="478"/>
          <ac:spMkLst>
            <pc:docMk/>
            <pc:sldMk cId="3005137902" sldId="303"/>
            <ac:spMk id="7" creationId="{7F51513B-29F4-6C2B-89E5-819AD4BF52AA}"/>
          </ac:spMkLst>
        </pc:spChg>
        <pc:spChg chg="add del mod">
          <ac:chgData name="Sudvarg, Marion" userId="2bb9b31b-5f3c-4f72-8e1f-41eb276ee9c6" providerId="ADAL" clId="{31021B10-09B2-4437-B3BA-FE8A29831BFF}" dt="2022-05-14T03:15:04.895" v="6198" actId="478"/>
          <ac:spMkLst>
            <pc:docMk/>
            <pc:sldMk cId="3005137902" sldId="303"/>
            <ac:spMk id="8" creationId="{EAC37F9B-1FD3-781C-9F13-A4722AFCE2E7}"/>
          </ac:spMkLst>
        </pc:spChg>
        <pc:spChg chg="add del mod">
          <ac:chgData name="Sudvarg, Marion" userId="2bb9b31b-5f3c-4f72-8e1f-41eb276ee9c6" providerId="ADAL" clId="{31021B10-09B2-4437-B3BA-FE8A29831BFF}" dt="2022-05-14T03:15:04.895" v="6198" actId="478"/>
          <ac:spMkLst>
            <pc:docMk/>
            <pc:sldMk cId="3005137902" sldId="303"/>
            <ac:spMk id="9" creationId="{A893582A-DF41-C537-7BD0-7D5F261A95C7}"/>
          </ac:spMkLst>
        </pc:spChg>
        <pc:spChg chg="add del mod">
          <ac:chgData name="Sudvarg, Marion" userId="2bb9b31b-5f3c-4f72-8e1f-41eb276ee9c6" providerId="ADAL" clId="{31021B10-09B2-4437-B3BA-FE8A29831BFF}" dt="2022-05-14T03:15:04.895" v="6198" actId="478"/>
          <ac:spMkLst>
            <pc:docMk/>
            <pc:sldMk cId="3005137902" sldId="303"/>
            <ac:spMk id="10" creationId="{65C8A861-37BF-3027-7578-C3B6213F757F}"/>
          </ac:spMkLst>
        </pc:spChg>
        <pc:spChg chg="add del mod">
          <ac:chgData name="Sudvarg, Marion" userId="2bb9b31b-5f3c-4f72-8e1f-41eb276ee9c6" providerId="ADAL" clId="{31021B10-09B2-4437-B3BA-FE8A29831BFF}" dt="2022-05-14T03:15:04.895" v="6198" actId="478"/>
          <ac:spMkLst>
            <pc:docMk/>
            <pc:sldMk cId="3005137902" sldId="303"/>
            <ac:spMk id="11" creationId="{80D189F2-A2BC-45DC-3E00-FF83E2C2CDCF}"/>
          </ac:spMkLst>
        </pc:spChg>
        <pc:spChg chg="add del mod">
          <ac:chgData name="Sudvarg, Marion" userId="2bb9b31b-5f3c-4f72-8e1f-41eb276ee9c6" providerId="ADAL" clId="{31021B10-09B2-4437-B3BA-FE8A29831BFF}" dt="2022-05-14T03:15:04.895" v="6198" actId="478"/>
          <ac:spMkLst>
            <pc:docMk/>
            <pc:sldMk cId="3005137902" sldId="303"/>
            <ac:spMk id="12" creationId="{D9533514-5879-7269-909D-0381CDF4B09D}"/>
          </ac:spMkLst>
        </pc:spChg>
        <pc:spChg chg="add del mod">
          <ac:chgData name="Sudvarg, Marion" userId="2bb9b31b-5f3c-4f72-8e1f-41eb276ee9c6" providerId="ADAL" clId="{31021B10-09B2-4437-B3BA-FE8A29831BFF}" dt="2022-05-14T03:15:04.895" v="6198" actId="478"/>
          <ac:spMkLst>
            <pc:docMk/>
            <pc:sldMk cId="3005137902" sldId="303"/>
            <ac:spMk id="13" creationId="{C72BBC1D-483C-589D-88C7-CDDA691B064D}"/>
          </ac:spMkLst>
        </pc:spChg>
        <pc:spChg chg="add del mod">
          <ac:chgData name="Sudvarg, Marion" userId="2bb9b31b-5f3c-4f72-8e1f-41eb276ee9c6" providerId="ADAL" clId="{31021B10-09B2-4437-B3BA-FE8A29831BFF}" dt="2022-05-14T03:15:04.895" v="6198" actId="478"/>
          <ac:spMkLst>
            <pc:docMk/>
            <pc:sldMk cId="3005137902" sldId="303"/>
            <ac:spMk id="14" creationId="{72C7533E-83A7-77F6-599F-2E3C48E23771}"/>
          </ac:spMkLst>
        </pc:spChg>
        <pc:spChg chg="add del mod">
          <ac:chgData name="Sudvarg, Marion" userId="2bb9b31b-5f3c-4f72-8e1f-41eb276ee9c6" providerId="ADAL" clId="{31021B10-09B2-4437-B3BA-FE8A29831BFF}" dt="2022-05-14T03:15:04.895" v="6198" actId="478"/>
          <ac:spMkLst>
            <pc:docMk/>
            <pc:sldMk cId="3005137902" sldId="303"/>
            <ac:spMk id="15" creationId="{1E44B3A0-356F-1424-6FC0-7A8A335079A8}"/>
          </ac:spMkLst>
        </pc:spChg>
        <pc:spChg chg="add del mod">
          <ac:chgData name="Sudvarg, Marion" userId="2bb9b31b-5f3c-4f72-8e1f-41eb276ee9c6" providerId="ADAL" clId="{31021B10-09B2-4437-B3BA-FE8A29831BFF}" dt="2022-05-14T03:15:04.895" v="6198" actId="478"/>
          <ac:spMkLst>
            <pc:docMk/>
            <pc:sldMk cId="3005137902" sldId="303"/>
            <ac:spMk id="16" creationId="{6C0917AC-0E5B-7DEC-56A9-B43E7646BD7A}"/>
          </ac:spMkLst>
        </pc:spChg>
        <pc:spChg chg="add del mod">
          <ac:chgData name="Sudvarg, Marion" userId="2bb9b31b-5f3c-4f72-8e1f-41eb276ee9c6" providerId="ADAL" clId="{31021B10-09B2-4437-B3BA-FE8A29831BFF}" dt="2022-05-14T03:15:04.895" v="6198" actId="478"/>
          <ac:spMkLst>
            <pc:docMk/>
            <pc:sldMk cId="3005137902" sldId="303"/>
            <ac:spMk id="17" creationId="{46D7FDE0-E74C-F468-03D0-9150AAA9DF60}"/>
          </ac:spMkLst>
        </pc:spChg>
        <pc:spChg chg="add del mod">
          <ac:chgData name="Sudvarg, Marion" userId="2bb9b31b-5f3c-4f72-8e1f-41eb276ee9c6" providerId="ADAL" clId="{31021B10-09B2-4437-B3BA-FE8A29831BFF}" dt="2022-05-14T03:15:04.895" v="6198" actId="478"/>
          <ac:spMkLst>
            <pc:docMk/>
            <pc:sldMk cId="3005137902" sldId="303"/>
            <ac:spMk id="18" creationId="{4CAE850F-A7A9-7F21-B682-75AE2EBBA226}"/>
          </ac:spMkLst>
        </pc:spChg>
        <pc:spChg chg="add del mod">
          <ac:chgData name="Sudvarg, Marion" userId="2bb9b31b-5f3c-4f72-8e1f-41eb276ee9c6" providerId="ADAL" clId="{31021B10-09B2-4437-B3BA-FE8A29831BFF}" dt="2022-05-14T03:15:04.895" v="6198" actId="478"/>
          <ac:spMkLst>
            <pc:docMk/>
            <pc:sldMk cId="3005137902" sldId="303"/>
            <ac:spMk id="19" creationId="{B7731083-6749-3EE3-893D-85FCF5F9E030}"/>
          </ac:spMkLst>
        </pc:spChg>
        <pc:spChg chg="add del mod">
          <ac:chgData name="Sudvarg, Marion" userId="2bb9b31b-5f3c-4f72-8e1f-41eb276ee9c6" providerId="ADAL" clId="{31021B10-09B2-4437-B3BA-FE8A29831BFF}" dt="2022-05-14T03:15:04.895" v="6198" actId="478"/>
          <ac:spMkLst>
            <pc:docMk/>
            <pc:sldMk cId="3005137902" sldId="303"/>
            <ac:spMk id="20" creationId="{E6584897-25A2-E78E-268A-B8547C1A56E3}"/>
          </ac:spMkLst>
        </pc:spChg>
        <pc:spChg chg="add del mod">
          <ac:chgData name="Sudvarg, Marion" userId="2bb9b31b-5f3c-4f72-8e1f-41eb276ee9c6" providerId="ADAL" clId="{31021B10-09B2-4437-B3BA-FE8A29831BFF}" dt="2022-05-14T03:15:04.895" v="6198" actId="478"/>
          <ac:spMkLst>
            <pc:docMk/>
            <pc:sldMk cId="3005137902" sldId="303"/>
            <ac:spMk id="21" creationId="{99F0D3D1-3069-D882-3425-AE6B8E7A7996}"/>
          </ac:spMkLst>
        </pc:spChg>
        <pc:spChg chg="add del mod">
          <ac:chgData name="Sudvarg, Marion" userId="2bb9b31b-5f3c-4f72-8e1f-41eb276ee9c6" providerId="ADAL" clId="{31021B10-09B2-4437-B3BA-FE8A29831BFF}" dt="2022-05-14T03:15:04.895" v="6198" actId="478"/>
          <ac:spMkLst>
            <pc:docMk/>
            <pc:sldMk cId="3005137902" sldId="303"/>
            <ac:spMk id="22" creationId="{37F9330A-C680-EB72-52D6-309155A04629}"/>
          </ac:spMkLst>
        </pc:spChg>
        <pc:spChg chg="add del mod">
          <ac:chgData name="Sudvarg, Marion" userId="2bb9b31b-5f3c-4f72-8e1f-41eb276ee9c6" providerId="ADAL" clId="{31021B10-09B2-4437-B3BA-FE8A29831BFF}" dt="2022-05-14T03:15:04.895" v="6198" actId="478"/>
          <ac:spMkLst>
            <pc:docMk/>
            <pc:sldMk cId="3005137902" sldId="303"/>
            <ac:spMk id="23" creationId="{9FF4D33C-961F-ABE9-955E-7C3AE393B244}"/>
          </ac:spMkLst>
        </pc:spChg>
        <pc:spChg chg="add del mod">
          <ac:chgData name="Sudvarg, Marion" userId="2bb9b31b-5f3c-4f72-8e1f-41eb276ee9c6" providerId="ADAL" clId="{31021B10-09B2-4437-B3BA-FE8A29831BFF}" dt="2022-05-14T03:15:04.895" v="6198" actId="478"/>
          <ac:spMkLst>
            <pc:docMk/>
            <pc:sldMk cId="3005137902" sldId="303"/>
            <ac:spMk id="24" creationId="{21DB124E-4D67-E2F2-0BC7-1E6EFF23CA21}"/>
          </ac:spMkLst>
        </pc:spChg>
        <pc:spChg chg="add del mod">
          <ac:chgData name="Sudvarg, Marion" userId="2bb9b31b-5f3c-4f72-8e1f-41eb276ee9c6" providerId="ADAL" clId="{31021B10-09B2-4437-B3BA-FE8A29831BFF}" dt="2022-05-14T03:15:04.895" v="6198" actId="478"/>
          <ac:spMkLst>
            <pc:docMk/>
            <pc:sldMk cId="3005137902" sldId="303"/>
            <ac:spMk id="25" creationId="{50080201-B0C6-611C-816D-9C2FB222B4FF}"/>
          </ac:spMkLst>
        </pc:spChg>
        <pc:spChg chg="add del mod">
          <ac:chgData name="Sudvarg, Marion" userId="2bb9b31b-5f3c-4f72-8e1f-41eb276ee9c6" providerId="ADAL" clId="{31021B10-09B2-4437-B3BA-FE8A29831BFF}" dt="2022-05-14T03:15:04.895" v="6198" actId="478"/>
          <ac:spMkLst>
            <pc:docMk/>
            <pc:sldMk cId="3005137902" sldId="303"/>
            <ac:spMk id="26" creationId="{A902F705-69B8-7337-225A-28F0D539138A}"/>
          </ac:spMkLst>
        </pc:spChg>
        <pc:spChg chg="add del mod">
          <ac:chgData name="Sudvarg, Marion" userId="2bb9b31b-5f3c-4f72-8e1f-41eb276ee9c6" providerId="ADAL" clId="{31021B10-09B2-4437-B3BA-FE8A29831BFF}" dt="2022-05-14T03:15:04.895" v="6198" actId="478"/>
          <ac:spMkLst>
            <pc:docMk/>
            <pc:sldMk cId="3005137902" sldId="303"/>
            <ac:spMk id="27" creationId="{714EDDB0-CE64-B415-FCD4-37901D8F3D90}"/>
          </ac:spMkLst>
        </pc:spChg>
        <pc:spChg chg="add del mod">
          <ac:chgData name="Sudvarg, Marion" userId="2bb9b31b-5f3c-4f72-8e1f-41eb276ee9c6" providerId="ADAL" clId="{31021B10-09B2-4437-B3BA-FE8A29831BFF}" dt="2022-05-14T03:15:04.895" v="6198" actId="478"/>
          <ac:spMkLst>
            <pc:docMk/>
            <pc:sldMk cId="3005137902" sldId="303"/>
            <ac:spMk id="28" creationId="{2483B5DC-3530-B6DA-0F8B-9D27297ABEE1}"/>
          </ac:spMkLst>
        </pc:spChg>
        <pc:spChg chg="add del mod">
          <ac:chgData name="Sudvarg, Marion" userId="2bb9b31b-5f3c-4f72-8e1f-41eb276ee9c6" providerId="ADAL" clId="{31021B10-09B2-4437-B3BA-FE8A29831BFF}" dt="2022-05-14T03:15:04.895" v="6198" actId="478"/>
          <ac:spMkLst>
            <pc:docMk/>
            <pc:sldMk cId="3005137902" sldId="303"/>
            <ac:spMk id="29" creationId="{ED0D4C42-FAA3-01D9-87D5-05D9746068C6}"/>
          </ac:spMkLst>
        </pc:spChg>
        <pc:spChg chg="add del mod">
          <ac:chgData name="Sudvarg, Marion" userId="2bb9b31b-5f3c-4f72-8e1f-41eb276ee9c6" providerId="ADAL" clId="{31021B10-09B2-4437-B3BA-FE8A29831BFF}" dt="2022-05-14T03:15:04.895" v="6198" actId="478"/>
          <ac:spMkLst>
            <pc:docMk/>
            <pc:sldMk cId="3005137902" sldId="303"/>
            <ac:spMk id="30" creationId="{15A10E4F-7FCB-E332-698B-17A9178AA7E2}"/>
          </ac:spMkLst>
        </pc:spChg>
        <pc:spChg chg="add del mod">
          <ac:chgData name="Sudvarg, Marion" userId="2bb9b31b-5f3c-4f72-8e1f-41eb276ee9c6" providerId="ADAL" clId="{31021B10-09B2-4437-B3BA-FE8A29831BFF}" dt="2022-05-14T03:15:04.895" v="6198" actId="478"/>
          <ac:spMkLst>
            <pc:docMk/>
            <pc:sldMk cId="3005137902" sldId="303"/>
            <ac:spMk id="31" creationId="{29AF4F0B-34E1-7375-BC03-8E6159A336CE}"/>
          </ac:spMkLst>
        </pc:spChg>
        <pc:spChg chg="add del mod">
          <ac:chgData name="Sudvarg, Marion" userId="2bb9b31b-5f3c-4f72-8e1f-41eb276ee9c6" providerId="ADAL" clId="{31021B10-09B2-4437-B3BA-FE8A29831BFF}" dt="2022-05-14T03:15:04.895" v="6198" actId="478"/>
          <ac:spMkLst>
            <pc:docMk/>
            <pc:sldMk cId="3005137902" sldId="303"/>
            <ac:spMk id="32" creationId="{DB53AB64-3590-F0B5-2550-66B358960C9B}"/>
          </ac:spMkLst>
        </pc:spChg>
        <pc:spChg chg="add del mod">
          <ac:chgData name="Sudvarg, Marion" userId="2bb9b31b-5f3c-4f72-8e1f-41eb276ee9c6" providerId="ADAL" clId="{31021B10-09B2-4437-B3BA-FE8A29831BFF}" dt="2022-05-14T03:15:04.895" v="6198" actId="478"/>
          <ac:spMkLst>
            <pc:docMk/>
            <pc:sldMk cId="3005137902" sldId="303"/>
            <ac:spMk id="33" creationId="{CE08330E-3C74-9D3B-29EF-984B70E4F47D}"/>
          </ac:spMkLst>
        </pc:spChg>
        <pc:spChg chg="add del mod">
          <ac:chgData name="Sudvarg, Marion" userId="2bb9b31b-5f3c-4f72-8e1f-41eb276ee9c6" providerId="ADAL" clId="{31021B10-09B2-4437-B3BA-FE8A29831BFF}" dt="2022-05-14T03:15:04.895" v="6198" actId="478"/>
          <ac:spMkLst>
            <pc:docMk/>
            <pc:sldMk cId="3005137902" sldId="303"/>
            <ac:spMk id="34" creationId="{92221AB3-B343-C1AD-A4E9-531098EE5C52}"/>
          </ac:spMkLst>
        </pc:spChg>
        <pc:spChg chg="add del mod">
          <ac:chgData name="Sudvarg, Marion" userId="2bb9b31b-5f3c-4f72-8e1f-41eb276ee9c6" providerId="ADAL" clId="{31021B10-09B2-4437-B3BA-FE8A29831BFF}" dt="2022-05-14T03:15:04.895" v="6198" actId="478"/>
          <ac:spMkLst>
            <pc:docMk/>
            <pc:sldMk cId="3005137902" sldId="303"/>
            <ac:spMk id="35" creationId="{F9F33B42-7CE8-FD72-0F0B-3CBAE5915095}"/>
          </ac:spMkLst>
        </pc:spChg>
        <pc:spChg chg="add del mod">
          <ac:chgData name="Sudvarg, Marion" userId="2bb9b31b-5f3c-4f72-8e1f-41eb276ee9c6" providerId="ADAL" clId="{31021B10-09B2-4437-B3BA-FE8A29831BFF}" dt="2022-05-14T03:15:04.895" v="6198" actId="478"/>
          <ac:spMkLst>
            <pc:docMk/>
            <pc:sldMk cId="3005137902" sldId="303"/>
            <ac:spMk id="36" creationId="{CBF19518-D8B0-34AF-F858-06145512C657}"/>
          </ac:spMkLst>
        </pc:spChg>
        <pc:spChg chg="add del mod">
          <ac:chgData name="Sudvarg, Marion" userId="2bb9b31b-5f3c-4f72-8e1f-41eb276ee9c6" providerId="ADAL" clId="{31021B10-09B2-4437-B3BA-FE8A29831BFF}" dt="2022-05-14T03:15:04.895" v="6198" actId="478"/>
          <ac:spMkLst>
            <pc:docMk/>
            <pc:sldMk cId="3005137902" sldId="303"/>
            <ac:spMk id="37" creationId="{98D0E926-CEB4-0937-7D79-B0AADD42C15D}"/>
          </ac:spMkLst>
        </pc:spChg>
        <pc:spChg chg="add del mod">
          <ac:chgData name="Sudvarg, Marion" userId="2bb9b31b-5f3c-4f72-8e1f-41eb276ee9c6" providerId="ADAL" clId="{31021B10-09B2-4437-B3BA-FE8A29831BFF}" dt="2022-05-14T03:15:04.895" v="6198" actId="478"/>
          <ac:spMkLst>
            <pc:docMk/>
            <pc:sldMk cId="3005137902" sldId="303"/>
            <ac:spMk id="38" creationId="{7BDECFC0-DC48-29BC-54B5-C89DD2769A90}"/>
          </ac:spMkLst>
        </pc:spChg>
        <pc:spChg chg="add del mod">
          <ac:chgData name="Sudvarg, Marion" userId="2bb9b31b-5f3c-4f72-8e1f-41eb276ee9c6" providerId="ADAL" clId="{31021B10-09B2-4437-B3BA-FE8A29831BFF}" dt="2022-05-14T03:15:04.895" v="6198" actId="478"/>
          <ac:spMkLst>
            <pc:docMk/>
            <pc:sldMk cId="3005137902" sldId="303"/>
            <ac:spMk id="39" creationId="{E3D45B07-AF43-ADC6-1362-B260A162E400}"/>
          </ac:spMkLst>
        </pc:spChg>
        <pc:spChg chg="add del mod">
          <ac:chgData name="Sudvarg, Marion" userId="2bb9b31b-5f3c-4f72-8e1f-41eb276ee9c6" providerId="ADAL" clId="{31021B10-09B2-4437-B3BA-FE8A29831BFF}" dt="2022-05-14T03:15:04.895" v="6198" actId="478"/>
          <ac:spMkLst>
            <pc:docMk/>
            <pc:sldMk cId="3005137902" sldId="303"/>
            <ac:spMk id="40" creationId="{65B7A441-AFBF-B549-961F-F6125C40842D}"/>
          </ac:spMkLst>
        </pc:spChg>
        <pc:spChg chg="add del mod">
          <ac:chgData name="Sudvarg, Marion" userId="2bb9b31b-5f3c-4f72-8e1f-41eb276ee9c6" providerId="ADAL" clId="{31021B10-09B2-4437-B3BA-FE8A29831BFF}" dt="2022-05-14T03:15:04.895" v="6198" actId="478"/>
          <ac:spMkLst>
            <pc:docMk/>
            <pc:sldMk cId="3005137902" sldId="303"/>
            <ac:spMk id="41" creationId="{2972C4FB-6F84-3A07-8B75-03909970A6D6}"/>
          </ac:spMkLst>
        </pc:spChg>
        <pc:spChg chg="add del mod">
          <ac:chgData name="Sudvarg, Marion" userId="2bb9b31b-5f3c-4f72-8e1f-41eb276ee9c6" providerId="ADAL" clId="{31021B10-09B2-4437-B3BA-FE8A29831BFF}" dt="2022-05-14T03:15:04.895" v="6198" actId="478"/>
          <ac:spMkLst>
            <pc:docMk/>
            <pc:sldMk cId="3005137902" sldId="303"/>
            <ac:spMk id="42" creationId="{6E012DB8-308A-BB78-CEB9-6CEA08704F85}"/>
          </ac:spMkLst>
        </pc:spChg>
        <pc:spChg chg="add del mod">
          <ac:chgData name="Sudvarg, Marion" userId="2bb9b31b-5f3c-4f72-8e1f-41eb276ee9c6" providerId="ADAL" clId="{31021B10-09B2-4437-B3BA-FE8A29831BFF}" dt="2022-05-14T03:15:04.895" v="6198" actId="478"/>
          <ac:spMkLst>
            <pc:docMk/>
            <pc:sldMk cId="3005137902" sldId="303"/>
            <ac:spMk id="43" creationId="{51C69E08-770B-5FCA-640A-6E4728671DEC}"/>
          </ac:spMkLst>
        </pc:spChg>
        <pc:spChg chg="add del mod">
          <ac:chgData name="Sudvarg, Marion" userId="2bb9b31b-5f3c-4f72-8e1f-41eb276ee9c6" providerId="ADAL" clId="{31021B10-09B2-4437-B3BA-FE8A29831BFF}" dt="2022-05-14T03:15:04.895" v="6198" actId="478"/>
          <ac:spMkLst>
            <pc:docMk/>
            <pc:sldMk cId="3005137902" sldId="303"/>
            <ac:spMk id="44" creationId="{BB185F7D-616D-EBDC-CFAF-6388768A2BF4}"/>
          </ac:spMkLst>
        </pc:spChg>
        <pc:spChg chg="add del mod">
          <ac:chgData name="Sudvarg, Marion" userId="2bb9b31b-5f3c-4f72-8e1f-41eb276ee9c6" providerId="ADAL" clId="{31021B10-09B2-4437-B3BA-FE8A29831BFF}" dt="2022-05-14T03:15:04.895" v="6198" actId="478"/>
          <ac:spMkLst>
            <pc:docMk/>
            <pc:sldMk cId="3005137902" sldId="303"/>
            <ac:spMk id="45" creationId="{1CCE7831-A32D-223E-DB4F-86E295683FBA}"/>
          </ac:spMkLst>
        </pc:spChg>
        <pc:spChg chg="add del mod">
          <ac:chgData name="Sudvarg, Marion" userId="2bb9b31b-5f3c-4f72-8e1f-41eb276ee9c6" providerId="ADAL" clId="{31021B10-09B2-4437-B3BA-FE8A29831BFF}" dt="2022-05-14T03:15:04.895" v="6198" actId="478"/>
          <ac:spMkLst>
            <pc:docMk/>
            <pc:sldMk cId="3005137902" sldId="303"/>
            <ac:spMk id="46" creationId="{EE8CBF12-35B4-F398-375E-1516525840DA}"/>
          </ac:spMkLst>
        </pc:spChg>
        <pc:spChg chg="add del mod">
          <ac:chgData name="Sudvarg, Marion" userId="2bb9b31b-5f3c-4f72-8e1f-41eb276ee9c6" providerId="ADAL" clId="{31021B10-09B2-4437-B3BA-FE8A29831BFF}" dt="2022-05-14T03:15:04.895" v="6198" actId="478"/>
          <ac:spMkLst>
            <pc:docMk/>
            <pc:sldMk cId="3005137902" sldId="303"/>
            <ac:spMk id="47" creationId="{D9611C89-2127-A837-3DD6-ACADCE5216E1}"/>
          </ac:spMkLst>
        </pc:spChg>
        <pc:spChg chg="mod">
          <ac:chgData name="Sudvarg, Marion" userId="2bb9b31b-5f3c-4f72-8e1f-41eb276ee9c6" providerId="ADAL" clId="{31021B10-09B2-4437-B3BA-FE8A29831BFF}" dt="2022-05-14T03:14:57.334" v="6192" actId="1038"/>
          <ac:spMkLst>
            <pc:docMk/>
            <pc:sldMk cId="3005137902" sldId="303"/>
            <ac:spMk id="49" creationId="{19992D7B-5D53-3FDC-747F-3A024DF0D8F6}"/>
          </ac:spMkLst>
        </pc:spChg>
        <pc:spChg chg="mod">
          <ac:chgData name="Sudvarg, Marion" userId="2bb9b31b-5f3c-4f72-8e1f-41eb276ee9c6" providerId="ADAL" clId="{31021B10-09B2-4437-B3BA-FE8A29831BFF}" dt="2022-05-14T03:14:57.334" v="6192" actId="1038"/>
          <ac:spMkLst>
            <pc:docMk/>
            <pc:sldMk cId="3005137902" sldId="303"/>
            <ac:spMk id="50" creationId="{4558A0D7-F3A7-4EE0-C430-389DD79ADA6B}"/>
          </ac:spMkLst>
        </pc:spChg>
        <pc:spChg chg="mod">
          <ac:chgData name="Sudvarg, Marion" userId="2bb9b31b-5f3c-4f72-8e1f-41eb276ee9c6" providerId="ADAL" clId="{31021B10-09B2-4437-B3BA-FE8A29831BFF}" dt="2022-05-14T03:14:57.334" v="6192" actId="1038"/>
          <ac:spMkLst>
            <pc:docMk/>
            <pc:sldMk cId="3005137902" sldId="303"/>
            <ac:spMk id="52" creationId="{87B831CB-F008-A346-1A30-7BB8E2C8CE7C}"/>
          </ac:spMkLst>
        </pc:spChg>
        <pc:spChg chg="mod">
          <ac:chgData name="Sudvarg, Marion" userId="2bb9b31b-5f3c-4f72-8e1f-41eb276ee9c6" providerId="ADAL" clId="{31021B10-09B2-4437-B3BA-FE8A29831BFF}" dt="2022-05-14T03:14:57.334" v="6192" actId="1038"/>
          <ac:spMkLst>
            <pc:docMk/>
            <pc:sldMk cId="3005137902" sldId="303"/>
            <ac:spMk id="53" creationId="{5DED7804-ED1A-B76B-E76C-0164BFEB74C3}"/>
          </ac:spMkLst>
        </pc:spChg>
        <pc:spChg chg="mod">
          <ac:chgData name="Sudvarg, Marion" userId="2bb9b31b-5f3c-4f72-8e1f-41eb276ee9c6" providerId="ADAL" clId="{31021B10-09B2-4437-B3BA-FE8A29831BFF}" dt="2022-05-14T03:14:57.334" v="6192" actId="1038"/>
          <ac:spMkLst>
            <pc:docMk/>
            <pc:sldMk cId="3005137902" sldId="303"/>
            <ac:spMk id="55" creationId="{5178918C-86D6-9632-E2F8-CECFCC46FA36}"/>
          </ac:spMkLst>
        </pc:spChg>
        <pc:spChg chg="mod">
          <ac:chgData name="Sudvarg, Marion" userId="2bb9b31b-5f3c-4f72-8e1f-41eb276ee9c6" providerId="ADAL" clId="{31021B10-09B2-4437-B3BA-FE8A29831BFF}" dt="2022-05-14T03:14:57.334" v="6192" actId="1038"/>
          <ac:spMkLst>
            <pc:docMk/>
            <pc:sldMk cId="3005137902" sldId="303"/>
            <ac:spMk id="56" creationId="{01D17543-8235-99EA-9720-2D9BE148C70F}"/>
          </ac:spMkLst>
        </pc:spChg>
        <pc:spChg chg="add del mod">
          <ac:chgData name="Sudvarg, Marion" userId="2bb9b31b-5f3c-4f72-8e1f-41eb276ee9c6" providerId="ADAL" clId="{31021B10-09B2-4437-B3BA-FE8A29831BFF}" dt="2022-05-14T03:15:04.895" v="6198" actId="478"/>
          <ac:spMkLst>
            <pc:docMk/>
            <pc:sldMk cId="3005137902" sldId="303"/>
            <ac:spMk id="57" creationId="{7878BFD7-0B89-942E-779C-AD9CF7FEC744}"/>
          </ac:spMkLst>
        </pc:spChg>
        <pc:spChg chg="mod">
          <ac:chgData name="Sudvarg, Marion" userId="2bb9b31b-5f3c-4f72-8e1f-41eb276ee9c6" providerId="ADAL" clId="{31021B10-09B2-4437-B3BA-FE8A29831BFF}" dt="2022-05-14T03:10:59.368" v="6158" actId="1076"/>
          <ac:spMkLst>
            <pc:docMk/>
            <pc:sldMk cId="3005137902" sldId="303"/>
            <ac:spMk id="59" creationId="{06426141-454D-FC44-8AEA-07C24111369C}"/>
          </ac:spMkLst>
        </pc:spChg>
        <pc:spChg chg="mod">
          <ac:chgData name="Sudvarg, Marion" userId="2bb9b31b-5f3c-4f72-8e1f-41eb276ee9c6" providerId="ADAL" clId="{31021B10-09B2-4437-B3BA-FE8A29831BFF}" dt="2022-05-14T03:10:59.368" v="6158" actId="1076"/>
          <ac:spMkLst>
            <pc:docMk/>
            <pc:sldMk cId="3005137902" sldId="303"/>
            <ac:spMk id="60" creationId="{D48D3931-700B-E981-2DC3-75909EE54B97}"/>
          </ac:spMkLst>
        </pc:spChg>
        <pc:spChg chg="mod">
          <ac:chgData name="Sudvarg, Marion" userId="2bb9b31b-5f3c-4f72-8e1f-41eb276ee9c6" providerId="ADAL" clId="{31021B10-09B2-4437-B3BA-FE8A29831BFF}" dt="2022-05-14T03:10:59.368" v="6158" actId="1076"/>
          <ac:spMkLst>
            <pc:docMk/>
            <pc:sldMk cId="3005137902" sldId="303"/>
            <ac:spMk id="61" creationId="{FF92C081-8A63-1A68-6515-257237B36397}"/>
          </ac:spMkLst>
        </pc:spChg>
        <pc:spChg chg="mod">
          <ac:chgData name="Sudvarg, Marion" userId="2bb9b31b-5f3c-4f72-8e1f-41eb276ee9c6" providerId="ADAL" clId="{31021B10-09B2-4437-B3BA-FE8A29831BFF}" dt="2022-05-14T03:10:59.368" v="6158" actId="1076"/>
          <ac:spMkLst>
            <pc:docMk/>
            <pc:sldMk cId="3005137902" sldId="303"/>
            <ac:spMk id="62" creationId="{12BC55EB-FD09-C9FF-A35E-7DD55F48F468}"/>
          </ac:spMkLst>
        </pc:spChg>
        <pc:spChg chg="mod">
          <ac:chgData name="Sudvarg, Marion" userId="2bb9b31b-5f3c-4f72-8e1f-41eb276ee9c6" providerId="ADAL" clId="{31021B10-09B2-4437-B3BA-FE8A29831BFF}" dt="2022-05-14T03:10:59.368" v="6158" actId="1076"/>
          <ac:spMkLst>
            <pc:docMk/>
            <pc:sldMk cId="3005137902" sldId="303"/>
            <ac:spMk id="64" creationId="{059C6590-E398-10AD-A9AA-07F69F606750}"/>
          </ac:spMkLst>
        </pc:spChg>
        <pc:spChg chg="mod">
          <ac:chgData name="Sudvarg, Marion" userId="2bb9b31b-5f3c-4f72-8e1f-41eb276ee9c6" providerId="ADAL" clId="{31021B10-09B2-4437-B3BA-FE8A29831BFF}" dt="2022-05-14T03:10:59.368" v="6158" actId="1076"/>
          <ac:spMkLst>
            <pc:docMk/>
            <pc:sldMk cId="3005137902" sldId="303"/>
            <ac:spMk id="65" creationId="{EA427268-6159-2271-3780-B66F3FF6D362}"/>
          </ac:spMkLst>
        </pc:spChg>
        <pc:spChg chg="mod">
          <ac:chgData name="Sudvarg, Marion" userId="2bb9b31b-5f3c-4f72-8e1f-41eb276ee9c6" providerId="ADAL" clId="{31021B10-09B2-4437-B3BA-FE8A29831BFF}" dt="2022-05-14T03:10:59.368" v="6158" actId="1076"/>
          <ac:spMkLst>
            <pc:docMk/>
            <pc:sldMk cId="3005137902" sldId="303"/>
            <ac:spMk id="66" creationId="{49931AB4-6DD8-14DE-B26C-D8ACC942642D}"/>
          </ac:spMkLst>
        </pc:spChg>
        <pc:spChg chg="mod">
          <ac:chgData name="Sudvarg, Marion" userId="2bb9b31b-5f3c-4f72-8e1f-41eb276ee9c6" providerId="ADAL" clId="{31021B10-09B2-4437-B3BA-FE8A29831BFF}" dt="2022-05-14T03:10:59.368" v="6158" actId="1076"/>
          <ac:spMkLst>
            <pc:docMk/>
            <pc:sldMk cId="3005137902" sldId="303"/>
            <ac:spMk id="67" creationId="{E42CB5DF-1512-7D73-FE43-B982055010D6}"/>
          </ac:spMkLst>
        </pc:spChg>
        <pc:spChg chg="add del mod">
          <ac:chgData name="Sudvarg, Marion" userId="2bb9b31b-5f3c-4f72-8e1f-41eb276ee9c6" providerId="ADAL" clId="{31021B10-09B2-4437-B3BA-FE8A29831BFF}" dt="2022-05-14T03:15:03.063" v="6197"/>
          <ac:spMkLst>
            <pc:docMk/>
            <pc:sldMk cId="3005137902" sldId="303"/>
            <ac:spMk id="69" creationId="{0644CAB3-EC5F-308B-1F62-9AF9FD377C59}"/>
          </ac:spMkLst>
        </pc:spChg>
        <pc:spChg chg="add del mod">
          <ac:chgData name="Sudvarg, Marion" userId="2bb9b31b-5f3c-4f72-8e1f-41eb276ee9c6" providerId="ADAL" clId="{31021B10-09B2-4437-B3BA-FE8A29831BFF}" dt="2022-05-14T03:15:03.063" v="6197"/>
          <ac:spMkLst>
            <pc:docMk/>
            <pc:sldMk cId="3005137902" sldId="303"/>
            <ac:spMk id="70" creationId="{7305B123-AD34-EB6B-B6E2-13768CFAF45F}"/>
          </ac:spMkLst>
        </pc:spChg>
        <pc:spChg chg="add del mod">
          <ac:chgData name="Sudvarg, Marion" userId="2bb9b31b-5f3c-4f72-8e1f-41eb276ee9c6" providerId="ADAL" clId="{31021B10-09B2-4437-B3BA-FE8A29831BFF}" dt="2022-05-14T03:15:03.063" v="6197"/>
          <ac:spMkLst>
            <pc:docMk/>
            <pc:sldMk cId="3005137902" sldId="303"/>
            <ac:spMk id="71" creationId="{A66E5259-7ACA-9726-C4A1-FBDF76756A92}"/>
          </ac:spMkLst>
        </pc:spChg>
        <pc:spChg chg="add del mod">
          <ac:chgData name="Sudvarg, Marion" userId="2bb9b31b-5f3c-4f72-8e1f-41eb276ee9c6" providerId="ADAL" clId="{31021B10-09B2-4437-B3BA-FE8A29831BFF}" dt="2022-05-14T03:15:03.063" v="6197"/>
          <ac:spMkLst>
            <pc:docMk/>
            <pc:sldMk cId="3005137902" sldId="303"/>
            <ac:spMk id="72" creationId="{69456561-06AF-EF46-D6B2-ED55FA98C067}"/>
          </ac:spMkLst>
        </pc:spChg>
        <pc:spChg chg="add del mod">
          <ac:chgData name="Sudvarg, Marion" userId="2bb9b31b-5f3c-4f72-8e1f-41eb276ee9c6" providerId="ADAL" clId="{31021B10-09B2-4437-B3BA-FE8A29831BFF}" dt="2022-05-14T03:15:03.063" v="6197"/>
          <ac:spMkLst>
            <pc:docMk/>
            <pc:sldMk cId="3005137902" sldId="303"/>
            <ac:spMk id="73" creationId="{0685F8C7-1C66-9997-89AB-5A97620CDC22}"/>
          </ac:spMkLst>
        </pc:spChg>
        <pc:spChg chg="add del mod">
          <ac:chgData name="Sudvarg, Marion" userId="2bb9b31b-5f3c-4f72-8e1f-41eb276ee9c6" providerId="ADAL" clId="{31021B10-09B2-4437-B3BA-FE8A29831BFF}" dt="2022-05-14T03:15:03.063" v="6197"/>
          <ac:spMkLst>
            <pc:docMk/>
            <pc:sldMk cId="3005137902" sldId="303"/>
            <ac:spMk id="74" creationId="{B3145969-BC66-6DB3-71D9-8BC5A4EEF954}"/>
          </ac:spMkLst>
        </pc:spChg>
        <pc:spChg chg="add del mod">
          <ac:chgData name="Sudvarg, Marion" userId="2bb9b31b-5f3c-4f72-8e1f-41eb276ee9c6" providerId="ADAL" clId="{31021B10-09B2-4437-B3BA-FE8A29831BFF}" dt="2022-05-14T03:15:03.063" v="6197"/>
          <ac:spMkLst>
            <pc:docMk/>
            <pc:sldMk cId="3005137902" sldId="303"/>
            <ac:spMk id="75" creationId="{8C286DE5-F06E-91D0-565D-3B63369827B4}"/>
          </ac:spMkLst>
        </pc:spChg>
        <pc:spChg chg="add del mod">
          <ac:chgData name="Sudvarg, Marion" userId="2bb9b31b-5f3c-4f72-8e1f-41eb276ee9c6" providerId="ADAL" clId="{31021B10-09B2-4437-B3BA-FE8A29831BFF}" dt="2022-05-14T03:15:03.063" v="6197"/>
          <ac:spMkLst>
            <pc:docMk/>
            <pc:sldMk cId="3005137902" sldId="303"/>
            <ac:spMk id="76" creationId="{AD8721C2-333E-6E8B-4AA5-4595F9A59F54}"/>
          </ac:spMkLst>
        </pc:spChg>
        <pc:spChg chg="add del mod">
          <ac:chgData name="Sudvarg, Marion" userId="2bb9b31b-5f3c-4f72-8e1f-41eb276ee9c6" providerId="ADAL" clId="{31021B10-09B2-4437-B3BA-FE8A29831BFF}" dt="2022-05-14T03:15:03.063" v="6197"/>
          <ac:spMkLst>
            <pc:docMk/>
            <pc:sldMk cId="3005137902" sldId="303"/>
            <ac:spMk id="88" creationId="{F40D1070-69A2-6A40-DFA3-E72CDAEA3A32}"/>
          </ac:spMkLst>
        </pc:spChg>
        <pc:spChg chg="add del mod">
          <ac:chgData name="Sudvarg, Marion" userId="2bb9b31b-5f3c-4f72-8e1f-41eb276ee9c6" providerId="ADAL" clId="{31021B10-09B2-4437-B3BA-FE8A29831BFF}" dt="2022-05-14T03:15:03.063" v="6197"/>
          <ac:spMkLst>
            <pc:docMk/>
            <pc:sldMk cId="3005137902" sldId="303"/>
            <ac:spMk id="89" creationId="{57429FC2-2EF8-1047-4B76-91592D743ED2}"/>
          </ac:spMkLst>
        </pc:spChg>
        <pc:spChg chg="add del mod">
          <ac:chgData name="Sudvarg, Marion" userId="2bb9b31b-5f3c-4f72-8e1f-41eb276ee9c6" providerId="ADAL" clId="{31021B10-09B2-4437-B3BA-FE8A29831BFF}" dt="2022-05-14T03:15:03.063" v="6197"/>
          <ac:spMkLst>
            <pc:docMk/>
            <pc:sldMk cId="3005137902" sldId="303"/>
            <ac:spMk id="90" creationId="{5A5BC6CA-21F3-5B57-B2B6-572442AB403F}"/>
          </ac:spMkLst>
        </pc:spChg>
        <pc:spChg chg="add del mod">
          <ac:chgData name="Sudvarg, Marion" userId="2bb9b31b-5f3c-4f72-8e1f-41eb276ee9c6" providerId="ADAL" clId="{31021B10-09B2-4437-B3BA-FE8A29831BFF}" dt="2022-05-14T03:15:03.063" v="6197"/>
          <ac:spMkLst>
            <pc:docMk/>
            <pc:sldMk cId="3005137902" sldId="303"/>
            <ac:spMk id="91" creationId="{A02D4F95-8214-B5D8-88D8-00906AD7AFA1}"/>
          </ac:spMkLst>
        </pc:spChg>
        <pc:spChg chg="add del mod">
          <ac:chgData name="Sudvarg, Marion" userId="2bb9b31b-5f3c-4f72-8e1f-41eb276ee9c6" providerId="ADAL" clId="{31021B10-09B2-4437-B3BA-FE8A29831BFF}" dt="2022-05-14T03:15:03.063" v="6197"/>
          <ac:spMkLst>
            <pc:docMk/>
            <pc:sldMk cId="3005137902" sldId="303"/>
            <ac:spMk id="92" creationId="{F11A225E-84EA-209E-8211-C82C72E9C8D7}"/>
          </ac:spMkLst>
        </pc:spChg>
        <pc:spChg chg="add del mod">
          <ac:chgData name="Sudvarg, Marion" userId="2bb9b31b-5f3c-4f72-8e1f-41eb276ee9c6" providerId="ADAL" clId="{31021B10-09B2-4437-B3BA-FE8A29831BFF}" dt="2022-05-14T03:15:03.063" v="6197"/>
          <ac:spMkLst>
            <pc:docMk/>
            <pc:sldMk cId="3005137902" sldId="303"/>
            <ac:spMk id="93" creationId="{6BB5C883-7421-BC97-B9E2-1CE53B1B02BB}"/>
          </ac:spMkLst>
        </pc:spChg>
        <pc:spChg chg="add del mod">
          <ac:chgData name="Sudvarg, Marion" userId="2bb9b31b-5f3c-4f72-8e1f-41eb276ee9c6" providerId="ADAL" clId="{31021B10-09B2-4437-B3BA-FE8A29831BFF}" dt="2022-05-14T03:15:03.063" v="6197"/>
          <ac:spMkLst>
            <pc:docMk/>
            <pc:sldMk cId="3005137902" sldId="303"/>
            <ac:spMk id="94" creationId="{26885F36-13E7-576D-D8C5-0919AA67A817}"/>
          </ac:spMkLst>
        </pc:spChg>
        <pc:spChg chg="add mod">
          <ac:chgData name="Sudvarg, Marion" userId="2bb9b31b-5f3c-4f72-8e1f-41eb276ee9c6" providerId="ADAL" clId="{31021B10-09B2-4437-B3BA-FE8A29831BFF}" dt="2022-05-20T18:53:32.943" v="12029"/>
          <ac:spMkLst>
            <pc:docMk/>
            <pc:sldMk cId="3005137902" sldId="303"/>
            <ac:spMk id="102" creationId="{536B3FCA-F55D-239A-4719-C7D7C86D7656}"/>
          </ac:spMkLst>
        </pc:spChg>
        <pc:spChg chg="add mod">
          <ac:chgData name="Sudvarg, Marion" userId="2bb9b31b-5f3c-4f72-8e1f-41eb276ee9c6" providerId="ADAL" clId="{31021B10-09B2-4437-B3BA-FE8A29831BFF}" dt="2022-05-20T18:56:05.993" v="12169" actId="313"/>
          <ac:spMkLst>
            <pc:docMk/>
            <pc:sldMk cId="3005137902" sldId="303"/>
            <ac:spMk id="103" creationId="{D34ACD85-F97D-5C14-BD5B-30682FED2DD3}"/>
          </ac:spMkLst>
        </pc:spChg>
        <pc:spChg chg="add mod">
          <ac:chgData name="Sudvarg, Marion" userId="2bb9b31b-5f3c-4f72-8e1f-41eb276ee9c6" providerId="ADAL" clId="{31021B10-09B2-4437-B3BA-FE8A29831BFF}" dt="2022-05-20T18:56:06.268" v="12170" actId="313"/>
          <ac:spMkLst>
            <pc:docMk/>
            <pc:sldMk cId="3005137902" sldId="303"/>
            <ac:spMk id="104" creationId="{1F7F2E68-FF72-6E41-95C8-CB7802AACCDA}"/>
          </ac:spMkLst>
        </pc:spChg>
        <pc:spChg chg="add mod">
          <ac:chgData name="Sudvarg, Marion" userId="2bb9b31b-5f3c-4f72-8e1f-41eb276ee9c6" providerId="ADAL" clId="{31021B10-09B2-4437-B3BA-FE8A29831BFF}" dt="2022-05-20T18:56:06.445" v="12171" actId="313"/>
          <ac:spMkLst>
            <pc:docMk/>
            <pc:sldMk cId="3005137902" sldId="303"/>
            <ac:spMk id="105" creationId="{2788A534-99A2-99AF-3CB4-A29F984C4D90}"/>
          </ac:spMkLst>
        </pc:spChg>
        <pc:spChg chg="add mod">
          <ac:chgData name="Sudvarg, Marion" userId="2bb9b31b-5f3c-4f72-8e1f-41eb276ee9c6" providerId="ADAL" clId="{31021B10-09B2-4437-B3BA-FE8A29831BFF}" dt="2022-05-20T18:56:06.666" v="12172" actId="313"/>
          <ac:spMkLst>
            <pc:docMk/>
            <pc:sldMk cId="3005137902" sldId="303"/>
            <ac:spMk id="106" creationId="{2357335C-C64A-9659-58FD-F4313BFC42E0}"/>
          </ac:spMkLst>
        </pc:spChg>
        <pc:spChg chg="add mod">
          <ac:chgData name="Sudvarg, Marion" userId="2bb9b31b-5f3c-4f72-8e1f-41eb276ee9c6" providerId="ADAL" clId="{31021B10-09B2-4437-B3BA-FE8A29831BFF}" dt="2022-05-20T18:56:07.151" v="12173" actId="313"/>
          <ac:spMkLst>
            <pc:docMk/>
            <pc:sldMk cId="3005137902" sldId="303"/>
            <ac:spMk id="107" creationId="{2D1B3EBA-8592-66EE-FD00-DFD2435EE5DC}"/>
          </ac:spMkLst>
        </pc:spChg>
        <pc:spChg chg="add mod">
          <ac:chgData name="Sudvarg, Marion" userId="2bb9b31b-5f3c-4f72-8e1f-41eb276ee9c6" providerId="ADAL" clId="{31021B10-09B2-4437-B3BA-FE8A29831BFF}" dt="2022-05-20T18:56:07.297" v="12174" actId="313"/>
          <ac:spMkLst>
            <pc:docMk/>
            <pc:sldMk cId="3005137902" sldId="303"/>
            <ac:spMk id="108" creationId="{04D0DDFE-1D79-C370-D7BD-A0C5224A8349}"/>
          </ac:spMkLst>
        </pc:spChg>
        <pc:spChg chg="add mod">
          <ac:chgData name="Sudvarg, Marion" userId="2bb9b31b-5f3c-4f72-8e1f-41eb276ee9c6" providerId="ADAL" clId="{31021B10-09B2-4437-B3BA-FE8A29831BFF}" dt="2022-05-20T18:56:07.505" v="12175" actId="313"/>
          <ac:spMkLst>
            <pc:docMk/>
            <pc:sldMk cId="3005137902" sldId="303"/>
            <ac:spMk id="109" creationId="{D725196B-6AB5-5A6A-75B6-FBB8DEFCA58D}"/>
          </ac:spMkLst>
        </pc:spChg>
        <pc:spChg chg="add mod">
          <ac:chgData name="Sudvarg, Marion" userId="2bb9b31b-5f3c-4f72-8e1f-41eb276ee9c6" providerId="ADAL" clId="{31021B10-09B2-4437-B3BA-FE8A29831BFF}" dt="2022-05-20T18:56:07.676" v="12176" actId="313"/>
          <ac:spMkLst>
            <pc:docMk/>
            <pc:sldMk cId="3005137902" sldId="303"/>
            <ac:spMk id="121" creationId="{1307C4AD-1795-3C1A-8139-9DE66ECFCD21}"/>
          </ac:spMkLst>
        </pc:spChg>
        <pc:spChg chg="add mod">
          <ac:chgData name="Sudvarg, Marion" userId="2bb9b31b-5f3c-4f72-8e1f-41eb276ee9c6" providerId="ADAL" clId="{31021B10-09B2-4437-B3BA-FE8A29831BFF}" dt="2022-05-20T18:56:07.814" v="12177" actId="313"/>
          <ac:spMkLst>
            <pc:docMk/>
            <pc:sldMk cId="3005137902" sldId="303"/>
            <ac:spMk id="122" creationId="{C4D49EFF-64E3-8AC1-7542-9A2FB3020233}"/>
          </ac:spMkLst>
        </pc:spChg>
        <pc:spChg chg="add mod">
          <ac:chgData name="Sudvarg, Marion" userId="2bb9b31b-5f3c-4f72-8e1f-41eb276ee9c6" providerId="ADAL" clId="{31021B10-09B2-4437-B3BA-FE8A29831BFF}" dt="2022-05-20T18:56:08.491" v="12178" actId="313"/>
          <ac:spMkLst>
            <pc:docMk/>
            <pc:sldMk cId="3005137902" sldId="303"/>
            <ac:spMk id="123" creationId="{4F7375D1-C89C-E268-0CBF-AD9420A11ABE}"/>
          </ac:spMkLst>
        </pc:spChg>
        <pc:spChg chg="add mod">
          <ac:chgData name="Sudvarg, Marion" userId="2bb9b31b-5f3c-4f72-8e1f-41eb276ee9c6" providerId="ADAL" clId="{31021B10-09B2-4437-B3BA-FE8A29831BFF}" dt="2022-05-20T18:56:08.967" v="12179" actId="313"/>
          <ac:spMkLst>
            <pc:docMk/>
            <pc:sldMk cId="3005137902" sldId="303"/>
            <ac:spMk id="124" creationId="{B306F992-67FF-7DDF-AC56-A593332CC866}"/>
          </ac:spMkLst>
        </pc:spChg>
        <pc:spChg chg="add mod">
          <ac:chgData name="Sudvarg, Marion" userId="2bb9b31b-5f3c-4f72-8e1f-41eb276ee9c6" providerId="ADAL" clId="{31021B10-09B2-4437-B3BA-FE8A29831BFF}" dt="2022-05-20T18:56:10.398" v="12180" actId="313"/>
          <ac:spMkLst>
            <pc:docMk/>
            <pc:sldMk cId="3005137902" sldId="303"/>
            <ac:spMk id="125" creationId="{082148CB-65F7-8611-FE5E-5597E7CC144D}"/>
          </ac:spMkLst>
        </pc:spChg>
        <pc:spChg chg="add mod">
          <ac:chgData name="Sudvarg, Marion" userId="2bb9b31b-5f3c-4f72-8e1f-41eb276ee9c6" providerId="ADAL" clId="{31021B10-09B2-4437-B3BA-FE8A29831BFF}" dt="2022-05-20T18:56:10.992" v="12181" actId="313"/>
          <ac:spMkLst>
            <pc:docMk/>
            <pc:sldMk cId="3005137902" sldId="303"/>
            <ac:spMk id="126" creationId="{6AC446F7-642D-6C0C-E540-39E11DE5BD66}"/>
          </ac:spMkLst>
        </pc:spChg>
        <pc:spChg chg="add mod">
          <ac:chgData name="Sudvarg, Marion" userId="2bb9b31b-5f3c-4f72-8e1f-41eb276ee9c6" providerId="ADAL" clId="{31021B10-09B2-4437-B3BA-FE8A29831BFF}" dt="2022-05-20T18:56:11.413" v="12182" actId="313"/>
          <ac:spMkLst>
            <pc:docMk/>
            <pc:sldMk cId="3005137902" sldId="303"/>
            <ac:spMk id="127" creationId="{E27BB57B-BA00-B05C-CEB4-78360FC2592D}"/>
          </ac:spMkLst>
        </pc:spChg>
        <pc:spChg chg="add del mod">
          <ac:chgData name="Sudvarg, Marion" userId="2bb9b31b-5f3c-4f72-8e1f-41eb276ee9c6" providerId="ADAL" clId="{31021B10-09B2-4437-B3BA-FE8A29831BFF}" dt="2022-05-14T03:21:36.304" v="6280" actId="478"/>
          <ac:spMkLst>
            <pc:docMk/>
            <pc:sldMk cId="3005137902" sldId="303"/>
            <ac:spMk id="134" creationId="{0A6E534C-1A03-7DB1-4FD0-D35D674322E2}"/>
          </ac:spMkLst>
        </pc:spChg>
        <pc:spChg chg="add del mod">
          <ac:chgData name="Sudvarg, Marion" userId="2bb9b31b-5f3c-4f72-8e1f-41eb276ee9c6" providerId="ADAL" clId="{31021B10-09B2-4437-B3BA-FE8A29831BFF}" dt="2022-05-14T03:21:36.304" v="6280" actId="478"/>
          <ac:spMkLst>
            <pc:docMk/>
            <pc:sldMk cId="3005137902" sldId="303"/>
            <ac:spMk id="135" creationId="{7F87D82D-3240-036D-7A48-67EE517A5531}"/>
          </ac:spMkLst>
        </pc:spChg>
        <pc:spChg chg="add del mod">
          <ac:chgData name="Sudvarg, Marion" userId="2bb9b31b-5f3c-4f72-8e1f-41eb276ee9c6" providerId="ADAL" clId="{31021B10-09B2-4437-B3BA-FE8A29831BFF}" dt="2022-05-14T03:21:36.304" v="6280" actId="478"/>
          <ac:spMkLst>
            <pc:docMk/>
            <pc:sldMk cId="3005137902" sldId="303"/>
            <ac:spMk id="136" creationId="{C927CC4B-4E6D-094E-7A69-469AE2293863}"/>
          </ac:spMkLst>
        </pc:spChg>
        <pc:spChg chg="add del mod">
          <ac:chgData name="Sudvarg, Marion" userId="2bb9b31b-5f3c-4f72-8e1f-41eb276ee9c6" providerId="ADAL" clId="{31021B10-09B2-4437-B3BA-FE8A29831BFF}" dt="2022-05-14T03:21:36.304" v="6280" actId="478"/>
          <ac:spMkLst>
            <pc:docMk/>
            <pc:sldMk cId="3005137902" sldId="303"/>
            <ac:spMk id="137" creationId="{24786983-24A2-EBA6-3D22-AD248AD43F8C}"/>
          </ac:spMkLst>
        </pc:spChg>
        <pc:spChg chg="add del mod">
          <ac:chgData name="Sudvarg, Marion" userId="2bb9b31b-5f3c-4f72-8e1f-41eb276ee9c6" providerId="ADAL" clId="{31021B10-09B2-4437-B3BA-FE8A29831BFF}" dt="2022-05-14T03:21:36.304" v="6280" actId="478"/>
          <ac:spMkLst>
            <pc:docMk/>
            <pc:sldMk cId="3005137902" sldId="303"/>
            <ac:spMk id="138" creationId="{A1BC5FC7-C586-4542-8172-03FA06A8E886}"/>
          </ac:spMkLst>
        </pc:spChg>
        <pc:spChg chg="add del mod">
          <ac:chgData name="Sudvarg, Marion" userId="2bb9b31b-5f3c-4f72-8e1f-41eb276ee9c6" providerId="ADAL" clId="{31021B10-09B2-4437-B3BA-FE8A29831BFF}" dt="2022-05-14T03:21:36.304" v="6280" actId="478"/>
          <ac:spMkLst>
            <pc:docMk/>
            <pc:sldMk cId="3005137902" sldId="303"/>
            <ac:spMk id="139" creationId="{E158BD29-A8AF-C95F-7A3C-1FEB71E0A5F2}"/>
          </ac:spMkLst>
        </pc:spChg>
        <pc:spChg chg="add del mod">
          <ac:chgData name="Sudvarg, Marion" userId="2bb9b31b-5f3c-4f72-8e1f-41eb276ee9c6" providerId="ADAL" clId="{31021B10-09B2-4437-B3BA-FE8A29831BFF}" dt="2022-05-14T03:21:36.304" v="6280" actId="478"/>
          <ac:spMkLst>
            <pc:docMk/>
            <pc:sldMk cId="3005137902" sldId="303"/>
            <ac:spMk id="140" creationId="{82DD9EEE-E859-7A78-CC83-EA82FF47A872}"/>
          </ac:spMkLst>
        </pc:spChg>
        <pc:spChg chg="add del mod">
          <ac:chgData name="Sudvarg, Marion" userId="2bb9b31b-5f3c-4f72-8e1f-41eb276ee9c6" providerId="ADAL" clId="{31021B10-09B2-4437-B3BA-FE8A29831BFF}" dt="2022-05-14T03:21:36.304" v="6280" actId="478"/>
          <ac:spMkLst>
            <pc:docMk/>
            <pc:sldMk cId="3005137902" sldId="303"/>
            <ac:spMk id="141" creationId="{D1104D72-48C5-E3C1-05F8-2D481F11E72F}"/>
          </ac:spMkLst>
        </pc:spChg>
        <pc:spChg chg="add del mod">
          <ac:chgData name="Sudvarg, Marion" userId="2bb9b31b-5f3c-4f72-8e1f-41eb276ee9c6" providerId="ADAL" clId="{31021B10-09B2-4437-B3BA-FE8A29831BFF}" dt="2022-05-14T03:21:36.304" v="6280" actId="478"/>
          <ac:spMkLst>
            <pc:docMk/>
            <pc:sldMk cId="3005137902" sldId="303"/>
            <ac:spMk id="142" creationId="{2D95DCC9-1760-9772-E8A6-88764D6378E2}"/>
          </ac:spMkLst>
        </pc:spChg>
        <pc:spChg chg="add del mod">
          <ac:chgData name="Sudvarg, Marion" userId="2bb9b31b-5f3c-4f72-8e1f-41eb276ee9c6" providerId="ADAL" clId="{31021B10-09B2-4437-B3BA-FE8A29831BFF}" dt="2022-05-14T03:21:36.304" v="6280" actId="478"/>
          <ac:spMkLst>
            <pc:docMk/>
            <pc:sldMk cId="3005137902" sldId="303"/>
            <ac:spMk id="143" creationId="{55AAF781-EAFE-4580-9A4D-D222E73E7B7E}"/>
          </ac:spMkLst>
        </pc:spChg>
        <pc:spChg chg="add del mod">
          <ac:chgData name="Sudvarg, Marion" userId="2bb9b31b-5f3c-4f72-8e1f-41eb276ee9c6" providerId="ADAL" clId="{31021B10-09B2-4437-B3BA-FE8A29831BFF}" dt="2022-05-14T03:21:36.304" v="6280" actId="478"/>
          <ac:spMkLst>
            <pc:docMk/>
            <pc:sldMk cId="3005137902" sldId="303"/>
            <ac:spMk id="144" creationId="{CCDF6805-0E72-5D67-D3D2-13C04B0843DD}"/>
          </ac:spMkLst>
        </pc:spChg>
        <pc:spChg chg="add del mod">
          <ac:chgData name="Sudvarg, Marion" userId="2bb9b31b-5f3c-4f72-8e1f-41eb276ee9c6" providerId="ADAL" clId="{31021B10-09B2-4437-B3BA-FE8A29831BFF}" dt="2022-05-14T03:21:36.304" v="6280" actId="478"/>
          <ac:spMkLst>
            <pc:docMk/>
            <pc:sldMk cId="3005137902" sldId="303"/>
            <ac:spMk id="145" creationId="{7D87A6BB-F56C-1419-5862-0AAAD7C059A5}"/>
          </ac:spMkLst>
        </pc:spChg>
        <pc:spChg chg="add del mod">
          <ac:chgData name="Sudvarg, Marion" userId="2bb9b31b-5f3c-4f72-8e1f-41eb276ee9c6" providerId="ADAL" clId="{31021B10-09B2-4437-B3BA-FE8A29831BFF}" dt="2022-05-14T03:21:36.304" v="6280" actId="478"/>
          <ac:spMkLst>
            <pc:docMk/>
            <pc:sldMk cId="3005137902" sldId="303"/>
            <ac:spMk id="146" creationId="{1A272763-F0B5-FE66-DE15-9C76FB06F0EA}"/>
          </ac:spMkLst>
        </pc:spChg>
        <pc:spChg chg="add del mod">
          <ac:chgData name="Sudvarg, Marion" userId="2bb9b31b-5f3c-4f72-8e1f-41eb276ee9c6" providerId="ADAL" clId="{31021B10-09B2-4437-B3BA-FE8A29831BFF}" dt="2022-05-14T03:21:36.304" v="6280" actId="478"/>
          <ac:spMkLst>
            <pc:docMk/>
            <pc:sldMk cId="3005137902" sldId="303"/>
            <ac:spMk id="147" creationId="{468B5566-7ADB-DBAC-9144-1B4E51C9688A}"/>
          </ac:spMkLst>
        </pc:spChg>
        <pc:spChg chg="add del mod">
          <ac:chgData name="Sudvarg, Marion" userId="2bb9b31b-5f3c-4f72-8e1f-41eb276ee9c6" providerId="ADAL" clId="{31021B10-09B2-4437-B3BA-FE8A29831BFF}" dt="2022-05-14T03:21:36.304" v="6280" actId="478"/>
          <ac:spMkLst>
            <pc:docMk/>
            <pc:sldMk cId="3005137902" sldId="303"/>
            <ac:spMk id="148" creationId="{B907D2FD-CA10-87AE-B68E-A5F6AD24F9F2}"/>
          </ac:spMkLst>
        </pc:spChg>
        <pc:spChg chg="add del mod">
          <ac:chgData name="Sudvarg, Marion" userId="2bb9b31b-5f3c-4f72-8e1f-41eb276ee9c6" providerId="ADAL" clId="{31021B10-09B2-4437-B3BA-FE8A29831BFF}" dt="2022-05-14T03:21:36.304" v="6280" actId="478"/>
          <ac:spMkLst>
            <pc:docMk/>
            <pc:sldMk cId="3005137902" sldId="303"/>
            <ac:spMk id="149" creationId="{2BDC2D01-6BF0-081E-338E-CBB1F89C5EEF}"/>
          </ac:spMkLst>
        </pc:spChg>
        <pc:spChg chg="add del mod">
          <ac:chgData name="Sudvarg, Marion" userId="2bb9b31b-5f3c-4f72-8e1f-41eb276ee9c6" providerId="ADAL" clId="{31021B10-09B2-4437-B3BA-FE8A29831BFF}" dt="2022-05-14T03:21:36.304" v="6280" actId="478"/>
          <ac:spMkLst>
            <pc:docMk/>
            <pc:sldMk cId="3005137902" sldId="303"/>
            <ac:spMk id="150" creationId="{2DC1F1E8-F739-6F91-7B62-EECB354A028C}"/>
          </ac:spMkLst>
        </pc:spChg>
        <pc:spChg chg="add del mod">
          <ac:chgData name="Sudvarg, Marion" userId="2bb9b31b-5f3c-4f72-8e1f-41eb276ee9c6" providerId="ADAL" clId="{31021B10-09B2-4437-B3BA-FE8A29831BFF}" dt="2022-05-14T03:21:36.304" v="6280" actId="478"/>
          <ac:spMkLst>
            <pc:docMk/>
            <pc:sldMk cId="3005137902" sldId="303"/>
            <ac:spMk id="151" creationId="{36F85F5E-5723-B22C-7D50-E7A66F5EFA3D}"/>
          </ac:spMkLst>
        </pc:spChg>
        <pc:spChg chg="add del mod">
          <ac:chgData name="Sudvarg, Marion" userId="2bb9b31b-5f3c-4f72-8e1f-41eb276ee9c6" providerId="ADAL" clId="{31021B10-09B2-4437-B3BA-FE8A29831BFF}" dt="2022-05-14T03:21:36.304" v="6280" actId="478"/>
          <ac:spMkLst>
            <pc:docMk/>
            <pc:sldMk cId="3005137902" sldId="303"/>
            <ac:spMk id="152" creationId="{ACCADB6F-7239-865B-D09D-8C37132AA157}"/>
          </ac:spMkLst>
        </pc:spChg>
        <pc:spChg chg="add del mod">
          <ac:chgData name="Sudvarg, Marion" userId="2bb9b31b-5f3c-4f72-8e1f-41eb276ee9c6" providerId="ADAL" clId="{31021B10-09B2-4437-B3BA-FE8A29831BFF}" dt="2022-05-14T03:21:36.304" v="6280" actId="478"/>
          <ac:spMkLst>
            <pc:docMk/>
            <pc:sldMk cId="3005137902" sldId="303"/>
            <ac:spMk id="153" creationId="{666B3ECF-3DEF-543D-8178-71FCABCDFFF1}"/>
          </ac:spMkLst>
        </pc:spChg>
        <pc:spChg chg="add del mod">
          <ac:chgData name="Sudvarg, Marion" userId="2bb9b31b-5f3c-4f72-8e1f-41eb276ee9c6" providerId="ADAL" clId="{31021B10-09B2-4437-B3BA-FE8A29831BFF}" dt="2022-05-14T03:21:36.304" v="6280" actId="478"/>
          <ac:spMkLst>
            <pc:docMk/>
            <pc:sldMk cId="3005137902" sldId="303"/>
            <ac:spMk id="154" creationId="{9505B578-44E6-7668-C27C-A5891FC1FFA2}"/>
          </ac:spMkLst>
        </pc:spChg>
        <pc:spChg chg="add del mod">
          <ac:chgData name="Sudvarg, Marion" userId="2bb9b31b-5f3c-4f72-8e1f-41eb276ee9c6" providerId="ADAL" clId="{31021B10-09B2-4437-B3BA-FE8A29831BFF}" dt="2022-05-14T03:21:36.304" v="6280" actId="478"/>
          <ac:spMkLst>
            <pc:docMk/>
            <pc:sldMk cId="3005137902" sldId="303"/>
            <ac:spMk id="155" creationId="{5E0CB232-C368-80EE-EAAA-0B6541EB54B3}"/>
          </ac:spMkLst>
        </pc:spChg>
        <pc:spChg chg="add del mod">
          <ac:chgData name="Sudvarg, Marion" userId="2bb9b31b-5f3c-4f72-8e1f-41eb276ee9c6" providerId="ADAL" clId="{31021B10-09B2-4437-B3BA-FE8A29831BFF}" dt="2022-05-14T03:21:36.304" v="6280" actId="478"/>
          <ac:spMkLst>
            <pc:docMk/>
            <pc:sldMk cId="3005137902" sldId="303"/>
            <ac:spMk id="156" creationId="{AAA07F76-9E87-4AE5-5A83-C70E8CCF4559}"/>
          </ac:spMkLst>
        </pc:spChg>
        <pc:spChg chg="add del mod">
          <ac:chgData name="Sudvarg, Marion" userId="2bb9b31b-5f3c-4f72-8e1f-41eb276ee9c6" providerId="ADAL" clId="{31021B10-09B2-4437-B3BA-FE8A29831BFF}" dt="2022-05-14T03:21:36.304" v="6280" actId="478"/>
          <ac:spMkLst>
            <pc:docMk/>
            <pc:sldMk cId="3005137902" sldId="303"/>
            <ac:spMk id="157" creationId="{9CBB214A-4D45-5FBD-9DCC-CDB9A7C91BA5}"/>
          </ac:spMkLst>
        </pc:spChg>
        <pc:spChg chg="add del mod">
          <ac:chgData name="Sudvarg, Marion" userId="2bb9b31b-5f3c-4f72-8e1f-41eb276ee9c6" providerId="ADAL" clId="{31021B10-09B2-4437-B3BA-FE8A29831BFF}" dt="2022-05-14T03:21:36.304" v="6280" actId="478"/>
          <ac:spMkLst>
            <pc:docMk/>
            <pc:sldMk cId="3005137902" sldId="303"/>
            <ac:spMk id="158" creationId="{647FF2C4-1F47-07ED-6A17-001D5E4BC029}"/>
          </ac:spMkLst>
        </pc:spChg>
        <pc:spChg chg="add del mod">
          <ac:chgData name="Sudvarg, Marion" userId="2bb9b31b-5f3c-4f72-8e1f-41eb276ee9c6" providerId="ADAL" clId="{31021B10-09B2-4437-B3BA-FE8A29831BFF}" dt="2022-05-14T03:21:36.304" v="6280" actId="478"/>
          <ac:spMkLst>
            <pc:docMk/>
            <pc:sldMk cId="3005137902" sldId="303"/>
            <ac:spMk id="159" creationId="{FD6548E8-5F48-70EC-613F-24B06D8E6025}"/>
          </ac:spMkLst>
        </pc:spChg>
        <pc:spChg chg="add del mod">
          <ac:chgData name="Sudvarg, Marion" userId="2bb9b31b-5f3c-4f72-8e1f-41eb276ee9c6" providerId="ADAL" clId="{31021B10-09B2-4437-B3BA-FE8A29831BFF}" dt="2022-05-14T03:21:36.304" v="6280" actId="478"/>
          <ac:spMkLst>
            <pc:docMk/>
            <pc:sldMk cId="3005137902" sldId="303"/>
            <ac:spMk id="160" creationId="{191B15E9-C22B-67FE-95A5-F0A85C4C8F5C}"/>
          </ac:spMkLst>
        </pc:spChg>
        <pc:spChg chg="add del mod">
          <ac:chgData name="Sudvarg, Marion" userId="2bb9b31b-5f3c-4f72-8e1f-41eb276ee9c6" providerId="ADAL" clId="{31021B10-09B2-4437-B3BA-FE8A29831BFF}" dt="2022-05-14T03:21:36.304" v="6280" actId="478"/>
          <ac:spMkLst>
            <pc:docMk/>
            <pc:sldMk cId="3005137902" sldId="303"/>
            <ac:spMk id="161" creationId="{D464023E-EECE-DF70-B47A-09635D0BE5A7}"/>
          </ac:spMkLst>
        </pc:spChg>
        <pc:spChg chg="add del mod">
          <ac:chgData name="Sudvarg, Marion" userId="2bb9b31b-5f3c-4f72-8e1f-41eb276ee9c6" providerId="ADAL" clId="{31021B10-09B2-4437-B3BA-FE8A29831BFF}" dt="2022-05-14T03:21:36.304" v="6280" actId="478"/>
          <ac:spMkLst>
            <pc:docMk/>
            <pc:sldMk cId="3005137902" sldId="303"/>
            <ac:spMk id="162" creationId="{38820CBD-D04A-6B83-0F1D-C1A1B8DFD0C3}"/>
          </ac:spMkLst>
        </pc:spChg>
        <pc:spChg chg="add del mod">
          <ac:chgData name="Sudvarg, Marion" userId="2bb9b31b-5f3c-4f72-8e1f-41eb276ee9c6" providerId="ADAL" clId="{31021B10-09B2-4437-B3BA-FE8A29831BFF}" dt="2022-05-14T03:21:36.304" v="6280" actId="478"/>
          <ac:spMkLst>
            <pc:docMk/>
            <pc:sldMk cId="3005137902" sldId="303"/>
            <ac:spMk id="163" creationId="{A61097BC-B221-FE55-8935-EA4C98E8DB81}"/>
          </ac:spMkLst>
        </pc:spChg>
        <pc:spChg chg="add del mod">
          <ac:chgData name="Sudvarg, Marion" userId="2bb9b31b-5f3c-4f72-8e1f-41eb276ee9c6" providerId="ADAL" clId="{31021B10-09B2-4437-B3BA-FE8A29831BFF}" dt="2022-05-14T03:21:36.304" v="6280" actId="478"/>
          <ac:spMkLst>
            <pc:docMk/>
            <pc:sldMk cId="3005137902" sldId="303"/>
            <ac:spMk id="164" creationId="{ABB8C3FE-9434-B78B-2219-295CFCA075FB}"/>
          </ac:spMkLst>
        </pc:spChg>
        <pc:spChg chg="add del mod">
          <ac:chgData name="Sudvarg, Marion" userId="2bb9b31b-5f3c-4f72-8e1f-41eb276ee9c6" providerId="ADAL" clId="{31021B10-09B2-4437-B3BA-FE8A29831BFF}" dt="2022-05-14T03:21:36.304" v="6280" actId="478"/>
          <ac:spMkLst>
            <pc:docMk/>
            <pc:sldMk cId="3005137902" sldId="303"/>
            <ac:spMk id="165" creationId="{BCD9A75E-D319-FAC1-5BC2-A843D17BD661}"/>
          </ac:spMkLst>
        </pc:spChg>
        <pc:spChg chg="add del mod">
          <ac:chgData name="Sudvarg, Marion" userId="2bb9b31b-5f3c-4f72-8e1f-41eb276ee9c6" providerId="ADAL" clId="{31021B10-09B2-4437-B3BA-FE8A29831BFF}" dt="2022-05-14T03:21:36.304" v="6280" actId="478"/>
          <ac:spMkLst>
            <pc:docMk/>
            <pc:sldMk cId="3005137902" sldId="303"/>
            <ac:spMk id="166" creationId="{0B25F6A4-15BF-85AE-A341-17E2790327D9}"/>
          </ac:spMkLst>
        </pc:spChg>
        <pc:spChg chg="add del mod">
          <ac:chgData name="Sudvarg, Marion" userId="2bb9b31b-5f3c-4f72-8e1f-41eb276ee9c6" providerId="ADAL" clId="{31021B10-09B2-4437-B3BA-FE8A29831BFF}" dt="2022-05-14T03:21:36.304" v="6280" actId="478"/>
          <ac:spMkLst>
            <pc:docMk/>
            <pc:sldMk cId="3005137902" sldId="303"/>
            <ac:spMk id="167" creationId="{F120C7D8-CDA8-523A-FC98-88FB8FFCD50B}"/>
          </ac:spMkLst>
        </pc:spChg>
        <pc:spChg chg="add del mod">
          <ac:chgData name="Sudvarg, Marion" userId="2bb9b31b-5f3c-4f72-8e1f-41eb276ee9c6" providerId="ADAL" clId="{31021B10-09B2-4437-B3BA-FE8A29831BFF}" dt="2022-05-14T03:21:36.304" v="6280" actId="478"/>
          <ac:spMkLst>
            <pc:docMk/>
            <pc:sldMk cId="3005137902" sldId="303"/>
            <ac:spMk id="168" creationId="{F257FE41-9F24-75A1-1E6D-DF815900C4ED}"/>
          </ac:spMkLst>
        </pc:spChg>
        <pc:spChg chg="add del mod">
          <ac:chgData name="Sudvarg, Marion" userId="2bb9b31b-5f3c-4f72-8e1f-41eb276ee9c6" providerId="ADAL" clId="{31021B10-09B2-4437-B3BA-FE8A29831BFF}" dt="2022-05-14T03:21:36.304" v="6280" actId="478"/>
          <ac:spMkLst>
            <pc:docMk/>
            <pc:sldMk cId="3005137902" sldId="303"/>
            <ac:spMk id="169" creationId="{9A47BB03-B8E3-C150-DD26-104FE4252155}"/>
          </ac:spMkLst>
        </pc:spChg>
        <pc:spChg chg="add del mod">
          <ac:chgData name="Sudvarg, Marion" userId="2bb9b31b-5f3c-4f72-8e1f-41eb276ee9c6" providerId="ADAL" clId="{31021B10-09B2-4437-B3BA-FE8A29831BFF}" dt="2022-05-14T03:21:36.304" v="6280" actId="478"/>
          <ac:spMkLst>
            <pc:docMk/>
            <pc:sldMk cId="3005137902" sldId="303"/>
            <ac:spMk id="170" creationId="{43B908E2-8612-EC70-1AF6-6916634010E2}"/>
          </ac:spMkLst>
        </pc:spChg>
        <pc:spChg chg="add del mod">
          <ac:chgData name="Sudvarg, Marion" userId="2bb9b31b-5f3c-4f72-8e1f-41eb276ee9c6" providerId="ADAL" clId="{31021B10-09B2-4437-B3BA-FE8A29831BFF}" dt="2022-05-14T03:21:36.304" v="6280" actId="478"/>
          <ac:spMkLst>
            <pc:docMk/>
            <pc:sldMk cId="3005137902" sldId="303"/>
            <ac:spMk id="171" creationId="{04B3B44D-F0C5-2B7C-C457-398EE4DDA4E8}"/>
          </ac:spMkLst>
        </pc:spChg>
        <pc:spChg chg="add del mod">
          <ac:chgData name="Sudvarg, Marion" userId="2bb9b31b-5f3c-4f72-8e1f-41eb276ee9c6" providerId="ADAL" clId="{31021B10-09B2-4437-B3BA-FE8A29831BFF}" dt="2022-05-14T03:21:36.304" v="6280" actId="478"/>
          <ac:spMkLst>
            <pc:docMk/>
            <pc:sldMk cId="3005137902" sldId="303"/>
            <ac:spMk id="172" creationId="{E4C9FCA3-66FB-C546-183D-EC46FB31A301}"/>
          </ac:spMkLst>
        </pc:spChg>
        <pc:spChg chg="add del mod">
          <ac:chgData name="Sudvarg, Marion" userId="2bb9b31b-5f3c-4f72-8e1f-41eb276ee9c6" providerId="ADAL" clId="{31021B10-09B2-4437-B3BA-FE8A29831BFF}" dt="2022-05-14T03:21:36.304" v="6280" actId="478"/>
          <ac:spMkLst>
            <pc:docMk/>
            <pc:sldMk cId="3005137902" sldId="303"/>
            <ac:spMk id="173" creationId="{94724C05-5C11-6B17-0E7E-E6ED3155AC43}"/>
          </ac:spMkLst>
        </pc:spChg>
        <pc:spChg chg="mod">
          <ac:chgData name="Sudvarg, Marion" userId="2bb9b31b-5f3c-4f72-8e1f-41eb276ee9c6" providerId="ADAL" clId="{31021B10-09B2-4437-B3BA-FE8A29831BFF}" dt="2022-05-14T03:20:35.321" v="6227" actId="1076"/>
          <ac:spMkLst>
            <pc:docMk/>
            <pc:sldMk cId="3005137902" sldId="303"/>
            <ac:spMk id="175" creationId="{1818C5C3-BFE9-4441-E194-CA353160878A}"/>
          </ac:spMkLst>
        </pc:spChg>
        <pc:spChg chg="mod">
          <ac:chgData name="Sudvarg, Marion" userId="2bb9b31b-5f3c-4f72-8e1f-41eb276ee9c6" providerId="ADAL" clId="{31021B10-09B2-4437-B3BA-FE8A29831BFF}" dt="2022-05-14T03:20:35.321" v="6227" actId="1076"/>
          <ac:spMkLst>
            <pc:docMk/>
            <pc:sldMk cId="3005137902" sldId="303"/>
            <ac:spMk id="176" creationId="{692CC1FE-C57A-B8C6-AA1F-EA69C862B664}"/>
          </ac:spMkLst>
        </pc:spChg>
        <pc:spChg chg="mod">
          <ac:chgData name="Sudvarg, Marion" userId="2bb9b31b-5f3c-4f72-8e1f-41eb276ee9c6" providerId="ADAL" clId="{31021B10-09B2-4437-B3BA-FE8A29831BFF}" dt="2022-05-14T03:20:35.321" v="6227" actId="1076"/>
          <ac:spMkLst>
            <pc:docMk/>
            <pc:sldMk cId="3005137902" sldId="303"/>
            <ac:spMk id="178" creationId="{A6E1FD83-B50F-9A18-EA3E-39D735B4F5C8}"/>
          </ac:spMkLst>
        </pc:spChg>
        <pc:spChg chg="mod">
          <ac:chgData name="Sudvarg, Marion" userId="2bb9b31b-5f3c-4f72-8e1f-41eb276ee9c6" providerId="ADAL" clId="{31021B10-09B2-4437-B3BA-FE8A29831BFF}" dt="2022-05-14T03:20:35.321" v="6227" actId="1076"/>
          <ac:spMkLst>
            <pc:docMk/>
            <pc:sldMk cId="3005137902" sldId="303"/>
            <ac:spMk id="179" creationId="{0B1061A3-BD4B-768F-092E-E443FC6028CF}"/>
          </ac:spMkLst>
        </pc:spChg>
        <pc:spChg chg="mod">
          <ac:chgData name="Sudvarg, Marion" userId="2bb9b31b-5f3c-4f72-8e1f-41eb276ee9c6" providerId="ADAL" clId="{31021B10-09B2-4437-B3BA-FE8A29831BFF}" dt="2022-05-14T03:20:35.321" v="6227" actId="1076"/>
          <ac:spMkLst>
            <pc:docMk/>
            <pc:sldMk cId="3005137902" sldId="303"/>
            <ac:spMk id="181" creationId="{3CB051CB-EEC3-F02B-1C6C-83C62F4BEE3D}"/>
          </ac:spMkLst>
        </pc:spChg>
        <pc:spChg chg="mod">
          <ac:chgData name="Sudvarg, Marion" userId="2bb9b31b-5f3c-4f72-8e1f-41eb276ee9c6" providerId="ADAL" clId="{31021B10-09B2-4437-B3BA-FE8A29831BFF}" dt="2022-05-14T03:20:35.321" v="6227" actId="1076"/>
          <ac:spMkLst>
            <pc:docMk/>
            <pc:sldMk cId="3005137902" sldId="303"/>
            <ac:spMk id="182" creationId="{DDB48D9F-2D04-811B-D8E0-ED0257A4C273}"/>
          </ac:spMkLst>
        </pc:spChg>
        <pc:spChg chg="add del mod">
          <ac:chgData name="Sudvarg, Marion" userId="2bb9b31b-5f3c-4f72-8e1f-41eb276ee9c6" providerId="ADAL" clId="{31021B10-09B2-4437-B3BA-FE8A29831BFF}" dt="2022-05-14T03:21:36.304" v="6280" actId="478"/>
          <ac:spMkLst>
            <pc:docMk/>
            <pc:sldMk cId="3005137902" sldId="303"/>
            <ac:spMk id="183" creationId="{CE6E053A-12A8-B6A7-B41C-B58E46B5D7C2}"/>
          </ac:spMkLst>
        </pc:spChg>
        <pc:spChg chg="add mod">
          <ac:chgData name="Sudvarg, Marion" userId="2bb9b31b-5f3c-4f72-8e1f-41eb276ee9c6" providerId="ADAL" clId="{31021B10-09B2-4437-B3BA-FE8A29831BFF}" dt="2022-05-14T03:44:33.728" v="6554" actId="338"/>
          <ac:spMkLst>
            <pc:docMk/>
            <pc:sldMk cId="3005137902" sldId="303"/>
            <ac:spMk id="186" creationId="{71300ABF-9ECE-2B54-F427-7263DAC982B0}"/>
          </ac:spMkLst>
        </pc:spChg>
        <pc:spChg chg="add mod">
          <ac:chgData name="Sudvarg, Marion" userId="2bb9b31b-5f3c-4f72-8e1f-41eb276ee9c6" providerId="ADAL" clId="{31021B10-09B2-4437-B3BA-FE8A29831BFF}" dt="2022-05-14T03:44:33.728" v="6554" actId="338"/>
          <ac:spMkLst>
            <pc:docMk/>
            <pc:sldMk cId="3005137902" sldId="303"/>
            <ac:spMk id="188" creationId="{47542949-D052-2EE6-0C5A-78FF8BD23AD5}"/>
          </ac:spMkLst>
        </pc:spChg>
        <pc:spChg chg="mod topLvl">
          <ac:chgData name="Sudvarg, Marion" userId="2bb9b31b-5f3c-4f72-8e1f-41eb276ee9c6" providerId="ADAL" clId="{31021B10-09B2-4437-B3BA-FE8A29831BFF}" dt="2022-05-14T04:03:06.113" v="6655" actId="165"/>
          <ac:spMkLst>
            <pc:docMk/>
            <pc:sldMk cId="3005137902" sldId="303"/>
            <ac:spMk id="191" creationId="{F25F6B83-64EA-0A38-FF58-99C5E09A682D}"/>
          </ac:spMkLst>
        </pc:spChg>
        <pc:spChg chg="mod topLvl">
          <ac:chgData name="Sudvarg, Marion" userId="2bb9b31b-5f3c-4f72-8e1f-41eb276ee9c6" providerId="ADAL" clId="{31021B10-09B2-4437-B3BA-FE8A29831BFF}" dt="2022-05-14T04:03:06.113" v="6655" actId="165"/>
          <ac:spMkLst>
            <pc:docMk/>
            <pc:sldMk cId="3005137902" sldId="303"/>
            <ac:spMk id="192" creationId="{D04CD9FE-40CB-649C-D401-2A06164F30A8}"/>
          </ac:spMkLst>
        </pc:spChg>
        <pc:spChg chg="mod topLvl">
          <ac:chgData name="Sudvarg, Marion" userId="2bb9b31b-5f3c-4f72-8e1f-41eb276ee9c6" providerId="ADAL" clId="{31021B10-09B2-4437-B3BA-FE8A29831BFF}" dt="2022-05-14T04:03:06.113" v="6655" actId="165"/>
          <ac:spMkLst>
            <pc:docMk/>
            <pc:sldMk cId="3005137902" sldId="303"/>
            <ac:spMk id="193" creationId="{B1221EE6-1A02-18FC-4AAC-EAE0B3E876C1}"/>
          </ac:spMkLst>
        </pc:spChg>
        <pc:spChg chg="mod topLvl">
          <ac:chgData name="Sudvarg, Marion" userId="2bb9b31b-5f3c-4f72-8e1f-41eb276ee9c6" providerId="ADAL" clId="{31021B10-09B2-4437-B3BA-FE8A29831BFF}" dt="2022-05-14T04:03:06.113" v="6655" actId="165"/>
          <ac:spMkLst>
            <pc:docMk/>
            <pc:sldMk cId="3005137902" sldId="303"/>
            <ac:spMk id="194" creationId="{DC63FEB3-55F3-324F-40E0-8EEB6D574A89}"/>
          </ac:spMkLst>
        </pc:spChg>
        <pc:spChg chg="mod topLvl">
          <ac:chgData name="Sudvarg, Marion" userId="2bb9b31b-5f3c-4f72-8e1f-41eb276ee9c6" providerId="ADAL" clId="{31021B10-09B2-4437-B3BA-FE8A29831BFF}" dt="2022-05-14T04:03:06.113" v="6655" actId="165"/>
          <ac:spMkLst>
            <pc:docMk/>
            <pc:sldMk cId="3005137902" sldId="303"/>
            <ac:spMk id="195" creationId="{01179AE3-4A76-7831-505C-40C5F163B1FF}"/>
          </ac:spMkLst>
        </pc:spChg>
        <pc:spChg chg="mod topLvl">
          <ac:chgData name="Sudvarg, Marion" userId="2bb9b31b-5f3c-4f72-8e1f-41eb276ee9c6" providerId="ADAL" clId="{31021B10-09B2-4437-B3BA-FE8A29831BFF}" dt="2022-05-14T04:03:06.113" v="6655" actId="165"/>
          <ac:spMkLst>
            <pc:docMk/>
            <pc:sldMk cId="3005137902" sldId="303"/>
            <ac:spMk id="196" creationId="{CCCADA88-26C9-67E6-36D8-36DAC4389BB4}"/>
          </ac:spMkLst>
        </pc:spChg>
        <pc:spChg chg="mod topLvl">
          <ac:chgData name="Sudvarg, Marion" userId="2bb9b31b-5f3c-4f72-8e1f-41eb276ee9c6" providerId="ADAL" clId="{31021B10-09B2-4437-B3BA-FE8A29831BFF}" dt="2022-05-14T04:03:06.113" v="6655" actId="165"/>
          <ac:spMkLst>
            <pc:docMk/>
            <pc:sldMk cId="3005137902" sldId="303"/>
            <ac:spMk id="197" creationId="{047C14EA-B544-220C-86F7-62E8EE18AF69}"/>
          </ac:spMkLst>
        </pc:spChg>
        <pc:spChg chg="mod topLvl">
          <ac:chgData name="Sudvarg, Marion" userId="2bb9b31b-5f3c-4f72-8e1f-41eb276ee9c6" providerId="ADAL" clId="{31021B10-09B2-4437-B3BA-FE8A29831BFF}" dt="2022-05-14T04:03:06.113" v="6655" actId="165"/>
          <ac:spMkLst>
            <pc:docMk/>
            <pc:sldMk cId="3005137902" sldId="303"/>
            <ac:spMk id="198" creationId="{6CA2AEDE-40DA-1748-1252-11C476254ADB}"/>
          </ac:spMkLst>
        </pc:spChg>
        <pc:spChg chg="mod topLvl">
          <ac:chgData name="Sudvarg, Marion" userId="2bb9b31b-5f3c-4f72-8e1f-41eb276ee9c6" providerId="ADAL" clId="{31021B10-09B2-4437-B3BA-FE8A29831BFF}" dt="2022-05-14T04:03:06.113" v="6655" actId="165"/>
          <ac:spMkLst>
            <pc:docMk/>
            <pc:sldMk cId="3005137902" sldId="303"/>
            <ac:spMk id="199" creationId="{3AE1BB85-8312-382C-831A-C40E4369DAFA}"/>
          </ac:spMkLst>
        </pc:spChg>
        <pc:spChg chg="mod topLvl">
          <ac:chgData name="Sudvarg, Marion" userId="2bb9b31b-5f3c-4f72-8e1f-41eb276ee9c6" providerId="ADAL" clId="{31021B10-09B2-4437-B3BA-FE8A29831BFF}" dt="2022-05-14T04:03:06.113" v="6655" actId="165"/>
          <ac:spMkLst>
            <pc:docMk/>
            <pc:sldMk cId="3005137902" sldId="303"/>
            <ac:spMk id="200" creationId="{B57A3F95-8CB5-2980-5FB0-3D31F89035C4}"/>
          </ac:spMkLst>
        </pc:spChg>
        <pc:spChg chg="mod topLvl">
          <ac:chgData name="Sudvarg, Marion" userId="2bb9b31b-5f3c-4f72-8e1f-41eb276ee9c6" providerId="ADAL" clId="{31021B10-09B2-4437-B3BA-FE8A29831BFF}" dt="2022-05-14T04:03:06.113" v="6655" actId="165"/>
          <ac:spMkLst>
            <pc:docMk/>
            <pc:sldMk cId="3005137902" sldId="303"/>
            <ac:spMk id="201" creationId="{F4D760FB-418F-3095-1503-AB3F42C31808}"/>
          </ac:spMkLst>
        </pc:spChg>
        <pc:spChg chg="mod topLvl">
          <ac:chgData name="Sudvarg, Marion" userId="2bb9b31b-5f3c-4f72-8e1f-41eb276ee9c6" providerId="ADAL" clId="{31021B10-09B2-4437-B3BA-FE8A29831BFF}" dt="2022-05-14T04:03:06.113" v="6655" actId="165"/>
          <ac:spMkLst>
            <pc:docMk/>
            <pc:sldMk cId="3005137902" sldId="303"/>
            <ac:spMk id="202" creationId="{6AE67D0B-20AF-777E-4E02-C51625101382}"/>
          </ac:spMkLst>
        </pc:spChg>
        <pc:spChg chg="mod topLvl">
          <ac:chgData name="Sudvarg, Marion" userId="2bb9b31b-5f3c-4f72-8e1f-41eb276ee9c6" providerId="ADAL" clId="{31021B10-09B2-4437-B3BA-FE8A29831BFF}" dt="2022-05-14T04:03:06.113" v="6655" actId="165"/>
          <ac:spMkLst>
            <pc:docMk/>
            <pc:sldMk cId="3005137902" sldId="303"/>
            <ac:spMk id="203" creationId="{5B317DEA-7A44-BC5B-A303-8D270F7AF331}"/>
          </ac:spMkLst>
        </pc:spChg>
        <pc:spChg chg="mod topLvl">
          <ac:chgData name="Sudvarg, Marion" userId="2bb9b31b-5f3c-4f72-8e1f-41eb276ee9c6" providerId="ADAL" clId="{31021B10-09B2-4437-B3BA-FE8A29831BFF}" dt="2022-05-14T04:03:06.113" v="6655" actId="165"/>
          <ac:spMkLst>
            <pc:docMk/>
            <pc:sldMk cId="3005137902" sldId="303"/>
            <ac:spMk id="204" creationId="{5FF4EA91-1E9E-779C-979E-285EF8DCFF25}"/>
          </ac:spMkLst>
        </pc:spChg>
        <pc:spChg chg="mod topLvl">
          <ac:chgData name="Sudvarg, Marion" userId="2bb9b31b-5f3c-4f72-8e1f-41eb276ee9c6" providerId="ADAL" clId="{31021B10-09B2-4437-B3BA-FE8A29831BFF}" dt="2022-05-14T04:03:06.113" v="6655" actId="165"/>
          <ac:spMkLst>
            <pc:docMk/>
            <pc:sldMk cId="3005137902" sldId="303"/>
            <ac:spMk id="205" creationId="{EAD0BFA4-856D-6096-5C94-FEEA87C0353C}"/>
          </ac:spMkLst>
        </pc:spChg>
        <pc:spChg chg="mod topLvl">
          <ac:chgData name="Sudvarg, Marion" userId="2bb9b31b-5f3c-4f72-8e1f-41eb276ee9c6" providerId="ADAL" clId="{31021B10-09B2-4437-B3BA-FE8A29831BFF}" dt="2022-05-14T04:03:06.113" v="6655" actId="165"/>
          <ac:spMkLst>
            <pc:docMk/>
            <pc:sldMk cId="3005137902" sldId="303"/>
            <ac:spMk id="206" creationId="{1D9CBA76-CB4F-6890-DA15-C9F2E26DF095}"/>
          </ac:spMkLst>
        </pc:spChg>
        <pc:spChg chg="mod topLvl">
          <ac:chgData name="Sudvarg, Marion" userId="2bb9b31b-5f3c-4f72-8e1f-41eb276ee9c6" providerId="ADAL" clId="{31021B10-09B2-4437-B3BA-FE8A29831BFF}" dt="2022-05-14T04:03:06.113" v="6655" actId="165"/>
          <ac:spMkLst>
            <pc:docMk/>
            <pc:sldMk cId="3005137902" sldId="303"/>
            <ac:spMk id="207" creationId="{DA925F9E-04DA-EF1A-7138-96EBC9132EC7}"/>
          </ac:spMkLst>
        </pc:spChg>
        <pc:spChg chg="mod topLvl">
          <ac:chgData name="Sudvarg, Marion" userId="2bb9b31b-5f3c-4f72-8e1f-41eb276ee9c6" providerId="ADAL" clId="{31021B10-09B2-4437-B3BA-FE8A29831BFF}" dt="2022-05-14T04:03:06.113" v="6655" actId="165"/>
          <ac:spMkLst>
            <pc:docMk/>
            <pc:sldMk cId="3005137902" sldId="303"/>
            <ac:spMk id="208" creationId="{F18D8FEE-CF0B-C11F-847E-E7A4152F7E63}"/>
          </ac:spMkLst>
        </pc:spChg>
        <pc:spChg chg="mod topLvl">
          <ac:chgData name="Sudvarg, Marion" userId="2bb9b31b-5f3c-4f72-8e1f-41eb276ee9c6" providerId="ADAL" clId="{31021B10-09B2-4437-B3BA-FE8A29831BFF}" dt="2022-05-14T04:03:06.113" v="6655" actId="165"/>
          <ac:spMkLst>
            <pc:docMk/>
            <pc:sldMk cId="3005137902" sldId="303"/>
            <ac:spMk id="209" creationId="{267C3F06-B463-F9AF-A389-B5B1E45D0ACB}"/>
          </ac:spMkLst>
        </pc:spChg>
        <pc:spChg chg="mod topLvl">
          <ac:chgData name="Sudvarg, Marion" userId="2bb9b31b-5f3c-4f72-8e1f-41eb276ee9c6" providerId="ADAL" clId="{31021B10-09B2-4437-B3BA-FE8A29831BFF}" dt="2022-05-14T04:03:06.113" v="6655" actId="165"/>
          <ac:spMkLst>
            <pc:docMk/>
            <pc:sldMk cId="3005137902" sldId="303"/>
            <ac:spMk id="210" creationId="{520ED5F9-736E-E932-D4F6-5E3814F28C39}"/>
          </ac:spMkLst>
        </pc:spChg>
        <pc:spChg chg="mod topLvl">
          <ac:chgData name="Sudvarg, Marion" userId="2bb9b31b-5f3c-4f72-8e1f-41eb276ee9c6" providerId="ADAL" clId="{31021B10-09B2-4437-B3BA-FE8A29831BFF}" dt="2022-05-14T04:03:06.113" v="6655" actId="165"/>
          <ac:spMkLst>
            <pc:docMk/>
            <pc:sldMk cId="3005137902" sldId="303"/>
            <ac:spMk id="211" creationId="{4D6D7C97-7DA0-F744-3C35-598F844773A2}"/>
          </ac:spMkLst>
        </pc:spChg>
        <pc:spChg chg="mod topLvl">
          <ac:chgData name="Sudvarg, Marion" userId="2bb9b31b-5f3c-4f72-8e1f-41eb276ee9c6" providerId="ADAL" clId="{31021B10-09B2-4437-B3BA-FE8A29831BFF}" dt="2022-05-14T04:03:06.113" v="6655" actId="165"/>
          <ac:spMkLst>
            <pc:docMk/>
            <pc:sldMk cId="3005137902" sldId="303"/>
            <ac:spMk id="212" creationId="{4E4F3B60-DEB4-C82A-E5FB-C4753FBBBDE8}"/>
          </ac:spMkLst>
        </pc:spChg>
        <pc:spChg chg="mod topLvl">
          <ac:chgData name="Sudvarg, Marion" userId="2bb9b31b-5f3c-4f72-8e1f-41eb276ee9c6" providerId="ADAL" clId="{31021B10-09B2-4437-B3BA-FE8A29831BFF}" dt="2022-05-14T04:03:06.113" v="6655" actId="165"/>
          <ac:spMkLst>
            <pc:docMk/>
            <pc:sldMk cId="3005137902" sldId="303"/>
            <ac:spMk id="213" creationId="{1FB26AB4-08D9-FA69-769E-AFC7695CD574}"/>
          </ac:spMkLst>
        </pc:spChg>
        <pc:spChg chg="mod topLvl">
          <ac:chgData name="Sudvarg, Marion" userId="2bb9b31b-5f3c-4f72-8e1f-41eb276ee9c6" providerId="ADAL" clId="{31021B10-09B2-4437-B3BA-FE8A29831BFF}" dt="2022-05-14T04:03:06.113" v="6655" actId="165"/>
          <ac:spMkLst>
            <pc:docMk/>
            <pc:sldMk cId="3005137902" sldId="303"/>
            <ac:spMk id="214" creationId="{09E6BC67-CBB2-BBF5-6704-BEB03C7C4CE6}"/>
          </ac:spMkLst>
        </pc:spChg>
        <pc:spChg chg="mod topLvl">
          <ac:chgData name="Sudvarg, Marion" userId="2bb9b31b-5f3c-4f72-8e1f-41eb276ee9c6" providerId="ADAL" clId="{31021B10-09B2-4437-B3BA-FE8A29831BFF}" dt="2022-05-14T04:03:06.113" v="6655" actId="165"/>
          <ac:spMkLst>
            <pc:docMk/>
            <pc:sldMk cId="3005137902" sldId="303"/>
            <ac:spMk id="215" creationId="{343725E0-A143-9B36-F9D9-EE29928FB663}"/>
          </ac:spMkLst>
        </pc:spChg>
        <pc:spChg chg="mod topLvl">
          <ac:chgData name="Sudvarg, Marion" userId="2bb9b31b-5f3c-4f72-8e1f-41eb276ee9c6" providerId="ADAL" clId="{31021B10-09B2-4437-B3BA-FE8A29831BFF}" dt="2022-05-14T04:03:06.113" v="6655" actId="165"/>
          <ac:spMkLst>
            <pc:docMk/>
            <pc:sldMk cId="3005137902" sldId="303"/>
            <ac:spMk id="216" creationId="{BEE130AF-572D-0659-0DE9-690E6C46EA14}"/>
          </ac:spMkLst>
        </pc:spChg>
        <pc:spChg chg="mod topLvl">
          <ac:chgData name="Sudvarg, Marion" userId="2bb9b31b-5f3c-4f72-8e1f-41eb276ee9c6" providerId="ADAL" clId="{31021B10-09B2-4437-B3BA-FE8A29831BFF}" dt="2022-05-14T04:03:06.113" v="6655" actId="165"/>
          <ac:spMkLst>
            <pc:docMk/>
            <pc:sldMk cId="3005137902" sldId="303"/>
            <ac:spMk id="217" creationId="{75E6605F-CDCC-6C2F-5351-F1C287D55210}"/>
          </ac:spMkLst>
        </pc:spChg>
        <pc:spChg chg="mod topLvl">
          <ac:chgData name="Sudvarg, Marion" userId="2bb9b31b-5f3c-4f72-8e1f-41eb276ee9c6" providerId="ADAL" clId="{31021B10-09B2-4437-B3BA-FE8A29831BFF}" dt="2022-05-14T04:03:06.113" v="6655" actId="165"/>
          <ac:spMkLst>
            <pc:docMk/>
            <pc:sldMk cId="3005137902" sldId="303"/>
            <ac:spMk id="218" creationId="{51DC6E04-A89C-A2FA-3C7D-D9E862A31C9F}"/>
          </ac:spMkLst>
        </pc:spChg>
        <pc:spChg chg="mod topLvl">
          <ac:chgData name="Sudvarg, Marion" userId="2bb9b31b-5f3c-4f72-8e1f-41eb276ee9c6" providerId="ADAL" clId="{31021B10-09B2-4437-B3BA-FE8A29831BFF}" dt="2022-05-14T04:03:06.113" v="6655" actId="165"/>
          <ac:spMkLst>
            <pc:docMk/>
            <pc:sldMk cId="3005137902" sldId="303"/>
            <ac:spMk id="219" creationId="{D3678011-20A0-7B47-BECA-C06CE9AAE028}"/>
          </ac:spMkLst>
        </pc:spChg>
        <pc:spChg chg="mod topLvl">
          <ac:chgData name="Sudvarg, Marion" userId="2bb9b31b-5f3c-4f72-8e1f-41eb276ee9c6" providerId="ADAL" clId="{31021B10-09B2-4437-B3BA-FE8A29831BFF}" dt="2022-05-14T04:03:06.113" v="6655" actId="165"/>
          <ac:spMkLst>
            <pc:docMk/>
            <pc:sldMk cId="3005137902" sldId="303"/>
            <ac:spMk id="220" creationId="{2DC7999D-B3C3-E9FE-6D75-9A3FB409A353}"/>
          </ac:spMkLst>
        </pc:spChg>
        <pc:spChg chg="mod topLvl">
          <ac:chgData name="Sudvarg, Marion" userId="2bb9b31b-5f3c-4f72-8e1f-41eb276ee9c6" providerId="ADAL" clId="{31021B10-09B2-4437-B3BA-FE8A29831BFF}" dt="2022-05-14T04:03:06.113" v="6655" actId="165"/>
          <ac:spMkLst>
            <pc:docMk/>
            <pc:sldMk cId="3005137902" sldId="303"/>
            <ac:spMk id="221" creationId="{24534F92-D1EB-49F0-BEB9-10CDDE67D6C6}"/>
          </ac:spMkLst>
        </pc:spChg>
        <pc:spChg chg="mod topLvl">
          <ac:chgData name="Sudvarg, Marion" userId="2bb9b31b-5f3c-4f72-8e1f-41eb276ee9c6" providerId="ADAL" clId="{31021B10-09B2-4437-B3BA-FE8A29831BFF}" dt="2022-05-14T04:03:06.113" v="6655" actId="165"/>
          <ac:spMkLst>
            <pc:docMk/>
            <pc:sldMk cId="3005137902" sldId="303"/>
            <ac:spMk id="222" creationId="{1F322421-903F-F162-4A57-915CDFB5CD07}"/>
          </ac:spMkLst>
        </pc:spChg>
        <pc:spChg chg="mod topLvl">
          <ac:chgData name="Sudvarg, Marion" userId="2bb9b31b-5f3c-4f72-8e1f-41eb276ee9c6" providerId="ADAL" clId="{31021B10-09B2-4437-B3BA-FE8A29831BFF}" dt="2022-05-14T04:03:06.113" v="6655" actId="165"/>
          <ac:spMkLst>
            <pc:docMk/>
            <pc:sldMk cId="3005137902" sldId="303"/>
            <ac:spMk id="223" creationId="{574C8CB0-A031-4162-9D32-3E60164283E7}"/>
          </ac:spMkLst>
        </pc:spChg>
        <pc:spChg chg="mod topLvl">
          <ac:chgData name="Sudvarg, Marion" userId="2bb9b31b-5f3c-4f72-8e1f-41eb276ee9c6" providerId="ADAL" clId="{31021B10-09B2-4437-B3BA-FE8A29831BFF}" dt="2022-05-14T04:03:06.113" v="6655" actId="165"/>
          <ac:spMkLst>
            <pc:docMk/>
            <pc:sldMk cId="3005137902" sldId="303"/>
            <ac:spMk id="224" creationId="{A7169BB6-E6C8-C5B8-6AC6-7C87EB16AD1F}"/>
          </ac:spMkLst>
        </pc:spChg>
        <pc:spChg chg="mod topLvl">
          <ac:chgData name="Sudvarg, Marion" userId="2bb9b31b-5f3c-4f72-8e1f-41eb276ee9c6" providerId="ADAL" clId="{31021B10-09B2-4437-B3BA-FE8A29831BFF}" dt="2022-05-14T04:03:06.113" v="6655" actId="165"/>
          <ac:spMkLst>
            <pc:docMk/>
            <pc:sldMk cId="3005137902" sldId="303"/>
            <ac:spMk id="225" creationId="{DB522EB2-BE32-4E48-1CD5-72BD2C70A8D8}"/>
          </ac:spMkLst>
        </pc:spChg>
        <pc:spChg chg="mod topLvl">
          <ac:chgData name="Sudvarg, Marion" userId="2bb9b31b-5f3c-4f72-8e1f-41eb276ee9c6" providerId="ADAL" clId="{31021B10-09B2-4437-B3BA-FE8A29831BFF}" dt="2022-05-14T04:03:06.113" v="6655" actId="165"/>
          <ac:spMkLst>
            <pc:docMk/>
            <pc:sldMk cId="3005137902" sldId="303"/>
            <ac:spMk id="226" creationId="{88043F36-3A05-AB22-4F6D-DF25BE33E366}"/>
          </ac:spMkLst>
        </pc:spChg>
        <pc:spChg chg="mod topLvl">
          <ac:chgData name="Sudvarg, Marion" userId="2bb9b31b-5f3c-4f72-8e1f-41eb276ee9c6" providerId="ADAL" clId="{31021B10-09B2-4437-B3BA-FE8A29831BFF}" dt="2022-05-14T04:03:06.113" v="6655" actId="165"/>
          <ac:spMkLst>
            <pc:docMk/>
            <pc:sldMk cId="3005137902" sldId="303"/>
            <ac:spMk id="227" creationId="{AD50A0BF-9CDA-4FFF-7B08-FA1F3C479804}"/>
          </ac:spMkLst>
        </pc:spChg>
        <pc:spChg chg="mod topLvl">
          <ac:chgData name="Sudvarg, Marion" userId="2bb9b31b-5f3c-4f72-8e1f-41eb276ee9c6" providerId="ADAL" clId="{31021B10-09B2-4437-B3BA-FE8A29831BFF}" dt="2022-05-14T04:03:06.113" v="6655" actId="165"/>
          <ac:spMkLst>
            <pc:docMk/>
            <pc:sldMk cId="3005137902" sldId="303"/>
            <ac:spMk id="228" creationId="{4C9A835B-2E2E-F399-2D49-95C7205A9116}"/>
          </ac:spMkLst>
        </pc:spChg>
        <pc:spChg chg="mod topLvl">
          <ac:chgData name="Sudvarg, Marion" userId="2bb9b31b-5f3c-4f72-8e1f-41eb276ee9c6" providerId="ADAL" clId="{31021B10-09B2-4437-B3BA-FE8A29831BFF}" dt="2022-05-14T04:03:06.113" v="6655" actId="165"/>
          <ac:spMkLst>
            <pc:docMk/>
            <pc:sldMk cId="3005137902" sldId="303"/>
            <ac:spMk id="229" creationId="{4D6CE6BD-58E6-2BBC-DA10-A338576748B9}"/>
          </ac:spMkLst>
        </pc:spChg>
        <pc:spChg chg="mod topLvl">
          <ac:chgData name="Sudvarg, Marion" userId="2bb9b31b-5f3c-4f72-8e1f-41eb276ee9c6" providerId="ADAL" clId="{31021B10-09B2-4437-B3BA-FE8A29831BFF}" dt="2022-05-14T04:03:06.113" v="6655" actId="165"/>
          <ac:spMkLst>
            <pc:docMk/>
            <pc:sldMk cId="3005137902" sldId="303"/>
            <ac:spMk id="230" creationId="{BB00D6A5-D397-E182-6844-7911AAB642CA}"/>
          </ac:spMkLst>
        </pc:spChg>
        <pc:spChg chg="mod topLvl">
          <ac:chgData name="Sudvarg, Marion" userId="2bb9b31b-5f3c-4f72-8e1f-41eb276ee9c6" providerId="ADAL" clId="{31021B10-09B2-4437-B3BA-FE8A29831BFF}" dt="2022-05-14T04:03:06.113" v="6655" actId="165"/>
          <ac:spMkLst>
            <pc:docMk/>
            <pc:sldMk cId="3005137902" sldId="303"/>
            <ac:spMk id="231" creationId="{FB7C6B9E-897D-3DC6-541E-7FCBE18C4A1F}"/>
          </ac:spMkLst>
        </pc:spChg>
        <pc:spChg chg="mod topLvl">
          <ac:chgData name="Sudvarg, Marion" userId="2bb9b31b-5f3c-4f72-8e1f-41eb276ee9c6" providerId="ADAL" clId="{31021B10-09B2-4437-B3BA-FE8A29831BFF}" dt="2022-05-14T04:03:06.113" v="6655" actId="165"/>
          <ac:spMkLst>
            <pc:docMk/>
            <pc:sldMk cId="3005137902" sldId="303"/>
            <ac:spMk id="232" creationId="{A7D9638F-3E3D-B3AE-4D60-E1CFCBD8EA41}"/>
          </ac:spMkLst>
        </pc:spChg>
        <pc:spChg chg="mod topLvl">
          <ac:chgData name="Sudvarg, Marion" userId="2bb9b31b-5f3c-4f72-8e1f-41eb276ee9c6" providerId="ADAL" clId="{31021B10-09B2-4437-B3BA-FE8A29831BFF}" dt="2022-05-14T04:03:06.113" v="6655" actId="165"/>
          <ac:spMkLst>
            <pc:docMk/>
            <pc:sldMk cId="3005137902" sldId="303"/>
            <ac:spMk id="233" creationId="{39AA5941-8171-0E25-1A14-68BB4D0520BB}"/>
          </ac:spMkLst>
        </pc:spChg>
        <pc:spChg chg="mod topLvl">
          <ac:chgData name="Sudvarg, Marion" userId="2bb9b31b-5f3c-4f72-8e1f-41eb276ee9c6" providerId="ADAL" clId="{31021B10-09B2-4437-B3BA-FE8A29831BFF}" dt="2022-05-14T04:03:06.113" v="6655" actId="165"/>
          <ac:spMkLst>
            <pc:docMk/>
            <pc:sldMk cId="3005137902" sldId="303"/>
            <ac:spMk id="234" creationId="{C2629F13-823C-2F5D-9D63-C92DEF6471BA}"/>
          </ac:spMkLst>
        </pc:spChg>
        <pc:spChg chg="mod topLvl">
          <ac:chgData name="Sudvarg, Marion" userId="2bb9b31b-5f3c-4f72-8e1f-41eb276ee9c6" providerId="ADAL" clId="{31021B10-09B2-4437-B3BA-FE8A29831BFF}" dt="2022-05-14T04:03:06.113" v="6655" actId="165"/>
          <ac:spMkLst>
            <pc:docMk/>
            <pc:sldMk cId="3005137902" sldId="303"/>
            <ac:spMk id="235" creationId="{DDDC0DD8-70F8-4654-1B92-08667E0F7E4E}"/>
          </ac:spMkLst>
        </pc:spChg>
        <pc:spChg chg="mod topLvl">
          <ac:chgData name="Sudvarg, Marion" userId="2bb9b31b-5f3c-4f72-8e1f-41eb276ee9c6" providerId="ADAL" clId="{31021B10-09B2-4437-B3BA-FE8A29831BFF}" dt="2022-05-14T04:03:06.113" v="6655" actId="165"/>
          <ac:spMkLst>
            <pc:docMk/>
            <pc:sldMk cId="3005137902" sldId="303"/>
            <ac:spMk id="236" creationId="{433872EA-9EA0-B2D8-8ACA-D488857C66E2}"/>
          </ac:spMkLst>
        </pc:spChg>
        <pc:spChg chg="mod topLvl">
          <ac:chgData name="Sudvarg, Marion" userId="2bb9b31b-5f3c-4f72-8e1f-41eb276ee9c6" providerId="ADAL" clId="{31021B10-09B2-4437-B3BA-FE8A29831BFF}" dt="2022-05-14T04:03:06.113" v="6655" actId="165"/>
          <ac:spMkLst>
            <pc:docMk/>
            <pc:sldMk cId="3005137902" sldId="303"/>
            <ac:spMk id="237" creationId="{6FD025F2-BE8B-F756-6675-7F0620F34D1C}"/>
          </ac:spMkLst>
        </pc:spChg>
        <pc:spChg chg="mod topLvl">
          <ac:chgData name="Sudvarg, Marion" userId="2bb9b31b-5f3c-4f72-8e1f-41eb276ee9c6" providerId="ADAL" clId="{31021B10-09B2-4437-B3BA-FE8A29831BFF}" dt="2022-05-14T04:03:06.113" v="6655" actId="165"/>
          <ac:spMkLst>
            <pc:docMk/>
            <pc:sldMk cId="3005137902" sldId="303"/>
            <ac:spMk id="238" creationId="{C3EDC4F4-6C14-8ABB-9DD5-4834DC43DE0D}"/>
          </ac:spMkLst>
        </pc:spChg>
        <pc:spChg chg="mod topLvl">
          <ac:chgData name="Sudvarg, Marion" userId="2bb9b31b-5f3c-4f72-8e1f-41eb276ee9c6" providerId="ADAL" clId="{31021B10-09B2-4437-B3BA-FE8A29831BFF}" dt="2022-05-14T04:03:25.487" v="6659" actId="164"/>
          <ac:spMkLst>
            <pc:docMk/>
            <pc:sldMk cId="3005137902" sldId="303"/>
            <ac:spMk id="239" creationId="{C3462449-80CC-43F0-043E-4132B70772C5}"/>
          </ac:spMkLst>
        </pc:spChg>
        <pc:spChg chg="mod topLvl">
          <ac:chgData name="Sudvarg, Marion" userId="2bb9b31b-5f3c-4f72-8e1f-41eb276ee9c6" providerId="ADAL" clId="{31021B10-09B2-4437-B3BA-FE8A29831BFF}" dt="2022-05-14T04:03:25.487" v="6659" actId="164"/>
          <ac:spMkLst>
            <pc:docMk/>
            <pc:sldMk cId="3005137902" sldId="303"/>
            <ac:spMk id="240" creationId="{32A91465-0D71-9FB8-A9A8-EB9CA9721B3C}"/>
          </ac:spMkLst>
        </pc:spChg>
        <pc:spChg chg="mod topLvl">
          <ac:chgData name="Sudvarg, Marion" userId="2bb9b31b-5f3c-4f72-8e1f-41eb276ee9c6" providerId="ADAL" clId="{31021B10-09B2-4437-B3BA-FE8A29831BFF}" dt="2022-05-14T04:03:29.145" v="6660" actId="164"/>
          <ac:spMkLst>
            <pc:docMk/>
            <pc:sldMk cId="3005137902" sldId="303"/>
            <ac:spMk id="241" creationId="{E83E58D7-A0D4-2950-2790-B0FB78A01CEF}"/>
          </ac:spMkLst>
        </pc:spChg>
        <pc:spChg chg="mod topLvl">
          <ac:chgData name="Sudvarg, Marion" userId="2bb9b31b-5f3c-4f72-8e1f-41eb276ee9c6" providerId="ADAL" clId="{31021B10-09B2-4437-B3BA-FE8A29831BFF}" dt="2022-05-14T04:03:29.145" v="6660" actId="164"/>
          <ac:spMkLst>
            <pc:docMk/>
            <pc:sldMk cId="3005137902" sldId="303"/>
            <ac:spMk id="242" creationId="{F96601C1-B76F-BAB1-B98D-ABA50883AB94}"/>
          </ac:spMkLst>
        </pc:spChg>
        <pc:spChg chg="mod topLvl">
          <ac:chgData name="Sudvarg, Marion" userId="2bb9b31b-5f3c-4f72-8e1f-41eb276ee9c6" providerId="ADAL" clId="{31021B10-09B2-4437-B3BA-FE8A29831BFF}" dt="2022-05-14T04:03:32.988" v="6661" actId="164"/>
          <ac:spMkLst>
            <pc:docMk/>
            <pc:sldMk cId="3005137902" sldId="303"/>
            <ac:spMk id="243" creationId="{DB9759C8-D808-81BA-D42E-AE10390252CD}"/>
          </ac:spMkLst>
        </pc:spChg>
        <pc:spChg chg="mod topLvl">
          <ac:chgData name="Sudvarg, Marion" userId="2bb9b31b-5f3c-4f72-8e1f-41eb276ee9c6" providerId="ADAL" clId="{31021B10-09B2-4437-B3BA-FE8A29831BFF}" dt="2022-05-14T04:03:32.988" v="6661" actId="164"/>
          <ac:spMkLst>
            <pc:docMk/>
            <pc:sldMk cId="3005137902" sldId="303"/>
            <ac:spMk id="244" creationId="{4DF96B0A-2DA6-B771-3DAB-DDA8A0654F31}"/>
          </ac:spMkLst>
        </pc:spChg>
        <pc:spChg chg="mod topLvl">
          <ac:chgData name="Sudvarg, Marion" userId="2bb9b31b-5f3c-4f72-8e1f-41eb276ee9c6" providerId="ADAL" clId="{31021B10-09B2-4437-B3BA-FE8A29831BFF}" dt="2022-05-14T04:03:36.268" v="6662" actId="164"/>
          <ac:spMkLst>
            <pc:docMk/>
            <pc:sldMk cId="3005137902" sldId="303"/>
            <ac:spMk id="245" creationId="{A657FAB7-A707-5C50-2F4A-844CA45A4784}"/>
          </ac:spMkLst>
        </pc:spChg>
        <pc:spChg chg="mod topLvl">
          <ac:chgData name="Sudvarg, Marion" userId="2bb9b31b-5f3c-4f72-8e1f-41eb276ee9c6" providerId="ADAL" clId="{31021B10-09B2-4437-B3BA-FE8A29831BFF}" dt="2022-05-14T04:03:36.268" v="6662" actId="164"/>
          <ac:spMkLst>
            <pc:docMk/>
            <pc:sldMk cId="3005137902" sldId="303"/>
            <ac:spMk id="246" creationId="{AB09C6BA-42C3-D431-D04C-EB903ECBA57E}"/>
          </ac:spMkLst>
        </pc:spChg>
        <pc:spChg chg="mod topLvl">
          <ac:chgData name="Sudvarg, Marion" userId="2bb9b31b-5f3c-4f72-8e1f-41eb276ee9c6" providerId="ADAL" clId="{31021B10-09B2-4437-B3BA-FE8A29831BFF}" dt="2022-05-14T04:03:42.955" v="6663" actId="164"/>
          <ac:spMkLst>
            <pc:docMk/>
            <pc:sldMk cId="3005137902" sldId="303"/>
            <ac:spMk id="247" creationId="{37F7BF25-BB80-F74F-1E82-78115D419D8C}"/>
          </ac:spMkLst>
        </pc:spChg>
        <pc:spChg chg="mod topLvl">
          <ac:chgData name="Sudvarg, Marion" userId="2bb9b31b-5f3c-4f72-8e1f-41eb276ee9c6" providerId="ADAL" clId="{31021B10-09B2-4437-B3BA-FE8A29831BFF}" dt="2022-05-14T04:03:42.955" v="6663" actId="164"/>
          <ac:spMkLst>
            <pc:docMk/>
            <pc:sldMk cId="3005137902" sldId="303"/>
            <ac:spMk id="248" creationId="{2B3ECC9A-1C3A-FF66-EEB0-049B383C6A06}"/>
          </ac:spMkLst>
        </pc:spChg>
        <pc:spChg chg="mod topLvl">
          <ac:chgData name="Sudvarg, Marion" userId="2bb9b31b-5f3c-4f72-8e1f-41eb276ee9c6" providerId="ADAL" clId="{31021B10-09B2-4437-B3BA-FE8A29831BFF}" dt="2022-05-14T04:03:06.113" v="6655" actId="165"/>
          <ac:spMkLst>
            <pc:docMk/>
            <pc:sldMk cId="3005137902" sldId="303"/>
            <ac:spMk id="249" creationId="{1BAF7E91-A574-6AD4-245B-8F157D34DCD4}"/>
          </ac:spMkLst>
        </pc:spChg>
        <pc:spChg chg="mod topLvl">
          <ac:chgData name="Sudvarg, Marion" userId="2bb9b31b-5f3c-4f72-8e1f-41eb276ee9c6" providerId="ADAL" clId="{31021B10-09B2-4437-B3BA-FE8A29831BFF}" dt="2022-05-14T04:03:25.487" v="6659" actId="164"/>
          <ac:spMkLst>
            <pc:docMk/>
            <pc:sldMk cId="3005137902" sldId="303"/>
            <ac:spMk id="250" creationId="{78C11AC5-2697-2146-AE68-3796FD64782C}"/>
          </ac:spMkLst>
        </pc:spChg>
        <pc:spChg chg="mod topLvl">
          <ac:chgData name="Sudvarg, Marion" userId="2bb9b31b-5f3c-4f72-8e1f-41eb276ee9c6" providerId="ADAL" clId="{31021B10-09B2-4437-B3BA-FE8A29831BFF}" dt="2022-05-14T04:03:25.487" v="6659" actId="164"/>
          <ac:spMkLst>
            <pc:docMk/>
            <pc:sldMk cId="3005137902" sldId="303"/>
            <ac:spMk id="251" creationId="{1CDD3F2F-1A6C-1C41-A5C8-E2893BD63330}"/>
          </ac:spMkLst>
        </pc:spChg>
        <pc:spChg chg="mod topLvl">
          <ac:chgData name="Sudvarg, Marion" userId="2bb9b31b-5f3c-4f72-8e1f-41eb276ee9c6" providerId="ADAL" clId="{31021B10-09B2-4437-B3BA-FE8A29831BFF}" dt="2022-05-14T04:03:29.145" v="6660" actId="164"/>
          <ac:spMkLst>
            <pc:docMk/>
            <pc:sldMk cId="3005137902" sldId="303"/>
            <ac:spMk id="252" creationId="{1B530942-1BFC-6832-A5D3-372BF20C758F}"/>
          </ac:spMkLst>
        </pc:spChg>
        <pc:spChg chg="mod topLvl">
          <ac:chgData name="Sudvarg, Marion" userId="2bb9b31b-5f3c-4f72-8e1f-41eb276ee9c6" providerId="ADAL" clId="{31021B10-09B2-4437-B3BA-FE8A29831BFF}" dt="2022-05-14T04:03:29.145" v="6660" actId="164"/>
          <ac:spMkLst>
            <pc:docMk/>
            <pc:sldMk cId="3005137902" sldId="303"/>
            <ac:spMk id="253" creationId="{F221462E-2E9E-8E9D-57FD-492AD36C19E1}"/>
          </ac:spMkLst>
        </pc:spChg>
        <pc:spChg chg="mod topLvl">
          <ac:chgData name="Sudvarg, Marion" userId="2bb9b31b-5f3c-4f72-8e1f-41eb276ee9c6" providerId="ADAL" clId="{31021B10-09B2-4437-B3BA-FE8A29831BFF}" dt="2022-05-14T04:03:32.988" v="6661" actId="164"/>
          <ac:spMkLst>
            <pc:docMk/>
            <pc:sldMk cId="3005137902" sldId="303"/>
            <ac:spMk id="254" creationId="{0107CF49-A4DC-F073-238B-6FDA3F0630CB}"/>
          </ac:spMkLst>
        </pc:spChg>
        <pc:spChg chg="mod topLvl">
          <ac:chgData name="Sudvarg, Marion" userId="2bb9b31b-5f3c-4f72-8e1f-41eb276ee9c6" providerId="ADAL" clId="{31021B10-09B2-4437-B3BA-FE8A29831BFF}" dt="2022-05-14T04:03:32.988" v="6661" actId="164"/>
          <ac:spMkLst>
            <pc:docMk/>
            <pc:sldMk cId="3005137902" sldId="303"/>
            <ac:spMk id="255" creationId="{1517FFA7-F25B-1EE8-AEB7-FE36F8098446}"/>
          </ac:spMkLst>
        </pc:spChg>
        <pc:spChg chg="mod topLvl">
          <ac:chgData name="Sudvarg, Marion" userId="2bb9b31b-5f3c-4f72-8e1f-41eb276ee9c6" providerId="ADAL" clId="{31021B10-09B2-4437-B3BA-FE8A29831BFF}" dt="2022-05-14T04:03:36.268" v="6662" actId="164"/>
          <ac:spMkLst>
            <pc:docMk/>
            <pc:sldMk cId="3005137902" sldId="303"/>
            <ac:spMk id="256" creationId="{A3D89BD3-095F-0BA7-DF05-73FF44E0378B}"/>
          </ac:spMkLst>
        </pc:spChg>
        <pc:spChg chg="mod topLvl">
          <ac:chgData name="Sudvarg, Marion" userId="2bb9b31b-5f3c-4f72-8e1f-41eb276ee9c6" providerId="ADAL" clId="{31021B10-09B2-4437-B3BA-FE8A29831BFF}" dt="2022-05-14T04:03:36.268" v="6662" actId="164"/>
          <ac:spMkLst>
            <pc:docMk/>
            <pc:sldMk cId="3005137902" sldId="303"/>
            <ac:spMk id="257" creationId="{7B5BA04B-0C55-1735-3577-60EB0D8F083E}"/>
          </ac:spMkLst>
        </pc:spChg>
        <pc:spChg chg="mod topLvl">
          <ac:chgData name="Sudvarg, Marion" userId="2bb9b31b-5f3c-4f72-8e1f-41eb276ee9c6" providerId="ADAL" clId="{31021B10-09B2-4437-B3BA-FE8A29831BFF}" dt="2022-05-14T04:03:42.955" v="6663" actId="164"/>
          <ac:spMkLst>
            <pc:docMk/>
            <pc:sldMk cId="3005137902" sldId="303"/>
            <ac:spMk id="258" creationId="{99340C15-7742-0A54-6830-C15586E7D1D8}"/>
          </ac:spMkLst>
        </pc:spChg>
        <pc:spChg chg="mod topLvl">
          <ac:chgData name="Sudvarg, Marion" userId="2bb9b31b-5f3c-4f72-8e1f-41eb276ee9c6" providerId="ADAL" clId="{31021B10-09B2-4437-B3BA-FE8A29831BFF}" dt="2022-05-14T04:03:42.955" v="6663" actId="164"/>
          <ac:spMkLst>
            <pc:docMk/>
            <pc:sldMk cId="3005137902" sldId="303"/>
            <ac:spMk id="259" creationId="{998523CF-CBFA-CB28-7A3D-11E7A164B56A}"/>
          </ac:spMkLst>
        </pc:spChg>
        <pc:spChg chg="mod topLvl">
          <ac:chgData name="Sudvarg, Marion" userId="2bb9b31b-5f3c-4f72-8e1f-41eb276ee9c6" providerId="ADAL" clId="{31021B10-09B2-4437-B3BA-FE8A29831BFF}" dt="2022-05-14T04:03:06.113" v="6655" actId="165"/>
          <ac:spMkLst>
            <pc:docMk/>
            <pc:sldMk cId="3005137902" sldId="303"/>
            <ac:spMk id="260" creationId="{7228B82A-DF84-EF40-8078-12F4CE036719}"/>
          </ac:spMkLst>
        </pc:spChg>
        <pc:spChg chg="mod topLvl">
          <ac:chgData name="Sudvarg, Marion" userId="2bb9b31b-5f3c-4f72-8e1f-41eb276ee9c6" providerId="ADAL" clId="{31021B10-09B2-4437-B3BA-FE8A29831BFF}" dt="2022-05-14T04:03:25.487" v="6659" actId="164"/>
          <ac:spMkLst>
            <pc:docMk/>
            <pc:sldMk cId="3005137902" sldId="303"/>
            <ac:spMk id="261" creationId="{8FFF72FD-F134-0263-18ED-3EBA657DDD4C}"/>
          </ac:spMkLst>
        </pc:spChg>
        <pc:spChg chg="mod topLvl">
          <ac:chgData name="Sudvarg, Marion" userId="2bb9b31b-5f3c-4f72-8e1f-41eb276ee9c6" providerId="ADAL" clId="{31021B10-09B2-4437-B3BA-FE8A29831BFF}" dt="2022-05-14T04:03:25.487" v="6659" actId="164"/>
          <ac:spMkLst>
            <pc:docMk/>
            <pc:sldMk cId="3005137902" sldId="303"/>
            <ac:spMk id="262" creationId="{2B71162F-C36A-7C3D-EBD5-01373E0598B6}"/>
          </ac:spMkLst>
        </pc:spChg>
        <pc:spChg chg="mod topLvl">
          <ac:chgData name="Sudvarg, Marion" userId="2bb9b31b-5f3c-4f72-8e1f-41eb276ee9c6" providerId="ADAL" clId="{31021B10-09B2-4437-B3BA-FE8A29831BFF}" dt="2022-05-14T04:03:29.145" v="6660" actId="164"/>
          <ac:spMkLst>
            <pc:docMk/>
            <pc:sldMk cId="3005137902" sldId="303"/>
            <ac:spMk id="263" creationId="{366995E9-A9E9-4B5B-C544-20D742675F44}"/>
          </ac:spMkLst>
        </pc:spChg>
        <pc:spChg chg="mod topLvl">
          <ac:chgData name="Sudvarg, Marion" userId="2bb9b31b-5f3c-4f72-8e1f-41eb276ee9c6" providerId="ADAL" clId="{31021B10-09B2-4437-B3BA-FE8A29831BFF}" dt="2022-05-14T04:03:29.145" v="6660" actId="164"/>
          <ac:spMkLst>
            <pc:docMk/>
            <pc:sldMk cId="3005137902" sldId="303"/>
            <ac:spMk id="264" creationId="{10376D3C-103C-53E9-F72A-BC100BB3AF04}"/>
          </ac:spMkLst>
        </pc:spChg>
        <pc:spChg chg="mod topLvl">
          <ac:chgData name="Sudvarg, Marion" userId="2bb9b31b-5f3c-4f72-8e1f-41eb276ee9c6" providerId="ADAL" clId="{31021B10-09B2-4437-B3BA-FE8A29831BFF}" dt="2022-05-14T04:03:36.268" v="6662" actId="164"/>
          <ac:spMkLst>
            <pc:docMk/>
            <pc:sldMk cId="3005137902" sldId="303"/>
            <ac:spMk id="265" creationId="{3FE8C06F-1169-9507-65D0-5AF8583086CD}"/>
          </ac:spMkLst>
        </pc:spChg>
        <pc:spChg chg="mod topLvl">
          <ac:chgData name="Sudvarg, Marion" userId="2bb9b31b-5f3c-4f72-8e1f-41eb276ee9c6" providerId="ADAL" clId="{31021B10-09B2-4437-B3BA-FE8A29831BFF}" dt="2022-05-14T04:03:36.268" v="6662" actId="164"/>
          <ac:spMkLst>
            <pc:docMk/>
            <pc:sldMk cId="3005137902" sldId="303"/>
            <ac:spMk id="266" creationId="{FEBEBB98-2107-07F1-2E9F-BB5CABA9774D}"/>
          </ac:spMkLst>
        </pc:spChg>
        <pc:spChg chg="mod topLvl">
          <ac:chgData name="Sudvarg, Marion" userId="2bb9b31b-5f3c-4f72-8e1f-41eb276ee9c6" providerId="ADAL" clId="{31021B10-09B2-4437-B3BA-FE8A29831BFF}" dt="2022-05-14T04:03:42.955" v="6663" actId="164"/>
          <ac:spMkLst>
            <pc:docMk/>
            <pc:sldMk cId="3005137902" sldId="303"/>
            <ac:spMk id="267" creationId="{81D812E8-6077-BDC5-A0C9-FE65B7BCB031}"/>
          </ac:spMkLst>
        </pc:spChg>
        <pc:spChg chg="mod topLvl">
          <ac:chgData name="Sudvarg, Marion" userId="2bb9b31b-5f3c-4f72-8e1f-41eb276ee9c6" providerId="ADAL" clId="{31021B10-09B2-4437-B3BA-FE8A29831BFF}" dt="2022-05-14T04:03:42.955" v="6663" actId="164"/>
          <ac:spMkLst>
            <pc:docMk/>
            <pc:sldMk cId="3005137902" sldId="303"/>
            <ac:spMk id="268" creationId="{D309FCD8-190A-7119-A31F-D6F6BCC10E70}"/>
          </ac:spMkLst>
        </pc:spChg>
        <pc:spChg chg="mod topLvl">
          <ac:chgData name="Sudvarg, Marion" userId="2bb9b31b-5f3c-4f72-8e1f-41eb276ee9c6" providerId="ADAL" clId="{31021B10-09B2-4437-B3BA-FE8A29831BFF}" dt="2022-05-14T04:03:09.705" v="6656" actId="165"/>
          <ac:spMkLst>
            <pc:docMk/>
            <pc:sldMk cId="3005137902" sldId="303"/>
            <ac:spMk id="272" creationId="{08305A2E-D328-1118-DB0F-9F2146235C32}"/>
          </ac:spMkLst>
        </pc:spChg>
        <pc:spChg chg="mod topLvl">
          <ac:chgData name="Sudvarg, Marion" userId="2bb9b31b-5f3c-4f72-8e1f-41eb276ee9c6" providerId="ADAL" clId="{31021B10-09B2-4437-B3BA-FE8A29831BFF}" dt="2022-05-14T04:03:09.705" v="6656" actId="165"/>
          <ac:spMkLst>
            <pc:docMk/>
            <pc:sldMk cId="3005137902" sldId="303"/>
            <ac:spMk id="273" creationId="{2223A18B-7E14-9F1B-A8FB-073F84C2976C}"/>
          </ac:spMkLst>
        </pc:spChg>
        <pc:spChg chg="mod topLvl">
          <ac:chgData name="Sudvarg, Marion" userId="2bb9b31b-5f3c-4f72-8e1f-41eb276ee9c6" providerId="ADAL" clId="{31021B10-09B2-4437-B3BA-FE8A29831BFF}" dt="2022-05-14T04:03:09.705" v="6656" actId="165"/>
          <ac:spMkLst>
            <pc:docMk/>
            <pc:sldMk cId="3005137902" sldId="303"/>
            <ac:spMk id="274" creationId="{1F6164D5-CB96-D55F-C920-C145A9B03B6F}"/>
          </ac:spMkLst>
        </pc:spChg>
        <pc:spChg chg="mod topLvl">
          <ac:chgData name="Sudvarg, Marion" userId="2bb9b31b-5f3c-4f72-8e1f-41eb276ee9c6" providerId="ADAL" clId="{31021B10-09B2-4437-B3BA-FE8A29831BFF}" dt="2022-05-14T04:03:09.705" v="6656" actId="165"/>
          <ac:spMkLst>
            <pc:docMk/>
            <pc:sldMk cId="3005137902" sldId="303"/>
            <ac:spMk id="275" creationId="{97A1E046-5E18-9496-D707-565CD59EFBDB}"/>
          </ac:spMkLst>
        </pc:spChg>
        <pc:spChg chg="mod topLvl">
          <ac:chgData name="Sudvarg, Marion" userId="2bb9b31b-5f3c-4f72-8e1f-41eb276ee9c6" providerId="ADAL" clId="{31021B10-09B2-4437-B3BA-FE8A29831BFF}" dt="2022-05-14T04:03:09.705" v="6656" actId="165"/>
          <ac:spMkLst>
            <pc:docMk/>
            <pc:sldMk cId="3005137902" sldId="303"/>
            <ac:spMk id="276" creationId="{120F3A4A-DF58-E196-F3E8-395819947A6D}"/>
          </ac:spMkLst>
        </pc:spChg>
        <pc:spChg chg="mod topLvl">
          <ac:chgData name="Sudvarg, Marion" userId="2bb9b31b-5f3c-4f72-8e1f-41eb276ee9c6" providerId="ADAL" clId="{31021B10-09B2-4437-B3BA-FE8A29831BFF}" dt="2022-05-14T04:03:09.705" v="6656" actId="165"/>
          <ac:spMkLst>
            <pc:docMk/>
            <pc:sldMk cId="3005137902" sldId="303"/>
            <ac:spMk id="277" creationId="{D7BEE1B3-2411-6F19-ED3F-AE44EC58D953}"/>
          </ac:spMkLst>
        </pc:spChg>
        <pc:spChg chg="mod topLvl">
          <ac:chgData name="Sudvarg, Marion" userId="2bb9b31b-5f3c-4f72-8e1f-41eb276ee9c6" providerId="ADAL" clId="{31021B10-09B2-4437-B3BA-FE8A29831BFF}" dt="2022-05-14T04:03:09.705" v="6656" actId="165"/>
          <ac:spMkLst>
            <pc:docMk/>
            <pc:sldMk cId="3005137902" sldId="303"/>
            <ac:spMk id="278" creationId="{7366511A-ED3D-5A0D-5048-EEAA87587352}"/>
          </ac:spMkLst>
        </pc:spChg>
        <pc:spChg chg="mod topLvl">
          <ac:chgData name="Sudvarg, Marion" userId="2bb9b31b-5f3c-4f72-8e1f-41eb276ee9c6" providerId="ADAL" clId="{31021B10-09B2-4437-B3BA-FE8A29831BFF}" dt="2022-05-14T04:03:09.705" v="6656" actId="165"/>
          <ac:spMkLst>
            <pc:docMk/>
            <pc:sldMk cId="3005137902" sldId="303"/>
            <ac:spMk id="279" creationId="{0DE3A9E9-CAFB-1B41-0921-B8A647F48FC2}"/>
          </ac:spMkLst>
        </pc:spChg>
        <pc:spChg chg="mod topLvl">
          <ac:chgData name="Sudvarg, Marion" userId="2bb9b31b-5f3c-4f72-8e1f-41eb276ee9c6" providerId="ADAL" clId="{31021B10-09B2-4437-B3BA-FE8A29831BFF}" dt="2022-05-14T04:03:09.705" v="6656" actId="165"/>
          <ac:spMkLst>
            <pc:docMk/>
            <pc:sldMk cId="3005137902" sldId="303"/>
            <ac:spMk id="280" creationId="{5CA7977A-2D0D-1C82-70C2-B09E9F39BB04}"/>
          </ac:spMkLst>
        </pc:spChg>
        <pc:spChg chg="mod topLvl">
          <ac:chgData name="Sudvarg, Marion" userId="2bb9b31b-5f3c-4f72-8e1f-41eb276ee9c6" providerId="ADAL" clId="{31021B10-09B2-4437-B3BA-FE8A29831BFF}" dt="2022-05-14T04:03:09.705" v="6656" actId="165"/>
          <ac:spMkLst>
            <pc:docMk/>
            <pc:sldMk cId="3005137902" sldId="303"/>
            <ac:spMk id="281" creationId="{3F3A7821-7B69-D66C-9DDF-4389B4B40CB5}"/>
          </ac:spMkLst>
        </pc:spChg>
        <pc:spChg chg="mod topLvl">
          <ac:chgData name="Sudvarg, Marion" userId="2bb9b31b-5f3c-4f72-8e1f-41eb276ee9c6" providerId="ADAL" clId="{31021B10-09B2-4437-B3BA-FE8A29831BFF}" dt="2022-05-14T04:03:09.705" v="6656" actId="165"/>
          <ac:spMkLst>
            <pc:docMk/>
            <pc:sldMk cId="3005137902" sldId="303"/>
            <ac:spMk id="282" creationId="{0339C027-D69B-C893-6D7B-DFC973F34F89}"/>
          </ac:spMkLst>
        </pc:spChg>
        <pc:spChg chg="mod topLvl">
          <ac:chgData name="Sudvarg, Marion" userId="2bb9b31b-5f3c-4f72-8e1f-41eb276ee9c6" providerId="ADAL" clId="{31021B10-09B2-4437-B3BA-FE8A29831BFF}" dt="2022-05-14T04:03:09.705" v="6656" actId="165"/>
          <ac:spMkLst>
            <pc:docMk/>
            <pc:sldMk cId="3005137902" sldId="303"/>
            <ac:spMk id="283" creationId="{2948A518-0980-CA0A-8BD2-C7A49FB6FF7E}"/>
          </ac:spMkLst>
        </pc:spChg>
        <pc:spChg chg="mod topLvl">
          <ac:chgData name="Sudvarg, Marion" userId="2bb9b31b-5f3c-4f72-8e1f-41eb276ee9c6" providerId="ADAL" clId="{31021B10-09B2-4437-B3BA-FE8A29831BFF}" dt="2022-05-14T04:03:09.705" v="6656" actId="165"/>
          <ac:spMkLst>
            <pc:docMk/>
            <pc:sldMk cId="3005137902" sldId="303"/>
            <ac:spMk id="284" creationId="{BE55478E-46DC-CA0A-E13F-466E965009F9}"/>
          </ac:spMkLst>
        </pc:spChg>
        <pc:spChg chg="mod topLvl">
          <ac:chgData name="Sudvarg, Marion" userId="2bb9b31b-5f3c-4f72-8e1f-41eb276ee9c6" providerId="ADAL" clId="{31021B10-09B2-4437-B3BA-FE8A29831BFF}" dt="2022-05-14T04:03:09.705" v="6656" actId="165"/>
          <ac:spMkLst>
            <pc:docMk/>
            <pc:sldMk cId="3005137902" sldId="303"/>
            <ac:spMk id="285" creationId="{FEC22E89-2CCD-6EF7-CC01-F1F357DA43C8}"/>
          </ac:spMkLst>
        </pc:spChg>
        <pc:spChg chg="mod topLvl">
          <ac:chgData name="Sudvarg, Marion" userId="2bb9b31b-5f3c-4f72-8e1f-41eb276ee9c6" providerId="ADAL" clId="{31021B10-09B2-4437-B3BA-FE8A29831BFF}" dt="2022-05-14T04:03:09.705" v="6656" actId="165"/>
          <ac:spMkLst>
            <pc:docMk/>
            <pc:sldMk cId="3005137902" sldId="303"/>
            <ac:spMk id="286" creationId="{67C45F54-129F-E5EE-28F4-030CE199B01E}"/>
          </ac:spMkLst>
        </pc:spChg>
        <pc:spChg chg="mod topLvl">
          <ac:chgData name="Sudvarg, Marion" userId="2bb9b31b-5f3c-4f72-8e1f-41eb276ee9c6" providerId="ADAL" clId="{31021B10-09B2-4437-B3BA-FE8A29831BFF}" dt="2022-05-14T04:03:09.705" v="6656" actId="165"/>
          <ac:spMkLst>
            <pc:docMk/>
            <pc:sldMk cId="3005137902" sldId="303"/>
            <ac:spMk id="287" creationId="{E749DE8A-B12C-098B-CA0E-FCC8E6762350}"/>
          </ac:spMkLst>
        </pc:spChg>
        <pc:spChg chg="mod topLvl">
          <ac:chgData name="Sudvarg, Marion" userId="2bb9b31b-5f3c-4f72-8e1f-41eb276ee9c6" providerId="ADAL" clId="{31021B10-09B2-4437-B3BA-FE8A29831BFF}" dt="2022-05-14T04:03:09.705" v="6656" actId="165"/>
          <ac:spMkLst>
            <pc:docMk/>
            <pc:sldMk cId="3005137902" sldId="303"/>
            <ac:spMk id="288" creationId="{0B0F13EF-E053-B92F-D130-2517F9B283ED}"/>
          </ac:spMkLst>
        </pc:spChg>
        <pc:spChg chg="mod topLvl">
          <ac:chgData name="Sudvarg, Marion" userId="2bb9b31b-5f3c-4f72-8e1f-41eb276ee9c6" providerId="ADAL" clId="{31021B10-09B2-4437-B3BA-FE8A29831BFF}" dt="2022-05-14T04:03:09.705" v="6656" actId="165"/>
          <ac:spMkLst>
            <pc:docMk/>
            <pc:sldMk cId="3005137902" sldId="303"/>
            <ac:spMk id="289" creationId="{A389875E-856A-7214-7963-270A0D7A8550}"/>
          </ac:spMkLst>
        </pc:spChg>
        <pc:spChg chg="mod topLvl">
          <ac:chgData name="Sudvarg, Marion" userId="2bb9b31b-5f3c-4f72-8e1f-41eb276ee9c6" providerId="ADAL" clId="{31021B10-09B2-4437-B3BA-FE8A29831BFF}" dt="2022-05-14T04:03:09.705" v="6656" actId="165"/>
          <ac:spMkLst>
            <pc:docMk/>
            <pc:sldMk cId="3005137902" sldId="303"/>
            <ac:spMk id="290" creationId="{3320BE37-E25E-307E-841A-C3F32CA1FDC4}"/>
          </ac:spMkLst>
        </pc:spChg>
        <pc:spChg chg="mod topLvl">
          <ac:chgData name="Sudvarg, Marion" userId="2bb9b31b-5f3c-4f72-8e1f-41eb276ee9c6" providerId="ADAL" clId="{31021B10-09B2-4437-B3BA-FE8A29831BFF}" dt="2022-05-14T04:03:09.705" v="6656" actId="165"/>
          <ac:spMkLst>
            <pc:docMk/>
            <pc:sldMk cId="3005137902" sldId="303"/>
            <ac:spMk id="291" creationId="{05539D0D-AF5A-AE27-ADF0-630AAB8E0871}"/>
          </ac:spMkLst>
        </pc:spChg>
        <pc:spChg chg="mod topLvl">
          <ac:chgData name="Sudvarg, Marion" userId="2bb9b31b-5f3c-4f72-8e1f-41eb276ee9c6" providerId="ADAL" clId="{31021B10-09B2-4437-B3BA-FE8A29831BFF}" dt="2022-05-14T04:03:09.705" v="6656" actId="165"/>
          <ac:spMkLst>
            <pc:docMk/>
            <pc:sldMk cId="3005137902" sldId="303"/>
            <ac:spMk id="292" creationId="{58D3168C-CCA2-2B8B-1C27-3807B4EB5262}"/>
          </ac:spMkLst>
        </pc:spChg>
        <pc:spChg chg="mod topLvl">
          <ac:chgData name="Sudvarg, Marion" userId="2bb9b31b-5f3c-4f72-8e1f-41eb276ee9c6" providerId="ADAL" clId="{31021B10-09B2-4437-B3BA-FE8A29831BFF}" dt="2022-05-14T04:03:09.705" v="6656" actId="165"/>
          <ac:spMkLst>
            <pc:docMk/>
            <pc:sldMk cId="3005137902" sldId="303"/>
            <ac:spMk id="293" creationId="{EC0A32CB-9D0B-2945-A6CD-A6703B3E072F}"/>
          </ac:spMkLst>
        </pc:spChg>
        <pc:spChg chg="mod topLvl">
          <ac:chgData name="Sudvarg, Marion" userId="2bb9b31b-5f3c-4f72-8e1f-41eb276ee9c6" providerId="ADAL" clId="{31021B10-09B2-4437-B3BA-FE8A29831BFF}" dt="2022-05-14T04:03:09.705" v="6656" actId="165"/>
          <ac:spMkLst>
            <pc:docMk/>
            <pc:sldMk cId="3005137902" sldId="303"/>
            <ac:spMk id="294" creationId="{F350722C-0E55-1468-D9F1-1582111F7A43}"/>
          </ac:spMkLst>
        </pc:spChg>
        <pc:spChg chg="mod topLvl">
          <ac:chgData name="Sudvarg, Marion" userId="2bb9b31b-5f3c-4f72-8e1f-41eb276ee9c6" providerId="ADAL" clId="{31021B10-09B2-4437-B3BA-FE8A29831BFF}" dt="2022-05-14T04:03:09.705" v="6656" actId="165"/>
          <ac:spMkLst>
            <pc:docMk/>
            <pc:sldMk cId="3005137902" sldId="303"/>
            <ac:spMk id="295" creationId="{D670B82A-2773-3157-EB7F-2FFA19F84EC5}"/>
          </ac:spMkLst>
        </pc:spChg>
        <pc:spChg chg="mod topLvl">
          <ac:chgData name="Sudvarg, Marion" userId="2bb9b31b-5f3c-4f72-8e1f-41eb276ee9c6" providerId="ADAL" clId="{31021B10-09B2-4437-B3BA-FE8A29831BFF}" dt="2022-05-14T04:03:09.705" v="6656" actId="165"/>
          <ac:spMkLst>
            <pc:docMk/>
            <pc:sldMk cId="3005137902" sldId="303"/>
            <ac:spMk id="296" creationId="{973BEC14-3FEF-26BA-AE6E-F729F6BF2920}"/>
          </ac:spMkLst>
        </pc:spChg>
        <pc:spChg chg="mod topLvl">
          <ac:chgData name="Sudvarg, Marion" userId="2bb9b31b-5f3c-4f72-8e1f-41eb276ee9c6" providerId="ADAL" clId="{31021B10-09B2-4437-B3BA-FE8A29831BFF}" dt="2022-05-14T04:03:09.705" v="6656" actId="165"/>
          <ac:spMkLst>
            <pc:docMk/>
            <pc:sldMk cId="3005137902" sldId="303"/>
            <ac:spMk id="297" creationId="{A69FD657-0135-8942-E0A8-BCBCB5951AA0}"/>
          </ac:spMkLst>
        </pc:spChg>
        <pc:spChg chg="mod topLvl">
          <ac:chgData name="Sudvarg, Marion" userId="2bb9b31b-5f3c-4f72-8e1f-41eb276ee9c6" providerId="ADAL" clId="{31021B10-09B2-4437-B3BA-FE8A29831BFF}" dt="2022-05-14T04:03:09.705" v="6656" actId="165"/>
          <ac:spMkLst>
            <pc:docMk/>
            <pc:sldMk cId="3005137902" sldId="303"/>
            <ac:spMk id="298" creationId="{68CA74F2-9D14-BCF5-7ACD-3B4A11425D28}"/>
          </ac:spMkLst>
        </pc:spChg>
        <pc:spChg chg="mod topLvl">
          <ac:chgData name="Sudvarg, Marion" userId="2bb9b31b-5f3c-4f72-8e1f-41eb276ee9c6" providerId="ADAL" clId="{31021B10-09B2-4437-B3BA-FE8A29831BFF}" dt="2022-05-14T04:03:09.705" v="6656" actId="165"/>
          <ac:spMkLst>
            <pc:docMk/>
            <pc:sldMk cId="3005137902" sldId="303"/>
            <ac:spMk id="299" creationId="{28DFCE2D-E8B8-8102-7AB0-4B600AB74CA4}"/>
          </ac:spMkLst>
        </pc:spChg>
        <pc:spChg chg="mod topLvl">
          <ac:chgData name="Sudvarg, Marion" userId="2bb9b31b-5f3c-4f72-8e1f-41eb276ee9c6" providerId="ADAL" clId="{31021B10-09B2-4437-B3BA-FE8A29831BFF}" dt="2022-05-14T04:03:09.705" v="6656" actId="165"/>
          <ac:spMkLst>
            <pc:docMk/>
            <pc:sldMk cId="3005137902" sldId="303"/>
            <ac:spMk id="300" creationId="{693D19F6-49E7-D49E-4BD0-14D4E863D1E2}"/>
          </ac:spMkLst>
        </pc:spChg>
        <pc:spChg chg="mod topLvl">
          <ac:chgData name="Sudvarg, Marion" userId="2bb9b31b-5f3c-4f72-8e1f-41eb276ee9c6" providerId="ADAL" clId="{31021B10-09B2-4437-B3BA-FE8A29831BFF}" dt="2022-05-14T04:03:09.705" v="6656" actId="165"/>
          <ac:spMkLst>
            <pc:docMk/>
            <pc:sldMk cId="3005137902" sldId="303"/>
            <ac:spMk id="301" creationId="{AA199D03-27B6-A0BF-CDE8-6E1402A1FDAF}"/>
          </ac:spMkLst>
        </pc:spChg>
        <pc:spChg chg="mod topLvl">
          <ac:chgData name="Sudvarg, Marion" userId="2bb9b31b-5f3c-4f72-8e1f-41eb276ee9c6" providerId="ADAL" clId="{31021B10-09B2-4437-B3BA-FE8A29831BFF}" dt="2022-05-14T04:03:09.705" v="6656" actId="165"/>
          <ac:spMkLst>
            <pc:docMk/>
            <pc:sldMk cId="3005137902" sldId="303"/>
            <ac:spMk id="302" creationId="{D8EE119F-4B2F-24D6-1D7E-A2ED7BF248ED}"/>
          </ac:spMkLst>
        </pc:spChg>
        <pc:spChg chg="mod topLvl">
          <ac:chgData name="Sudvarg, Marion" userId="2bb9b31b-5f3c-4f72-8e1f-41eb276ee9c6" providerId="ADAL" clId="{31021B10-09B2-4437-B3BA-FE8A29831BFF}" dt="2022-05-14T04:03:09.705" v="6656" actId="165"/>
          <ac:spMkLst>
            <pc:docMk/>
            <pc:sldMk cId="3005137902" sldId="303"/>
            <ac:spMk id="303" creationId="{07706C0E-58F7-38CC-F1BF-09B2A23939E4}"/>
          </ac:spMkLst>
        </pc:spChg>
        <pc:spChg chg="mod topLvl">
          <ac:chgData name="Sudvarg, Marion" userId="2bb9b31b-5f3c-4f72-8e1f-41eb276ee9c6" providerId="ADAL" clId="{31021B10-09B2-4437-B3BA-FE8A29831BFF}" dt="2022-05-14T04:03:09.705" v="6656" actId="165"/>
          <ac:spMkLst>
            <pc:docMk/>
            <pc:sldMk cId="3005137902" sldId="303"/>
            <ac:spMk id="304" creationId="{890754F5-26BE-67BA-2A84-2EBBD32BFC90}"/>
          </ac:spMkLst>
        </pc:spChg>
        <pc:spChg chg="mod topLvl">
          <ac:chgData name="Sudvarg, Marion" userId="2bb9b31b-5f3c-4f72-8e1f-41eb276ee9c6" providerId="ADAL" clId="{31021B10-09B2-4437-B3BA-FE8A29831BFF}" dt="2022-05-14T04:03:09.705" v="6656" actId="165"/>
          <ac:spMkLst>
            <pc:docMk/>
            <pc:sldMk cId="3005137902" sldId="303"/>
            <ac:spMk id="305" creationId="{47AE2479-1CB0-3DD6-381A-B4576F5DFE02}"/>
          </ac:spMkLst>
        </pc:spChg>
        <pc:spChg chg="mod topLvl">
          <ac:chgData name="Sudvarg, Marion" userId="2bb9b31b-5f3c-4f72-8e1f-41eb276ee9c6" providerId="ADAL" clId="{31021B10-09B2-4437-B3BA-FE8A29831BFF}" dt="2022-05-14T04:03:09.705" v="6656" actId="165"/>
          <ac:spMkLst>
            <pc:docMk/>
            <pc:sldMk cId="3005137902" sldId="303"/>
            <ac:spMk id="306" creationId="{7241D1DB-903D-C9C0-E602-2E53E343C4A4}"/>
          </ac:spMkLst>
        </pc:spChg>
        <pc:spChg chg="mod topLvl">
          <ac:chgData name="Sudvarg, Marion" userId="2bb9b31b-5f3c-4f72-8e1f-41eb276ee9c6" providerId="ADAL" clId="{31021B10-09B2-4437-B3BA-FE8A29831BFF}" dt="2022-05-14T04:03:09.705" v="6656" actId="165"/>
          <ac:spMkLst>
            <pc:docMk/>
            <pc:sldMk cId="3005137902" sldId="303"/>
            <ac:spMk id="307" creationId="{E99FD35F-D474-B4C2-6D50-6DA1402B73D3}"/>
          </ac:spMkLst>
        </pc:spChg>
        <pc:spChg chg="mod topLvl">
          <ac:chgData name="Sudvarg, Marion" userId="2bb9b31b-5f3c-4f72-8e1f-41eb276ee9c6" providerId="ADAL" clId="{31021B10-09B2-4437-B3BA-FE8A29831BFF}" dt="2022-05-14T04:03:09.705" v="6656" actId="165"/>
          <ac:spMkLst>
            <pc:docMk/>
            <pc:sldMk cId="3005137902" sldId="303"/>
            <ac:spMk id="308" creationId="{E2BFE8CE-A931-0F8C-A32C-8C7F615510D2}"/>
          </ac:spMkLst>
        </pc:spChg>
        <pc:spChg chg="mod topLvl">
          <ac:chgData name="Sudvarg, Marion" userId="2bb9b31b-5f3c-4f72-8e1f-41eb276ee9c6" providerId="ADAL" clId="{31021B10-09B2-4437-B3BA-FE8A29831BFF}" dt="2022-05-14T04:03:09.705" v="6656" actId="165"/>
          <ac:spMkLst>
            <pc:docMk/>
            <pc:sldMk cId="3005137902" sldId="303"/>
            <ac:spMk id="309" creationId="{449D554D-C750-07CA-AC7C-E2ED34ECC923}"/>
          </ac:spMkLst>
        </pc:spChg>
        <pc:spChg chg="mod topLvl">
          <ac:chgData name="Sudvarg, Marion" userId="2bb9b31b-5f3c-4f72-8e1f-41eb276ee9c6" providerId="ADAL" clId="{31021B10-09B2-4437-B3BA-FE8A29831BFF}" dt="2022-05-14T04:03:09.705" v="6656" actId="165"/>
          <ac:spMkLst>
            <pc:docMk/>
            <pc:sldMk cId="3005137902" sldId="303"/>
            <ac:spMk id="310" creationId="{EAED4566-D78C-1A71-2913-12A44A2A8AA1}"/>
          </ac:spMkLst>
        </pc:spChg>
        <pc:spChg chg="mod topLvl">
          <ac:chgData name="Sudvarg, Marion" userId="2bb9b31b-5f3c-4f72-8e1f-41eb276ee9c6" providerId="ADAL" clId="{31021B10-09B2-4437-B3BA-FE8A29831BFF}" dt="2022-05-14T04:03:09.705" v="6656" actId="165"/>
          <ac:spMkLst>
            <pc:docMk/>
            <pc:sldMk cId="3005137902" sldId="303"/>
            <ac:spMk id="311" creationId="{13352DD3-D69A-15CB-11C7-1D0BA20FDDD5}"/>
          </ac:spMkLst>
        </pc:spChg>
        <pc:spChg chg="mod topLvl">
          <ac:chgData name="Sudvarg, Marion" userId="2bb9b31b-5f3c-4f72-8e1f-41eb276ee9c6" providerId="ADAL" clId="{31021B10-09B2-4437-B3BA-FE8A29831BFF}" dt="2022-05-14T04:03:09.705" v="6656" actId="165"/>
          <ac:spMkLst>
            <pc:docMk/>
            <pc:sldMk cId="3005137902" sldId="303"/>
            <ac:spMk id="312" creationId="{6B986AF5-A1BF-4BFD-B662-8412A199D5D0}"/>
          </ac:spMkLst>
        </pc:spChg>
        <pc:spChg chg="mod topLvl">
          <ac:chgData name="Sudvarg, Marion" userId="2bb9b31b-5f3c-4f72-8e1f-41eb276ee9c6" providerId="ADAL" clId="{31021B10-09B2-4437-B3BA-FE8A29831BFF}" dt="2022-05-14T04:03:09.705" v="6656" actId="165"/>
          <ac:spMkLst>
            <pc:docMk/>
            <pc:sldMk cId="3005137902" sldId="303"/>
            <ac:spMk id="313" creationId="{C3A54C95-27B0-B1B6-FDF8-BEEEA68D376F}"/>
          </ac:spMkLst>
        </pc:spChg>
        <pc:spChg chg="mod topLvl">
          <ac:chgData name="Sudvarg, Marion" userId="2bb9b31b-5f3c-4f72-8e1f-41eb276ee9c6" providerId="ADAL" clId="{31021B10-09B2-4437-B3BA-FE8A29831BFF}" dt="2022-05-14T04:03:09.705" v="6656" actId="165"/>
          <ac:spMkLst>
            <pc:docMk/>
            <pc:sldMk cId="3005137902" sldId="303"/>
            <ac:spMk id="314" creationId="{3B55A436-1147-F375-3B60-74C6003A56A0}"/>
          </ac:spMkLst>
        </pc:spChg>
        <pc:spChg chg="mod topLvl">
          <ac:chgData name="Sudvarg, Marion" userId="2bb9b31b-5f3c-4f72-8e1f-41eb276ee9c6" providerId="ADAL" clId="{31021B10-09B2-4437-B3BA-FE8A29831BFF}" dt="2022-05-14T04:03:09.705" v="6656" actId="165"/>
          <ac:spMkLst>
            <pc:docMk/>
            <pc:sldMk cId="3005137902" sldId="303"/>
            <ac:spMk id="315" creationId="{11E04940-6002-EB89-E273-0D6E71D74D3F}"/>
          </ac:spMkLst>
        </pc:spChg>
        <pc:spChg chg="mod topLvl">
          <ac:chgData name="Sudvarg, Marion" userId="2bb9b31b-5f3c-4f72-8e1f-41eb276ee9c6" providerId="ADAL" clId="{31021B10-09B2-4437-B3BA-FE8A29831BFF}" dt="2022-05-14T04:03:09.705" v="6656" actId="165"/>
          <ac:spMkLst>
            <pc:docMk/>
            <pc:sldMk cId="3005137902" sldId="303"/>
            <ac:spMk id="316" creationId="{8386D17E-B30F-FDD4-DFE1-0DD1968BD113}"/>
          </ac:spMkLst>
        </pc:spChg>
        <pc:spChg chg="mod topLvl">
          <ac:chgData name="Sudvarg, Marion" userId="2bb9b31b-5f3c-4f72-8e1f-41eb276ee9c6" providerId="ADAL" clId="{31021B10-09B2-4437-B3BA-FE8A29831BFF}" dt="2022-05-14T04:03:09.705" v="6656" actId="165"/>
          <ac:spMkLst>
            <pc:docMk/>
            <pc:sldMk cId="3005137902" sldId="303"/>
            <ac:spMk id="317" creationId="{36185414-F88F-CBE4-CD2E-FD40377BB2A9}"/>
          </ac:spMkLst>
        </pc:spChg>
        <pc:spChg chg="mod topLvl">
          <ac:chgData name="Sudvarg, Marion" userId="2bb9b31b-5f3c-4f72-8e1f-41eb276ee9c6" providerId="ADAL" clId="{31021B10-09B2-4437-B3BA-FE8A29831BFF}" dt="2022-05-14T04:03:09.705" v="6656" actId="165"/>
          <ac:spMkLst>
            <pc:docMk/>
            <pc:sldMk cId="3005137902" sldId="303"/>
            <ac:spMk id="318" creationId="{A513F141-796C-5F55-6360-6010351C9391}"/>
          </ac:spMkLst>
        </pc:spChg>
        <pc:spChg chg="mod topLvl">
          <ac:chgData name="Sudvarg, Marion" userId="2bb9b31b-5f3c-4f72-8e1f-41eb276ee9c6" providerId="ADAL" clId="{31021B10-09B2-4437-B3BA-FE8A29831BFF}" dt="2022-05-14T04:03:09.705" v="6656" actId="165"/>
          <ac:spMkLst>
            <pc:docMk/>
            <pc:sldMk cId="3005137902" sldId="303"/>
            <ac:spMk id="319" creationId="{BF04A106-41C9-2EC5-705A-D306C012D1F4}"/>
          </ac:spMkLst>
        </pc:spChg>
        <pc:spChg chg="mod topLvl">
          <ac:chgData name="Sudvarg, Marion" userId="2bb9b31b-5f3c-4f72-8e1f-41eb276ee9c6" providerId="ADAL" clId="{31021B10-09B2-4437-B3BA-FE8A29831BFF}" dt="2022-05-14T04:03:56.682" v="6664" actId="164"/>
          <ac:spMkLst>
            <pc:docMk/>
            <pc:sldMk cId="3005137902" sldId="303"/>
            <ac:spMk id="320" creationId="{645A666F-57BA-AF75-FD67-E2411171947D}"/>
          </ac:spMkLst>
        </pc:spChg>
        <pc:spChg chg="mod topLvl">
          <ac:chgData name="Sudvarg, Marion" userId="2bb9b31b-5f3c-4f72-8e1f-41eb276ee9c6" providerId="ADAL" clId="{31021B10-09B2-4437-B3BA-FE8A29831BFF}" dt="2022-05-14T04:03:56.682" v="6664" actId="164"/>
          <ac:spMkLst>
            <pc:docMk/>
            <pc:sldMk cId="3005137902" sldId="303"/>
            <ac:spMk id="321" creationId="{44316E94-9DAD-B6BE-7A1E-3D751A866BFF}"/>
          </ac:spMkLst>
        </pc:spChg>
        <pc:spChg chg="mod topLvl">
          <ac:chgData name="Sudvarg, Marion" userId="2bb9b31b-5f3c-4f72-8e1f-41eb276ee9c6" providerId="ADAL" clId="{31021B10-09B2-4437-B3BA-FE8A29831BFF}" dt="2022-05-14T04:04:07.455" v="6665" actId="164"/>
          <ac:spMkLst>
            <pc:docMk/>
            <pc:sldMk cId="3005137902" sldId="303"/>
            <ac:spMk id="322" creationId="{DE9405BB-CC0E-28C8-458E-CD228DB29990}"/>
          </ac:spMkLst>
        </pc:spChg>
        <pc:spChg chg="mod topLvl">
          <ac:chgData name="Sudvarg, Marion" userId="2bb9b31b-5f3c-4f72-8e1f-41eb276ee9c6" providerId="ADAL" clId="{31021B10-09B2-4437-B3BA-FE8A29831BFF}" dt="2022-05-14T04:04:07.455" v="6665" actId="164"/>
          <ac:spMkLst>
            <pc:docMk/>
            <pc:sldMk cId="3005137902" sldId="303"/>
            <ac:spMk id="323" creationId="{22407BA7-5C5C-7DCD-95E6-D443027EF7CF}"/>
          </ac:spMkLst>
        </pc:spChg>
        <pc:spChg chg="mod topLvl">
          <ac:chgData name="Sudvarg, Marion" userId="2bb9b31b-5f3c-4f72-8e1f-41eb276ee9c6" providerId="ADAL" clId="{31021B10-09B2-4437-B3BA-FE8A29831BFF}" dt="2022-05-14T04:03:09.705" v="6656" actId="165"/>
          <ac:spMkLst>
            <pc:docMk/>
            <pc:sldMk cId="3005137902" sldId="303"/>
            <ac:spMk id="324" creationId="{F0150B6D-C889-9057-CB1D-2C419306CC67}"/>
          </ac:spMkLst>
        </pc:spChg>
        <pc:spChg chg="mod topLvl">
          <ac:chgData name="Sudvarg, Marion" userId="2bb9b31b-5f3c-4f72-8e1f-41eb276ee9c6" providerId="ADAL" clId="{31021B10-09B2-4437-B3BA-FE8A29831BFF}" dt="2022-05-14T04:03:56.682" v="6664" actId="164"/>
          <ac:spMkLst>
            <pc:docMk/>
            <pc:sldMk cId="3005137902" sldId="303"/>
            <ac:spMk id="325" creationId="{F4C3944D-8424-3D99-9F02-0B6474790D4D}"/>
          </ac:spMkLst>
        </pc:spChg>
        <pc:spChg chg="mod topLvl">
          <ac:chgData name="Sudvarg, Marion" userId="2bb9b31b-5f3c-4f72-8e1f-41eb276ee9c6" providerId="ADAL" clId="{31021B10-09B2-4437-B3BA-FE8A29831BFF}" dt="2022-05-14T04:03:56.682" v="6664" actId="164"/>
          <ac:spMkLst>
            <pc:docMk/>
            <pc:sldMk cId="3005137902" sldId="303"/>
            <ac:spMk id="326" creationId="{9FB69B8F-E63A-5C20-7071-207D9A25C0A6}"/>
          </ac:spMkLst>
        </pc:spChg>
        <pc:spChg chg="mod topLvl">
          <ac:chgData name="Sudvarg, Marion" userId="2bb9b31b-5f3c-4f72-8e1f-41eb276ee9c6" providerId="ADAL" clId="{31021B10-09B2-4437-B3BA-FE8A29831BFF}" dt="2022-05-14T04:04:07.455" v="6665" actId="164"/>
          <ac:spMkLst>
            <pc:docMk/>
            <pc:sldMk cId="3005137902" sldId="303"/>
            <ac:spMk id="327" creationId="{F9A7EE94-C0D7-DBB0-67D4-9A95A373D126}"/>
          </ac:spMkLst>
        </pc:spChg>
        <pc:spChg chg="mod topLvl">
          <ac:chgData name="Sudvarg, Marion" userId="2bb9b31b-5f3c-4f72-8e1f-41eb276ee9c6" providerId="ADAL" clId="{31021B10-09B2-4437-B3BA-FE8A29831BFF}" dt="2022-05-14T04:04:07.455" v="6665" actId="164"/>
          <ac:spMkLst>
            <pc:docMk/>
            <pc:sldMk cId="3005137902" sldId="303"/>
            <ac:spMk id="328" creationId="{51719B98-ED16-E125-932B-7294EB87C778}"/>
          </ac:spMkLst>
        </pc:spChg>
        <pc:spChg chg="mod topLvl">
          <ac:chgData name="Sudvarg, Marion" userId="2bb9b31b-5f3c-4f72-8e1f-41eb276ee9c6" providerId="ADAL" clId="{31021B10-09B2-4437-B3BA-FE8A29831BFF}" dt="2022-05-14T04:03:09.705" v="6656" actId="165"/>
          <ac:spMkLst>
            <pc:docMk/>
            <pc:sldMk cId="3005137902" sldId="303"/>
            <ac:spMk id="329" creationId="{5375348F-DA8B-1455-C3C7-0E270118F380}"/>
          </ac:spMkLst>
        </pc:spChg>
        <pc:spChg chg="mod topLvl">
          <ac:chgData name="Sudvarg, Marion" userId="2bb9b31b-5f3c-4f72-8e1f-41eb276ee9c6" providerId="ADAL" clId="{31021B10-09B2-4437-B3BA-FE8A29831BFF}" dt="2022-05-14T04:03:56.682" v="6664" actId="164"/>
          <ac:spMkLst>
            <pc:docMk/>
            <pc:sldMk cId="3005137902" sldId="303"/>
            <ac:spMk id="330" creationId="{CF41F083-AE07-5A07-C133-6095682608F3}"/>
          </ac:spMkLst>
        </pc:spChg>
        <pc:spChg chg="mod topLvl">
          <ac:chgData name="Sudvarg, Marion" userId="2bb9b31b-5f3c-4f72-8e1f-41eb276ee9c6" providerId="ADAL" clId="{31021B10-09B2-4437-B3BA-FE8A29831BFF}" dt="2022-05-14T04:03:56.682" v="6664" actId="164"/>
          <ac:spMkLst>
            <pc:docMk/>
            <pc:sldMk cId="3005137902" sldId="303"/>
            <ac:spMk id="331" creationId="{6DF838E2-7EDB-2F3B-28D1-14FC041AB83B}"/>
          </ac:spMkLst>
        </pc:spChg>
        <pc:spChg chg="mod topLvl">
          <ac:chgData name="Sudvarg, Marion" userId="2bb9b31b-5f3c-4f72-8e1f-41eb276ee9c6" providerId="ADAL" clId="{31021B10-09B2-4437-B3BA-FE8A29831BFF}" dt="2022-05-14T04:04:07.455" v="6665" actId="164"/>
          <ac:spMkLst>
            <pc:docMk/>
            <pc:sldMk cId="3005137902" sldId="303"/>
            <ac:spMk id="332" creationId="{719E6C4B-2E2A-468C-D0FA-8C44D0D5DF03}"/>
          </ac:spMkLst>
        </pc:spChg>
        <pc:spChg chg="mod topLvl">
          <ac:chgData name="Sudvarg, Marion" userId="2bb9b31b-5f3c-4f72-8e1f-41eb276ee9c6" providerId="ADAL" clId="{31021B10-09B2-4437-B3BA-FE8A29831BFF}" dt="2022-05-14T04:04:07.455" v="6665" actId="164"/>
          <ac:spMkLst>
            <pc:docMk/>
            <pc:sldMk cId="3005137902" sldId="303"/>
            <ac:spMk id="333" creationId="{DF31E7CC-FB75-8320-A91E-105A2B51E232}"/>
          </ac:spMkLst>
        </pc:spChg>
        <pc:spChg chg="add del mod">
          <ac:chgData name="Sudvarg, Marion" userId="2bb9b31b-5f3c-4f72-8e1f-41eb276ee9c6" providerId="ADAL" clId="{31021B10-09B2-4437-B3BA-FE8A29831BFF}" dt="2022-05-14T05:24:15.499" v="7681"/>
          <ac:spMkLst>
            <pc:docMk/>
            <pc:sldMk cId="3005137902" sldId="303"/>
            <ac:spMk id="341" creationId="{3CE3472A-C403-4328-6A77-D0DD1F24B74B}"/>
          </ac:spMkLst>
        </pc:spChg>
        <pc:spChg chg="add mod">
          <ac:chgData name="Sudvarg, Marion" userId="2bb9b31b-5f3c-4f72-8e1f-41eb276ee9c6" providerId="ADAL" clId="{31021B10-09B2-4437-B3BA-FE8A29831BFF}" dt="2022-05-14T05:24:54.749" v="7717" actId="14100"/>
          <ac:spMkLst>
            <pc:docMk/>
            <pc:sldMk cId="3005137902" sldId="303"/>
            <ac:spMk id="342" creationId="{FAC274EA-F5D8-0EAC-7AD1-C030A01551BF}"/>
          </ac:spMkLst>
        </pc:spChg>
        <pc:grpChg chg="mod">
          <ac:chgData name="Sudvarg, Marion" userId="2bb9b31b-5f3c-4f72-8e1f-41eb276ee9c6" providerId="ADAL" clId="{31021B10-09B2-4437-B3BA-FE8A29831BFF}" dt="2022-05-14T03:44:33.728" v="6554" actId="338"/>
          <ac:grpSpMkLst>
            <pc:docMk/>
            <pc:sldMk cId="3005137902" sldId="303"/>
            <ac:grpSpMk id="1" creationId="{00000000-0000-0000-0000-000000000000}"/>
          </ac:grpSpMkLst>
        </pc:grpChg>
        <pc:grpChg chg="add del mod">
          <ac:chgData name="Sudvarg, Marion" userId="2bb9b31b-5f3c-4f72-8e1f-41eb276ee9c6" providerId="ADAL" clId="{31021B10-09B2-4437-B3BA-FE8A29831BFF}" dt="2022-05-14T03:15:04.895" v="6198" actId="478"/>
          <ac:grpSpMkLst>
            <pc:docMk/>
            <pc:sldMk cId="3005137902" sldId="303"/>
            <ac:grpSpMk id="48" creationId="{167A22E6-2546-4C0D-1333-CFBC860CE2A4}"/>
          </ac:grpSpMkLst>
        </pc:grpChg>
        <pc:grpChg chg="add del mod">
          <ac:chgData name="Sudvarg, Marion" userId="2bb9b31b-5f3c-4f72-8e1f-41eb276ee9c6" providerId="ADAL" clId="{31021B10-09B2-4437-B3BA-FE8A29831BFF}" dt="2022-05-14T03:15:04.895" v="6198" actId="478"/>
          <ac:grpSpMkLst>
            <pc:docMk/>
            <pc:sldMk cId="3005137902" sldId="303"/>
            <ac:grpSpMk id="51" creationId="{98CB4EDD-83DA-F9EE-976B-B8BCB2FF4A11}"/>
          </ac:grpSpMkLst>
        </pc:grpChg>
        <pc:grpChg chg="add del mod">
          <ac:chgData name="Sudvarg, Marion" userId="2bb9b31b-5f3c-4f72-8e1f-41eb276ee9c6" providerId="ADAL" clId="{31021B10-09B2-4437-B3BA-FE8A29831BFF}" dt="2022-05-14T03:15:04.895" v="6198" actId="478"/>
          <ac:grpSpMkLst>
            <pc:docMk/>
            <pc:sldMk cId="3005137902" sldId="303"/>
            <ac:grpSpMk id="54" creationId="{31D9E021-81A2-14BA-1B1B-6BE5C6A2F9B2}"/>
          </ac:grpSpMkLst>
        </pc:grpChg>
        <pc:grpChg chg="add del mod">
          <ac:chgData name="Sudvarg, Marion" userId="2bb9b31b-5f3c-4f72-8e1f-41eb276ee9c6" providerId="ADAL" clId="{31021B10-09B2-4437-B3BA-FE8A29831BFF}" dt="2022-05-14T03:15:04.895" v="6198" actId="478"/>
          <ac:grpSpMkLst>
            <pc:docMk/>
            <pc:sldMk cId="3005137902" sldId="303"/>
            <ac:grpSpMk id="58" creationId="{33F52F07-5ACC-1D7E-E926-7F06134A3879}"/>
          </ac:grpSpMkLst>
        </pc:grpChg>
        <pc:grpChg chg="add del mod">
          <ac:chgData name="Sudvarg, Marion" userId="2bb9b31b-5f3c-4f72-8e1f-41eb276ee9c6" providerId="ADAL" clId="{31021B10-09B2-4437-B3BA-FE8A29831BFF}" dt="2022-05-14T03:15:04.895" v="6198" actId="478"/>
          <ac:grpSpMkLst>
            <pc:docMk/>
            <pc:sldMk cId="3005137902" sldId="303"/>
            <ac:grpSpMk id="63" creationId="{4B12CD49-E0F6-3AB0-9FF0-2DF1980B4A16}"/>
          </ac:grpSpMkLst>
        </pc:grpChg>
        <pc:grpChg chg="add del mod">
          <ac:chgData name="Sudvarg, Marion" userId="2bb9b31b-5f3c-4f72-8e1f-41eb276ee9c6" providerId="ADAL" clId="{31021B10-09B2-4437-B3BA-FE8A29831BFF}" dt="2022-05-14T03:21:36.304" v="6280" actId="478"/>
          <ac:grpSpMkLst>
            <pc:docMk/>
            <pc:sldMk cId="3005137902" sldId="303"/>
            <ac:grpSpMk id="174" creationId="{1E94EF4C-551C-F622-8DC9-C49D1AA60D58}"/>
          </ac:grpSpMkLst>
        </pc:grpChg>
        <pc:grpChg chg="add del mod">
          <ac:chgData name="Sudvarg, Marion" userId="2bb9b31b-5f3c-4f72-8e1f-41eb276ee9c6" providerId="ADAL" clId="{31021B10-09B2-4437-B3BA-FE8A29831BFF}" dt="2022-05-14T03:21:36.304" v="6280" actId="478"/>
          <ac:grpSpMkLst>
            <pc:docMk/>
            <pc:sldMk cId="3005137902" sldId="303"/>
            <ac:grpSpMk id="177" creationId="{F5C35705-A9EE-0D1D-2493-488DFEFA9E9C}"/>
          </ac:grpSpMkLst>
        </pc:grpChg>
        <pc:grpChg chg="add del mod">
          <ac:chgData name="Sudvarg, Marion" userId="2bb9b31b-5f3c-4f72-8e1f-41eb276ee9c6" providerId="ADAL" clId="{31021B10-09B2-4437-B3BA-FE8A29831BFF}" dt="2022-05-14T03:21:36.304" v="6280" actId="478"/>
          <ac:grpSpMkLst>
            <pc:docMk/>
            <pc:sldMk cId="3005137902" sldId="303"/>
            <ac:grpSpMk id="180" creationId="{B9B24065-4A76-A06E-A8AA-271DD94498CA}"/>
          </ac:grpSpMkLst>
        </pc:grpChg>
        <pc:grpChg chg="del mod">
          <ac:chgData name="Sudvarg, Marion" userId="2bb9b31b-5f3c-4f72-8e1f-41eb276ee9c6" providerId="ADAL" clId="{31021B10-09B2-4437-B3BA-FE8A29831BFF}" dt="2022-05-14T04:03:06.113" v="6655" actId="165"/>
          <ac:grpSpMkLst>
            <pc:docMk/>
            <pc:sldMk cId="3005137902" sldId="303"/>
            <ac:grpSpMk id="190" creationId="{53BB9704-3504-B72C-691E-FED2C45D09F7}"/>
          </ac:grpSpMkLst>
        </pc:grpChg>
        <pc:grpChg chg="del mod">
          <ac:chgData name="Sudvarg, Marion" userId="2bb9b31b-5f3c-4f72-8e1f-41eb276ee9c6" providerId="ADAL" clId="{31021B10-09B2-4437-B3BA-FE8A29831BFF}" dt="2022-05-14T04:03:09.705" v="6656" actId="165"/>
          <ac:grpSpMkLst>
            <pc:docMk/>
            <pc:sldMk cId="3005137902" sldId="303"/>
            <ac:grpSpMk id="271" creationId="{F445E6EF-1CDB-835E-F3F3-D6EBDFC3472E}"/>
          </ac:grpSpMkLst>
        </pc:grpChg>
        <pc:grpChg chg="add mod">
          <ac:chgData name="Sudvarg, Marion" userId="2bb9b31b-5f3c-4f72-8e1f-41eb276ee9c6" providerId="ADAL" clId="{31021B10-09B2-4437-B3BA-FE8A29831BFF}" dt="2022-05-14T04:03:25.487" v="6659" actId="164"/>
          <ac:grpSpMkLst>
            <pc:docMk/>
            <pc:sldMk cId="3005137902" sldId="303"/>
            <ac:grpSpMk id="334" creationId="{1EFC1130-E0E6-8383-6B4B-F326E6D904EA}"/>
          </ac:grpSpMkLst>
        </pc:grpChg>
        <pc:grpChg chg="add mod">
          <ac:chgData name="Sudvarg, Marion" userId="2bb9b31b-5f3c-4f72-8e1f-41eb276ee9c6" providerId="ADAL" clId="{31021B10-09B2-4437-B3BA-FE8A29831BFF}" dt="2022-05-14T04:03:29.145" v="6660" actId="164"/>
          <ac:grpSpMkLst>
            <pc:docMk/>
            <pc:sldMk cId="3005137902" sldId="303"/>
            <ac:grpSpMk id="335" creationId="{8EB26B47-59A3-173F-3A7B-85148D372AC4}"/>
          </ac:grpSpMkLst>
        </pc:grpChg>
        <pc:grpChg chg="add mod">
          <ac:chgData name="Sudvarg, Marion" userId="2bb9b31b-5f3c-4f72-8e1f-41eb276ee9c6" providerId="ADAL" clId="{31021B10-09B2-4437-B3BA-FE8A29831BFF}" dt="2022-05-14T04:03:32.988" v="6661" actId="164"/>
          <ac:grpSpMkLst>
            <pc:docMk/>
            <pc:sldMk cId="3005137902" sldId="303"/>
            <ac:grpSpMk id="336" creationId="{7612EBF3-1ABE-4711-0997-222959060D3A}"/>
          </ac:grpSpMkLst>
        </pc:grpChg>
        <pc:grpChg chg="add mod">
          <ac:chgData name="Sudvarg, Marion" userId="2bb9b31b-5f3c-4f72-8e1f-41eb276ee9c6" providerId="ADAL" clId="{31021B10-09B2-4437-B3BA-FE8A29831BFF}" dt="2022-05-14T04:03:36.268" v="6662" actId="164"/>
          <ac:grpSpMkLst>
            <pc:docMk/>
            <pc:sldMk cId="3005137902" sldId="303"/>
            <ac:grpSpMk id="337" creationId="{44746907-1240-D1E7-4812-AE48F5480C85}"/>
          </ac:grpSpMkLst>
        </pc:grpChg>
        <pc:grpChg chg="add mod">
          <ac:chgData name="Sudvarg, Marion" userId="2bb9b31b-5f3c-4f72-8e1f-41eb276ee9c6" providerId="ADAL" clId="{31021B10-09B2-4437-B3BA-FE8A29831BFF}" dt="2022-05-14T04:03:42.955" v="6663" actId="164"/>
          <ac:grpSpMkLst>
            <pc:docMk/>
            <pc:sldMk cId="3005137902" sldId="303"/>
            <ac:grpSpMk id="338" creationId="{5BBCF6A5-6CD7-21B4-9523-ABD1613D5EA7}"/>
          </ac:grpSpMkLst>
        </pc:grpChg>
        <pc:grpChg chg="add mod">
          <ac:chgData name="Sudvarg, Marion" userId="2bb9b31b-5f3c-4f72-8e1f-41eb276ee9c6" providerId="ADAL" clId="{31021B10-09B2-4437-B3BA-FE8A29831BFF}" dt="2022-05-14T04:03:56.682" v="6664" actId="164"/>
          <ac:grpSpMkLst>
            <pc:docMk/>
            <pc:sldMk cId="3005137902" sldId="303"/>
            <ac:grpSpMk id="339" creationId="{25675094-A2D0-049A-8DDB-DCB0FA1FEEA4}"/>
          </ac:grpSpMkLst>
        </pc:grpChg>
        <pc:grpChg chg="add mod">
          <ac:chgData name="Sudvarg, Marion" userId="2bb9b31b-5f3c-4f72-8e1f-41eb276ee9c6" providerId="ADAL" clId="{31021B10-09B2-4437-B3BA-FE8A29831BFF}" dt="2022-05-14T04:04:07.455" v="6665" actId="164"/>
          <ac:grpSpMkLst>
            <pc:docMk/>
            <pc:sldMk cId="3005137902" sldId="303"/>
            <ac:grpSpMk id="340" creationId="{EFFAE6D3-FDA0-5FD9-0C64-2469FAF22326}"/>
          </ac:grpSpMkLst>
        </pc:grpChg>
        <pc:graphicFrameChg chg="add del">
          <ac:chgData name="Sudvarg, Marion" userId="2bb9b31b-5f3c-4f72-8e1f-41eb276ee9c6" providerId="ADAL" clId="{31021B10-09B2-4437-B3BA-FE8A29831BFF}" dt="2022-05-14T03:21:06.104" v="6229" actId="3680"/>
          <ac:graphicFrameMkLst>
            <pc:docMk/>
            <pc:sldMk cId="3005137902" sldId="303"/>
            <ac:graphicFrameMk id="184" creationId="{BF1E105D-0EF6-39FA-1D63-FF10BDC89446}"/>
          </ac:graphicFrameMkLst>
        </pc:graphicFrameChg>
        <pc:graphicFrameChg chg="add del mod modGraphic">
          <ac:chgData name="Sudvarg, Marion" userId="2bb9b31b-5f3c-4f72-8e1f-41eb276ee9c6" providerId="ADAL" clId="{31021B10-09B2-4437-B3BA-FE8A29831BFF}" dt="2022-05-14T03:44:16.285" v="6552" actId="478"/>
          <ac:graphicFrameMkLst>
            <pc:docMk/>
            <pc:sldMk cId="3005137902" sldId="303"/>
            <ac:graphicFrameMk id="185" creationId="{222F6974-C2F2-F784-1D18-590BC9DD71BE}"/>
          </ac:graphicFrameMkLst>
        </pc:graphicFrameChg>
        <pc:graphicFrameChg chg="add del mod modGraphic">
          <ac:chgData name="Sudvarg, Marion" userId="2bb9b31b-5f3c-4f72-8e1f-41eb276ee9c6" providerId="ADAL" clId="{31021B10-09B2-4437-B3BA-FE8A29831BFF}" dt="2022-05-14T03:43:52.678" v="6547" actId="478"/>
          <ac:graphicFrameMkLst>
            <pc:docMk/>
            <pc:sldMk cId="3005137902" sldId="303"/>
            <ac:graphicFrameMk id="187" creationId="{6E5AB6FA-3B34-0E67-4767-5E61E32B6127}"/>
          </ac:graphicFrameMkLst>
        </pc:graphicFrameChg>
        <pc:graphicFrameChg chg="add del mod">
          <ac:chgData name="Sudvarg, Marion" userId="2bb9b31b-5f3c-4f72-8e1f-41eb276ee9c6" providerId="ADAL" clId="{31021B10-09B2-4437-B3BA-FE8A29831BFF}" dt="2022-05-14T03:44:14.739" v="6551"/>
          <ac:graphicFrameMkLst>
            <pc:docMk/>
            <pc:sldMk cId="3005137902" sldId="303"/>
            <ac:graphicFrameMk id="269" creationId="{EEE6AF3A-29FA-3AE5-838B-842A8617F091}"/>
          </ac:graphicFrameMkLst>
        </pc:graphicFrameChg>
        <pc:picChg chg="add del mod">
          <ac:chgData name="Sudvarg, Marion" userId="2bb9b31b-5f3c-4f72-8e1f-41eb276ee9c6" providerId="ADAL" clId="{31021B10-09B2-4437-B3BA-FE8A29831BFF}" dt="2022-05-14T03:11:04.093" v="6159" actId="478"/>
          <ac:picMkLst>
            <pc:docMk/>
            <pc:sldMk cId="3005137902" sldId="303"/>
            <ac:picMk id="6" creationId="{9613776D-6D3B-6E55-11A5-04A095D3B3F5}"/>
          </ac:picMkLst>
        </pc:picChg>
        <pc:picChg chg="del mod">
          <ac:chgData name="Sudvarg, Marion" userId="2bb9b31b-5f3c-4f72-8e1f-41eb276ee9c6" providerId="ADAL" clId="{31021B10-09B2-4437-B3BA-FE8A29831BFF}" dt="2022-05-14T03:44:10.271" v="6549" actId="338"/>
          <ac:picMkLst>
            <pc:docMk/>
            <pc:sldMk cId="3005137902" sldId="303"/>
            <ac:picMk id="189" creationId="{0C3CADEE-5F03-59AF-F232-01B6A500C953}"/>
          </ac:picMkLst>
        </pc:picChg>
        <pc:picChg chg="del mod">
          <ac:chgData name="Sudvarg, Marion" userId="2bb9b31b-5f3c-4f72-8e1f-41eb276ee9c6" providerId="ADAL" clId="{31021B10-09B2-4437-B3BA-FE8A29831BFF}" dt="2022-05-14T03:44:33.728" v="6554" actId="338"/>
          <ac:picMkLst>
            <pc:docMk/>
            <pc:sldMk cId="3005137902" sldId="303"/>
            <ac:picMk id="270" creationId="{9E6EF7C9-37F7-3D48-6F88-EF195E2F965A}"/>
          </ac:picMkLst>
        </pc:picChg>
        <pc:cxnChg chg="add del mod">
          <ac:chgData name="Sudvarg, Marion" userId="2bb9b31b-5f3c-4f72-8e1f-41eb276ee9c6" providerId="ADAL" clId="{31021B10-09B2-4437-B3BA-FE8A29831BFF}" dt="2022-05-14T03:15:03.063" v="6197"/>
          <ac:cxnSpMkLst>
            <pc:docMk/>
            <pc:sldMk cId="3005137902" sldId="303"/>
            <ac:cxnSpMk id="68" creationId="{A13A75C3-684B-B1FF-513A-C37425C7981B}"/>
          </ac:cxnSpMkLst>
        </pc:cxnChg>
        <pc:cxnChg chg="add del mod">
          <ac:chgData name="Sudvarg, Marion" userId="2bb9b31b-5f3c-4f72-8e1f-41eb276ee9c6" providerId="ADAL" clId="{31021B10-09B2-4437-B3BA-FE8A29831BFF}" dt="2022-05-14T03:15:03.063" v="6197"/>
          <ac:cxnSpMkLst>
            <pc:docMk/>
            <pc:sldMk cId="3005137902" sldId="303"/>
            <ac:cxnSpMk id="77" creationId="{B5B85832-2F0D-9602-FC28-CDCCB38EC6E2}"/>
          </ac:cxnSpMkLst>
        </pc:cxnChg>
        <pc:cxnChg chg="add del mod">
          <ac:chgData name="Sudvarg, Marion" userId="2bb9b31b-5f3c-4f72-8e1f-41eb276ee9c6" providerId="ADAL" clId="{31021B10-09B2-4437-B3BA-FE8A29831BFF}" dt="2022-05-14T03:15:03.063" v="6197"/>
          <ac:cxnSpMkLst>
            <pc:docMk/>
            <pc:sldMk cId="3005137902" sldId="303"/>
            <ac:cxnSpMk id="78" creationId="{D8D5FF88-1FFF-AA52-26D6-0C05B412B4A4}"/>
          </ac:cxnSpMkLst>
        </pc:cxnChg>
        <pc:cxnChg chg="add del mod">
          <ac:chgData name="Sudvarg, Marion" userId="2bb9b31b-5f3c-4f72-8e1f-41eb276ee9c6" providerId="ADAL" clId="{31021B10-09B2-4437-B3BA-FE8A29831BFF}" dt="2022-05-14T03:15:03.063" v="6197"/>
          <ac:cxnSpMkLst>
            <pc:docMk/>
            <pc:sldMk cId="3005137902" sldId="303"/>
            <ac:cxnSpMk id="79" creationId="{50A43A3B-1B4F-5547-C504-01F1FBFB380B}"/>
          </ac:cxnSpMkLst>
        </pc:cxnChg>
        <pc:cxnChg chg="add del mod">
          <ac:chgData name="Sudvarg, Marion" userId="2bb9b31b-5f3c-4f72-8e1f-41eb276ee9c6" providerId="ADAL" clId="{31021B10-09B2-4437-B3BA-FE8A29831BFF}" dt="2022-05-14T03:15:03.063" v="6197"/>
          <ac:cxnSpMkLst>
            <pc:docMk/>
            <pc:sldMk cId="3005137902" sldId="303"/>
            <ac:cxnSpMk id="80" creationId="{13D1FF76-C8DC-96F2-AE08-A3AE21E551EE}"/>
          </ac:cxnSpMkLst>
        </pc:cxnChg>
        <pc:cxnChg chg="add del mod">
          <ac:chgData name="Sudvarg, Marion" userId="2bb9b31b-5f3c-4f72-8e1f-41eb276ee9c6" providerId="ADAL" clId="{31021B10-09B2-4437-B3BA-FE8A29831BFF}" dt="2022-05-14T03:15:03.063" v="6197"/>
          <ac:cxnSpMkLst>
            <pc:docMk/>
            <pc:sldMk cId="3005137902" sldId="303"/>
            <ac:cxnSpMk id="81" creationId="{EA297338-CF23-EB7F-C985-4E2949777349}"/>
          </ac:cxnSpMkLst>
        </pc:cxnChg>
        <pc:cxnChg chg="add del mod">
          <ac:chgData name="Sudvarg, Marion" userId="2bb9b31b-5f3c-4f72-8e1f-41eb276ee9c6" providerId="ADAL" clId="{31021B10-09B2-4437-B3BA-FE8A29831BFF}" dt="2022-05-14T03:15:03.063" v="6197"/>
          <ac:cxnSpMkLst>
            <pc:docMk/>
            <pc:sldMk cId="3005137902" sldId="303"/>
            <ac:cxnSpMk id="82" creationId="{592D17B5-64B4-E812-682A-0BCF75A47648}"/>
          </ac:cxnSpMkLst>
        </pc:cxnChg>
        <pc:cxnChg chg="add del mod">
          <ac:chgData name="Sudvarg, Marion" userId="2bb9b31b-5f3c-4f72-8e1f-41eb276ee9c6" providerId="ADAL" clId="{31021B10-09B2-4437-B3BA-FE8A29831BFF}" dt="2022-05-14T03:15:03.063" v="6197"/>
          <ac:cxnSpMkLst>
            <pc:docMk/>
            <pc:sldMk cId="3005137902" sldId="303"/>
            <ac:cxnSpMk id="83" creationId="{0F6F52A6-4355-BD7C-A32D-C872D71D4AC9}"/>
          </ac:cxnSpMkLst>
        </pc:cxnChg>
        <pc:cxnChg chg="add del mod">
          <ac:chgData name="Sudvarg, Marion" userId="2bb9b31b-5f3c-4f72-8e1f-41eb276ee9c6" providerId="ADAL" clId="{31021B10-09B2-4437-B3BA-FE8A29831BFF}" dt="2022-05-14T03:15:03.063" v="6197"/>
          <ac:cxnSpMkLst>
            <pc:docMk/>
            <pc:sldMk cId="3005137902" sldId="303"/>
            <ac:cxnSpMk id="84" creationId="{368E665B-C7F9-5834-7E6B-0A852D0E231A}"/>
          </ac:cxnSpMkLst>
        </pc:cxnChg>
        <pc:cxnChg chg="add del mod">
          <ac:chgData name="Sudvarg, Marion" userId="2bb9b31b-5f3c-4f72-8e1f-41eb276ee9c6" providerId="ADAL" clId="{31021B10-09B2-4437-B3BA-FE8A29831BFF}" dt="2022-05-14T03:15:03.063" v="6197"/>
          <ac:cxnSpMkLst>
            <pc:docMk/>
            <pc:sldMk cId="3005137902" sldId="303"/>
            <ac:cxnSpMk id="85" creationId="{2692E9DF-C4EC-6CAB-7976-B4F0C37C3A68}"/>
          </ac:cxnSpMkLst>
        </pc:cxnChg>
        <pc:cxnChg chg="add del mod">
          <ac:chgData name="Sudvarg, Marion" userId="2bb9b31b-5f3c-4f72-8e1f-41eb276ee9c6" providerId="ADAL" clId="{31021B10-09B2-4437-B3BA-FE8A29831BFF}" dt="2022-05-14T03:15:03.063" v="6197"/>
          <ac:cxnSpMkLst>
            <pc:docMk/>
            <pc:sldMk cId="3005137902" sldId="303"/>
            <ac:cxnSpMk id="86" creationId="{A78E7073-B8E9-04AD-7F72-DACBCF3BE6DA}"/>
          </ac:cxnSpMkLst>
        </pc:cxnChg>
        <pc:cxnChg chg="add del mod">
          <ac:chgData name="Sudvarg, Marion" userId="2bb9b31b-5f3c-4f72-8e1f-41eb276ee9c6" providerId="ADAL" clId="{31021B10-09B2-4437-B3BA-FE8A29831BFF}" dt="2022-05-14T03:15:03.063" v="6197"/>
          <ac:cxnSpMkLst>
            <pc:docMk/>
            <pc:sldMk cId="3005137902" sldId="303"/>
            <ac:cxnSpMk id="87" creationId="{3124C5DE-A280-3B80-3CCF-C2C081325B38}"/>
          </ac:cxnSpMkLst>
        </pc:cxnChg>
        <pc:cxnChg chg="add del mod">
          <ac:chgData name="Sudvarg, Marion" userId="2bb9b31b-5f3c-4f72-8e1f-41eb276ee9c6" providerId="ADAL" clId="{31021B10-09B2-4437-B3BA-FE8A29831BFF}" dt="2022-05-14T03:15:03.063" v="6197"/>
          <ac:cxnSpMkLst>
            <pc:docMk/>
            <pc:sldMk cId="3005137902" sldId="303"/>
            <ac:cxnSpMk id="95" creationId="{128BCD43-EB3F-7619-7151-9B15BE404D4C}"/>
          </ac:cxnSpMkLst>
        </pc:cxnChg>
        <pc:cxnChg chg="add del mod">
          <ac:chgData name="Sudvarg, Marion" userId="2bb9b31b-5f3c-4f72-8e1f-41eb276ee9c6" providerId="ADAL" clId="{31021B10-09B2-4437-B3BA-FE8A29831BFF}" dt="2022-05-14T03:15:03.063" v="6197"/>
          <ac:cxnSpMkLst>
            <pc:docMk/>
            <pc:sldMk cId="3005137902" sldId="303"/>
            <ac:cxnSpMk id="96" creationId="{E730EB46-02EC-85E9-6B7D-225BE969069D}"/>
          </ac:cxnSpMkLst>
        </pc:cxnChg>
        <pc:cxnChg chg="add del mod">
          <ac:chgData name="Sudvarg, Marion" userId="2bb9b31b-5f3c-4f72-8e1f-41eb276ee9c6" providerId="ADAL" clId="{31021B10-09B2-4437-B3BA-FE8A29831BFF}" dt="2022-05-14T03:15:03.063" v="6197"/>
          <ac:cxnSpMkLst>
            <pc:docMk/>
            <pc:sldMk cId="3005137902" sldId="303"/>
            <ac:cxnSpMk id="97" creationId="{4E259839-A1C9-07EA-6889-08B20FE92811}"/>
          </ac:cxnSpMkLst>
        </pc:cxnChg>
        <pc:cxnChg chg="add del mod">
          <ac:chgData name="Sudvarg, Marion" userId="2bb9b31b-5f3c-4f72-8e1f-41eb276ee9c6" providerId="ADAL" clId="{31021B10-09B2-4437-B3BA-FE8A29831BFF}" dt="2022-05-14T03:15:03.063" v="6197"/>
          <ac:cxnSpMkLst>
            <pc:docMk/>
            <pc:sldMk cId="3005137902" sldId="303"/>
            <ac:cxnSpMk id="98" creationId="{9CA72227-50AE-D948-50DA-07ABF6D70D88}"/>
          </ac:cxnSpMkLst>
        </pc:cxnChg>
        <pc:cxnChg chg="add del mod">
          <ac:chgData name="Sudvarg, Marion" userId="2bb9b31b-5f3c-4f72-8e1f-41eb276ee9c6" providerId="ADAL" clId="{31021B10-09B2-4437-B3BA-FE8A29831BFF}" dt="2022-05-14T03:15:03.063" v="6197"/>
          <ac:cxnSpMkLst>
            <pc:docMk/>
            <pc:sldMk cId="3005137902" sldId="303"/>
            <ac:cxnSpMk id="99" creationId="{7B8ADF5A-0CF6-AAF6-E488-CFEB50495E68}"/>
          </ac:cxnSpMkLst>
        </pc:cxnChg>
        <pc:cxnChg chg="add del mod">
          <ac:chgData name="Sudvarg, Marion" userId="2bb9b31b-5f3c-4f72-8e1f-41eb276ee9c6" providerId="ADAL" clId="{31021B10-09B2-4437-B3BA-FE8A29831BFF}" dt="2022-05-14T03:15:03.063" v="6197"/>
          <ac:cxnSpMkLst>
            <pc:docMk/>
            <pc:sldMk cId="3005137902" sldId="303"/>
            <ac:cxnSpMk id="100" creationId="{89F5B12C-4085-DB24-A21C-193A7DC7FDEF}"/>
          </ac:cxnSpMkLst>
        </pc:cxnChg>
        <pc:cxnChg chg="add mod">
          <ac:chgData name="Sudvarg, Marion" userId="2bb9b31b-5f3c-4f72-8e1f-41eb276ee9c6" providerId="ADAL" clId="{31021B10-09B2-4437-B3BA-FE8A29831BFF}" dt="2022-05-14T03:44:33.728" v="6554" actId="338"/>
          <ac:cxnSpMkLst>
            <pc:docMk/>
            <pc:sldMk cId="3005137902" sldId="303"/>
            <ac:cxnSpMk id="101" creationId="{CB9AA839-5365-0E69-C90C-CF5575768B36}"/>
          </ac:cxnSpMkLst>
        </pc:cxnChg>
        <pc:cxnChg chg="add mod">
          <ac:chgData name="Sudvarg, Marion" userId="2bb9b31b-5f3c-4f72-8e1f-41eb276ee9c6" providerId="ADAL" clId="{31021B10-09B2-4437-B3BA-FE8A29831BFF}" dt="2022-05-14T03:44:33.728" v="6554" actId="338"/>
          <ac:cxnSpMkLst>
            <pc:docMk/>
            <pc:sldMk cId="3005137902" sldId="303"/>
            <ac:cxnSpMk id="110" creationId="{4D67117F-9DF5-7077-EAA5-440C4B90AD61}"/>
          </ac:cxnSpMkLst>
        </pc:cxnChg>
        <pc:cxnChg chg="add mod">
          <ac:chgData name="Sudvarg, Marion" userId="2bb9b31b-5f3c-4f72-8e1f-41eb276ee9c6" providerId="ADAL" clId="{31021B10-09B2-4437-B3BA-FE8A29831BFF}" dt="2022-05-14T03:44:33.728" v="6554" actId="338"/>
          <ac:cxnSpMkLst>
            <pc:docMk/>
            <pc:sldMk cId="3005137902" sldId="303"/>
            <ac:cxnSpMk id="111" creationId="{2718DC13-5B01-9398-6B6E-C48A23957747}"/>
          </ac:cxnSpMkLst>
        </pc:cxnChg>
        <pc:cxnChg chg="add mod">
          <ac:chgData name="Sudvarg, Marion" userId="2bb9b31b-5f3c-4f72-8e1f-41eb276ee9c6" providerId="ADAL" clId="{31021B10-09B2-4437-B3BA-FE8A29831BFF}" dt="2022-05-14T03:44:33.728" v="6554" actId="338"/>
          <ac:cxnSpMkLst>
            <pc:docMk/>
            <pc:sldMk cId="3005137902" sldId="303"/>
            <ac:cxnSpMk id="112" creationId="{2D534F9A-342E-3495-EBF8-A7F6960081A7}"/>
          </ac:cxnSpMkLst>
        </pc:cxnChg>
        <pc:cxnChg chg="add mod">
          <ac:chgData name="Sudvarg, Marion" userId="2bb9b31b-5f3c-4f72-8e1f-41eb276ee9c6" providerId="ADAL" clId="{31021B10-09B2-4437-B3BA-FE8A29831BFF}" dt="2022-05-14T03:44:33.728" v="6554" actId="338"/>
          <ac:cxnSpMkLst>
            <pc:docMk/>
            <pc:sldMk cId="3005137902" sldId="303"/>
            <ac:cxnSpMk id="113" creationId="{C8FA7657-6C42-731F-8EB2-C18822F7D09F}"/>
          </ac:cxnSpMkLst>
        </pc:cxnChg>
        <pc:cxnChg chg="add mod">
          <ac:chgData name="Sudvarg, Marion" userId="2bb9b31b-5f3c-4f72-8e1f-41eb276ee9c6" providerId="ADAL" clId="{31021B10-09B2-4437-B3BA-FE8A29831BFF}" dt="2022-05-14T03:44:33.728" v="6554" actId="338"/>
          <ac:cxnSpMkLst>
            <pc:docMk/>
            <pc:sldMk cId="3005137902" sldId="303"/>
            <ac:cxnSpMk id="114" creationId="{91BC1BE8-23F4-C739-799A-F3F8EBE8AF91}"/>
          </ac:cxnSpMkLst>
        </pc:cxnChg>
        <pc:cxnChg chg="add mod">
          <ac:chgData name="Sudvarg, Marion" userId="2bb9b31b-5f3c-4f72-8e1f-41eb276ee9c6" providerId="ADAL" clId="{31021B10-09B2-4437-B3BA-FE8A29831BFF}" dt="2022-05-14T03:44:33.728" v="6554" actId="338"/>
          <ac:cxnSpMkLst>
            <pc:docMk/>
            <pc:sldMk cId="3005137902" sldId="303"/>
            <ac:cxnSpMk id="115" creationId="{DF1728A5-6270-7D2A-A3E1-E3B9DB0696E3}"/>
          </ac:cxnSpMkLst>
        </pc:cxnChg>
        <pc:cxnChg chg="add mod">
          <ac:chgData name="Sudvarg, Marion" userId="2bb9b31b-5f3c-4f72-8e1f-41eb276ee9c6" providerId="ADAL" clId="{31021B10-09B2-4437-B3BA-FE8A29831BFF}" dt="2022-05-14T03:44:33.728" v="6554" actId="338"/>
          <ac:cxnSpMkLst>
            <pc:docMk/>
            <pc:sldMk cId="3005137902" sldId="303"/>
            <ac:cxnSpMk id="116" creationId="{32B41B6D-ECBD-EED2-EDA6-1D1287E407F5}"/>
          </ac:cxnSpMkLst>
        </pc:cxnChg>
        <pc:cxnChg chg="add mod">
          <ac:chgData name="Sudvarg, Marion" userId="2bb9b31b-5f3c-4f72-8e1f-41eb276ee9c6" providerId="ADAL" clId="{31021B10-09B2-4437-B3BA-FE8A29831BFF}" dt="2022-05-14T03:44:33.728" v="6554" actId="338"/>
          <ac:cxnSpMkLst>
            <pc:docMk/>
            <pc:sldMk cId="3005137902" sldId="303"/>
            <ac:cxnSpMk id="117" creationId="{C34A237E-CE92-DBE0-CD43-42484CD1D863}"/>
          </ac:cxnSpMkLst>
        </pc:cxnChg>
        <pc:cxnChg chg="add mod">
          <ac:chgData name="Sudvarg, Marion" userId="2bb9b31b-5f3c-4f72-8e1f-41eb276ee9c6" providerId="ADAL" clId="{31021B10-09B2-4437-B3BA-FE8A29831BFF}" dt="2022-05-14T03:44:33.728" v="6554" actId="338"/>
          <ac:cxnSpMkLst>
            <pc:docMk/>
            <pc:sldMk cId="3005137902" sldId="303"/>
            <ac:cxnSpMk id="118" creationId="{295593C7-6C1E-EDD8-2593-001C7F9947B2}"/>
          </ac:cxnSpMkLst>
        </pc:cxnChg>
        <pc:cxnChg chg="add mod">
          <ac:chgData name="Sudvarg, Marion" userId="2bb9b31b-5f3c-4f72-8e1f-41eb276ee9c6" providerId="ADAL" clId="{31021B10-09B2-4437-B3BA-FE8A29831BFF}" dt="2022-05-14T03:44:33.728" v="6554" actId="338"/>
          <ac:cxnSpMkLst>
            <pc:docMk/>
            <pc:sldMk cId="3005137902" sldId="303"/>
            <ac:cxnSpMk id="119" creationId="{4477E0AE-B16A-2B96-D15C-7ABA6DC2770B}"/>
          </ac:cxnSpMkLst>
        </pc:cxnChg>
        <pc:cxnChg chg="add mod">
          <ac:chgData name="Sudvarg, Marion" userId="2bb9b31b-5f3c-4f72-8e1f-41eb276ee9c6" providerId="ADAL" clId="{31021B10-09B2-4437-B3BA-FE8A29831BFF}" dt="2022-05-14T03:44:33.728" v="6554" actId="338"/>
          <ac:cxnSpMkLst>
            <pc:docMk/>
            <pc:sldMk cId="3005137902" sldId="303"/>
            <ac:cxnSpMk id="120" creationId="{776F6DB1-8B27-2635-88D8-37E28DD4A551}"/>
          </ac:cxnSpMkLst>
        </pc:cxnChg>
        <pc:cxnChg chg="add mod">
          <ac:chgData name="Sudvarg, Marion" userId="2bb9b31b-5f3c-4f72-8e1f-41eb276ee9c6" providerId="ADAL" clId="{31021B10-09B2-4437-B3BA-FE8A29831BFF}" dt="2022-05-14T03:44:33.728" v="6554" actId="338"/>
          <ac:cxnSpMkLst>
            <pc:docMk/>
            <pc:sldMk cId="3005137902" sldId="303"/>
            <ac:cxnSpMk id="128" creationId="{520C47F3-07A0-65EE-7C56-253582C40A9A}"/>
          </ac:cxnSpMkLst>
        </pc:cxnChg>
        <pc:cxnChg chg="add mod">
          <ac:chgData name="Sudvarg, Marion" userId="2bb9b31b-5f3c-4f72-8e1f-41eb276ee9c6" providerId="ADAL" clId="{31021B10-09B2-4437-B3BA-FE8A29831BFF}" dt="2022-05-14T03:44:33.728" v="6554" actId="338"/>
          <ac:cxnSpMkLst>
            <pc:docMk/>
            <pc:sldMk cId="3005137902" sldId="303"/>
            <ac:cxnSpMk id="129" creationId="{4823B42E-7895-8C83-B0CA-FF719900C1D9}"/>
          </ac:cxnSpMkLst>
        </pc:cxnChg>
        <pc:cxnChg chg="add mod">
          <ac:chgData name="Sudvarg, Marion" userId="2bb9b31b-5f3c-4f72-8e1f-41eb276ee9c6" providerId="ADAL" clId="{31021B10-09B2-4437-B3BA-FE8A29831BFF}" dt="2022-05-14T03:44:33.728" v="6554" actId="338"/>
          <ac:cxnSpMkLst>
            <pc:docMk/>
            <pc:sldMk cId="3005137902" sldId="303"/>
            <ac:cxnSpMk id="130" creationId="{E5F32C21-2B16-6140-B035-DA4F68E4C40C}"/>
          </ac:cxnSpMkLst>
        </pc:cxnChg>
        <pc:cxnChg chg="add mod">
          <ac:chgData name="Sudvarg, Marion" userId="2bb9b31b-5f3c-4f72-8e1f-41eb276ee9c6" providerId="ADAL" clId="{31021B10-09B2-4437-B3BA-FE8A29831BFF}" dt="2022-05-14T03:44:33.728" v="6554" actId="338"/>
          <ac:cxnSpMkLst>
            <pc:docMk/>
            <pc:sldMk cId="3005137902" sldId="303"/>
            <ac:cxnSpMk id="131" creationId="{6691C5AA-CDF2-82F8-F546-28260546F9A9}"/>
          </ac:cxnSpMkLst>
        </pc:cxnChg>
        <pc:cxnChg chg="add mod">
          <ac:chgData name="Sudvarg, Marion" userId="2bb9b31b-5f3c-4f72-8e1f-41eb276ee9c6" providerId="ADAL" clId="{31021B10-09B2-4437-B3BA-FE8A29831BFF}" dt="2022-05-14T03:44:33.728" v="6554" actId="338"/>
          <ac:cxnSpMkLst>
            <pc:docMk/>
            <pc:sldMk cId="3005137902" sldId="303"/>
            <ac:cxnSpMk id="132" creationId="{3B22BAD5-C067-F00D-567B-81826961107E}"/>
          </ac:cxnSpMkLst>
        </pc:cxnChg>
        <pc:cxnChg chg="add mod">
          <ac:chgData name="Sudvarg, Marion" userId="2bb9b31b-5f3c-4f72-8e1f-41eb276ee9c6" providerId="ADAL" clId="{31021B10-09B2-4437-B3BA-FE8A29831BFF}" dt="2022-05-14T03:44:33.728" v="6554" actId="338"/>
          <ac:cxnSpMkLst>
            <pc:docMk/>
            <pc:sldMk cId="3005137902" sldId="303"/>
            <ac:cxnSpMk id="133" creationId="{6AF49FD3-7F52-EEFE-6C5E-AE38EBFB2A25}"/>
          </ac:cxnSpMkLst>
        </pc:cxnChg>
      </pc:sldChg>
      <pc:sldChg chg="modSp new del mod">
        <pc:chgData name="Sudvarg, Marion" userId="2bb9b31b-5f3c-4f72-8e1f-41eb276ee9c6" providerId="ADAL" clId="{31021B10-09B2-4437-B3BA-FE8A29831BFF}" dt="2022-05-14T03:15:35.369" v="6214" actId="47"/>
        <pc:sldMkLst>
          <pc:docMk/>
          <pc:sldMk cId="2445170493" sldId="304"/>
        </pc:sldMkLst>
        <pc:spChg chg="mod">
          <ac:chgData name="Sudvarg, Marion" userId="2bb9b31b-5f3c-4f72-8e1f-41eb276ee9c6" providerId="ADAL" clId="{31021B10-09B2-4437-B3BA-FE8A29831BFF}" dt="2022-05-14T03:07:27.292" v="6080" actId="20577"/>
          <ac:spMkLst>
            <pc:docMk/>
            <pc:sldMk cId="2445170493" sldId="304"/>
            <ac:spMk id="2" creationId="{C09CC89A-9156-13D3-A879-40CF388A312B}"/>
          </ac:spMkLst>
        </pc:spChg>
      </pc:sldChg>
      <pc:sldChg chg="addSp delSp modSp new add del mod modClrScheme modAnim chgLayout modNotesTx">
        <pc:chgData name="Sudvarg, Marion" userId="2bb9b31b-5f3c-4f72-8e1f-41eb276ee9c6" providerId="ADAL" clId="{31021B10-09B2-4437-B3BA-FE8A29831BFF}" dt="2022-05-31T21:36:26.267" v="18130" actId="20577"/>
        <pc:sldMkLst>
          <pc:docMk/>
          <pc:sldMk cId="3370095073" sldId="305"/>
        </pc:sldMkLst>
        <pc:spChg chg="mod ord">
          <ac:chgData name="Sudvarg, Marion" userId="2bb9b31b-5f3c-4f72-8e1f-41eb276ee9c6" providerId="ADAL" clId="{31021B10-09B2-4437-B3BA-FE8A29831BFF}" dt="2022-05-14T03:08:53.959" v="6107" actId="700"/>
          <ac:spMkLst>
            <pc:docMk/>
            <pc:sldMk cId="3370095073" sldId="305"/>
            <ac:spMk id="2" creationId="{14666EC7-F7B7-7343-A9C8-6761F9B1CD49}"/>
          </ac:spMkLst>
        </pc:spChg>
        <pc:spChg chg="del mod ord">
          <ac:chgData name="Sudvarg, Marion" userId="2bb9b31b-5f3c-4f72-8e1f-41eb276ee9c6" providerId="ADAL" clId="{31021B10-09B2-4437-B3BA-FE8A29831BFF}" dt="2022-05-14T03:08:53.959" v="6107" actId="700"/>
          <ac:spMkLst>
            <pc:docMk/>
            <pc:sldMk cId="3370095073" sldId="305"/>
            <ac:spMk id="3" creationId="{DD590CBB-4ED2-06FD-3607-DC4196F6B3BB}"/>
          </ac:spMkLst>
        </pc:spChg>
        <pc:spChg chg="del">
          <ac:chgData name="Sudvarg, Marion" userId="2bb9b31b-5f3c-4f72-8e1f-41eb276ee9c6" providerId="ADAL" clId="{31021B10-09B2-4437-B3BA-FE8A29831BFF}" dt="2022-05-14T03:08:53.959" v="6107" actId="700"/>
          <ac:spMkLst>
            <pc:docMk/>
            <pc:sldMk cId="3370095073" sldId="305"/>
            <ac:spMk id="4" creationId="{F129AA69-559A-B84B-A90E-91072E832DDC}"/>
          </ac:spMkLst>
        </pc:spChg>
        <pc:spChg chg="mod ord">
          <ac:chgData name="Sudvarg, Marion" userId="2bb9b31b-5f3c-4f72-8e1f-41eb276ee9c6" providerId="ADAL" clId="{31021B10-09B2-4437-B3BA-FE8A29831BFF}" dt="2022-05-14T03:08:53.959" v="6107" actId="700"/>
          <ac:spMkLst>
            <pc:docMk/>
            <pc:sldMk cId="3370095073" sldId="305"/>
            <ac:spMk id="5" creationId="{261E630C-16BA-835F-2D62-A544377872ED}"/>
          </ac:spMkLst>
        </pc:spChg>
        <pc:spChg chg="mod ord">
          <ac:chgData name="Sudvarg, Marion" userId="2bb9b31b-5f3c-4f72-8e1f-41eb276ee9c6" providerId="ADAL" clId="{31021B10-09B2-4437-B3BA-FE8A29831BFF}" dt="2022-05-14T03:08:53.959" v="6107" actId="700"/>
          <ac:spMkLst>
            <pc:docMk/>
            <pc:sldMk cId="3370095073" sldId="305"/>
            <ac:spMk id="6" creationId="{BBDD28C5-0A0C-8C12-ED87-80CE64C10538}"/>
          </ac:spMkLst>
        </pc:spChg>
        <pc:spChg chg="add mod ord">
          <ac:chgData name="Sudvarg, Marion" userId="2bb9b31b-5f3c-4f72-8e1f-41eb276ee9c6" providerId="ADAL" clId="{31021B10-09B2-4437-B3BA-FE8A29831BFF}" dt="2022-05-31T21:34:04.627" v="18061" actId="313"/>
          <ac:spMkLst>
            <pc:docMk/>
            <pc:sldMk cId="3370095073" sldId="305"/>
            <ac:spMk id="7" creationId="{1C01892A-DAB2-B380-CD65-412E36185761}"/>
          </ac:spMkLst>
        </pc:spChg>
        <pc:spChg chg="add mod">
          <ac:chgData name="Sudvarg, Marion" userId="2bb9b31b-5f3c-4f72-8e1f-41eb276ee9c6" providerId="ADAL" clId="{31021B10-09B2-4437-B3BA-FE8A29831BFF}" dt="2022-05-31T21:35:28.046" v="18074" actId="255"/>
          <ac:spMkLst>
            <pc:docMk/>
            <pc:sldMk cId="3370095073" sldId="305"/>
            <ac:spMk id="8" creationId="{B0B43BA4-94B9-7A99-A2E1-D2B19EB1CF4A}"/>
          </ac:spMkLst>
        </pc:spChg>
        <pc:spChg chg="add mod">
          <ac:chgData name="Sudvarg, Marion" userId="2bb9b31b-5f3c-4f72-8e1f-41eb276ee9c6" providerId="ADAL" clId="{31021B10-09B2-4437-B3BA-FE8A29831BFF}" dt="2022-05-31T21:35:22.405" v="18073" actId="255"/>
          <ac:spMkLst>
            <pc:docMk/>
            <pc:sldMk cId="3370095073" sldId="305"/>
            <ac:spMk id="9" creationId="{EF4FE5E9-803A-4A50-488C-AF116706CBE1}"/>
          </ac:spMkLst>
        </pc:spChg>
      </pc:sldChg>
      <pc:sldChg chg="addSp delSp modSp add mod ord modAnim">
        <pc:chgData name="Sudvarg, Marion" userId="2bb9b31b-5f3c-4f72-8e1f-41eb276ee9c6" providerId="ADAL" clId="{31021B10-09B2-4437-B3BA-FE8A29831BFF}" dt="2022-05-20T19:28:23.038" v="12958"/>
        <pc:sldMkLst>
          <pc:docMk/>
          <pc:sldMk cId="2605612142" sldId="306"/>
        </pc:sldMkLst>
        <pc:spChg chg="mod">
          <ac:chgData name="Sudvarg, Marion" userId="2bb9b31b-5f3c-4f72-8e1f-41eb276ee9c6" providerId="ADAL" clId="{31021B10-09B2-4437-B3BA-FE8A29831BFF}" dt="2022-05-14T03:44:51.734" v="6555" actId="20577"/>
          <ac:spMkLst>
            <pc:docMk/>
            <pc:sldMk cId="2605612142" sldId="306"/>
            <ac:spMk id="2" creationId="{6B61E41F-C428-D238-9F15-21C3C6FF5294}"/>
          </ac:spMkLst>
        </pc:spChg>
        <pc:spChg chg="mod">
          <ac:chgData name="Sudvarg, Marion" userId="2bb9b31b-5f3c-4f72-8e1f-41eb276ee9c6" providerId="ADAL" clId="{31021B10-09B2-4437-B3BA-FE8A29831BFF}" dt="2022-05-14T03:42:44.971" v="6546" actId="338"/>
          <ac:spMkLst>
            <pc:docMk/>
            <pc:sldMk cId="2605612142" sldId="306"/>
            <ac:spMk id="4" creationId="{5D8AF452-E626-996B-282A-E2F1946C185A}"/>
          </ac:spMkLst>
        </pc:spChg>
        <pc:spChg chg="mod">
          <ac:chgData name="Sudvarg, Marion" userId="2bb9b31b-5f3c-4f72-8e1f-41eb276ee9c6" providerId="ADAL" clId="{31021B10-09B2-4437-B3BA-FE8A29831BFF}" dt="2022-05-14T03:42:44.971" v="6546" actId="338"/>
          <ac:spMkLst>
            <pc:docMk/>
            <pc:sldMk cId="2605612142" sldId="306"/>
            <ac:spMk id="5" creationId="{C46B54BD-7514-A6A4-EBEE-B1301663F40E}"/>
          </ac:spMkLst>
        </pc:spChg>
        <pc:spChg chg="mod">
          <ac:chgData name="Sudvarg, Marion" userId="2bb9b31b-5f3c-4f72-8e1f-41eb276ee9c6" providerId="ADAL" clId="{31021B10-09B2-4437-B3BA-FE8A29831BFF}" dt="2022-05-14T03:42:44.971" v="6546" actId="338"/>
          <ac:spMkLst>
            <pc:docMk/>
            <pc:sldMk cId="2605612142" sldId="306"/>
            <ac:spMk id="7" creationId="{B4243377-8195-E5D2-6306-1B3D47DA4029}"/>
          </ac:spMkLst>
        </pc:spChg>
        <pc:spChg chg="mod">
          <ac:chgData name="Sudvarg, Marion" userId="2bb9b31b-5f3c-4f72-8e1f-41eb276ee9c6" providerId="ADAL" clId="{31021B10-09B2-4437-B3BA-FE8A29831BFF}" dt="2022-05-14T03:42:44.971" v="6546" actId="338"/>
          <ac:spMkLst>
            <pc:docMk/>
            <pc:sldMk cId="2605612142" sldId="306"/>
            <ac:spMk id="8" creationId="{90018FC7-52E5-D313-B7D0-3C5CBB3F0A37}"/>
          </ac:spMkLst>
        </pc:spChg>
        <pc:spChg chg="mod">
          <ac:chgData name="Sudvarg, Marion" userId="2bb9b31b-5f3c-4f72-8e1f-41eb276ee9c6" providerId="ADAL" clId="{31021B10-09B2-4437-B3BA-FE8A29831BFF}" dt="2022-05-14T03:42:44.971" v="6546" actId="338"/>
          <ac:spMkLst>
            <pc:docMk/>
            <pc:sldMk cId="2605612142" sldId="306"/>
            <ac:spMk id="9" creationId="{596B9D66-1947-71CA-3B0E-3A6B7A27645E}"/>
          </ac:spMkLst>
        </pc:spChg>
        <pc:spChg chg="mod">
          <ac:chgData name="Sudvarg, Marion" userId="2bb9b31b-5f3c-4f72-8e1f-41eb276ee9c6" providerId="ADAL" clId="{31021B10-09B2-4437-B3BA-FE8A29831BFF}" dt="2022-05-14T03:42:44.971" v="6546" actId="338"/>
          <ac:spMkLst>
            <pc:docMk/>
            <pc:sldMk cId="2605612142" sldId="306"/>
            <ac:spMk id="10" creationId="{98E76ADC-40B7-3013-0179-E7DD58830627}"/>
          </ac:spMkLst>
        </pc:spChg>
        <pc:spChg chg="mod">
          <ac:chgData name="Sudvarg, Marion" userId="2bb9b31b-5f3c-4f72-8e1f-41eb276ee9c6" providerId="ADAL" clId="{31021B10-09B2-4437-B3BA-FE8A29831BFF}" dt="2022-05-14T03:42:44.971" v="6546" actId="338"/>
          <ac:spMkLst>
            <pc:docMk/>
            <pc:sldMk cId="2605612142" sldId="306"/>
            <ac:spMk id="11" creationId="{670F509B-F380-3DBF-849A-24B047FB9B64}"/>
          </ac:spMkLst>
        </pc:spChg>
        <pc:spChg chg="mod">
          <ac:chgData name="Sudvarg, Marion" userId="2bb9b31b-5f3c-4f72-8e1f-41eb276ee9c6" providerId="ADAL" clId="{31021B10-09B2-4437-B3BA-FE8A29831BFF}" dt="2022-05-14T03:42:44.971" v="6546" actId="338"/>
          <ac:spMkLst>
            <pc:docMk/>
            <pc:sldMk cId="2605612142" sldId="306"/>
            <ac:spMk id="12" creationId="{4FBD736F-38BD-7436-9D0B-8C3463FC7691}"/>
          </ac:spMkLst>
        </pc:spChg>
        <pc:spChg chg="mod">
          <ac:chgData name="Sudvarg, Marion" userId="2bb9b31b-5f3c-4f72-8e1f-41eb276ee9c6" providerId="ADAL" clId="{31021B10-09B2-4437-B3BA-FE8A29831BFF}" dt="2022-05-14T03:42:44.971" v="6546" actId="338"/>
          <ac:spMkLst>
            <pc:docMk/>
            <pc:sldMk cId="2605612142" sldId="306"/>
            <ac:spMk id="13" creationId="{D7BB00BB-F1C2-E41D-F83F-809969FAC37A}"/>
          </ac:spMkLst>
        </pc:spChg>
        <pc:spChg chg="mod">
          <ac:chgData name="Sudvarg, Marion" userId="2bb9b31b-5f3c-4f72-8e1f-41eb276ee9c6" providerId="ADAL" clId="{31021B10-09B2-4437-B3BA-FE8A29831BFF}" dt="2022-05-14T03:42:44.971" v="6546" actId="338"/>
          <ac:spMkLst>
            <pc:docMk/>
            <pc:sldMk cId="2605612142" sldId="306"/>
            <ac:spMk id="14" creationId="{79C3EA46-4EE7-F770-7E19-450853A689BB}"/>
          </ac:spMkLst>
        </pc:spChg>
        <pc:spChg chg="mod">
          <ac:chgData name="Sudvarg, Marion" userId="2bb9b31b-5f3c-4f72-8e1f-41eb276ee9c6" providerId="ADAL" clId="{31021B10-09B2-4437-B3BA-FE8A29831BFF}" dt="2022-05-14T03:42:44.971" v="6546" actId="338"/>
          <ac:spMkLst>
            <pc:docMk/>
            <pc:sldMk cId="2605612142" sldId="306"/>
            <ac:spMk id="15" creationId="{F350AFE9-29CF-1A84-3803-95E567F047D5}"/>
          </ac:spMkLst>
        </pc:spChg>
        <pc:spChg chg="mod">
          <ac:chgData name="Sudvarg, Marion" userId="2bb9b31b-5f3c-4f72-8e1f-41eb276ee9c6" providerId="ADAL" clId="{31021B10-09B2-4437-B3BA-FE8A29831BFF}" dt="2022-05-14T03:42:44.971" v="6546" actId="338"/>
          <ac:spMkLst>
            <pc:docMk/>
            <pc:sldMk cId="2605612142" sldId="306"/>
            <ac:spMk id="16" creationId="{88A1C467-F513-4675-15E1-0AF0D09A8DB6}"/>
          </ac:spMkLst>
        </pc:spChg>
        <pc:spChg chg="mod">
          <ac:chgData name="Sudvarg, Marion" userId="2bb9b31b-5f3c-4f72-8e1f-41eb276ee9c6" providerId="ADAL" clId="{31021B10-09B2-4437-B3BA-FE8A29831BFF}" dt="2022-05-14T03:42:44.971" v="6546" actId="338"/>
          <ac:spMkLst>
            <pc:docMk/>
            <pc:sldMk cId="2605612142" sldId="306"/>
            <ac:spMk id="17" creationId="{5A4B8085-8789-E138-9B50-AF50EFDB12F0}"/>
          </ac:spMkLst>
        </pc:spChg>
        <pc:spChg chg="mod">
          <ac:chgData name="Sudvarg, Marion" userId="2bb9b31b-5f3c-4f72-8e1f-41eb276ee9c6" providerId="ADAL" clId="{31021B10-09B2-4437-B3BA-FE8A29831BFF}" dt="2022-05-14T03:42:44.971" v="6546" actId="338"/>
          <ac:spMkLst>
            <pc:docMk/>
            <pc:sldMk cId="2605612142" sldId="306"/>
            <ac:spMk id="18" creationId="{843A9BB0-76A0-EB4E-AAB6-E72C3F445A3E}"/>
          </ac:spMkLst>
        </pc:spChg>
        <pc:spChg chg="mod">
          <ac:chgData name="Sudvarg, Marion" userId="2bb9b31b-5f3c-4f72-8e1f-41eb276ee9c6" providerId="ADAL" clId="{31021B10-09B2-4437-B3BA-FE8A29831BFF}" dt="2022-05-14T03:42:44.971" v="6546" actId="338"/>
          <ac:spMkLst>
            <pc:docMk/>
            <pc:sldMk cId="2605612142" sldId="306"/>
            <ac:spMk id="19" creationId="{BBAA9AB3-8D25-2FC4-6919-81C3C30AFC96}"/>
          </ac:spMkLst>
        </pc:spChg>
        <pc:spChg chg="mod">
          <ac:chgData name="Sudvarg, Marion" userId="2bb9b31b-5f3c-4f72-8e1f-41eb276ee9c6" providerId="ADAL" clId="{31021B10-09B2-4437-B3BA-FE8A29831BFF}" dt="2022-05-14T03:42:44.971" v="6546" actId="338"/>
          <ac:spMkLst>
            <pc:docMk/>
            <pc:sldMk cId="2605612142" sldId="306"/>
            <ac:spMk id="20" creationId="{60870A45-826D-8820-3577-8463586D823A}"/>
          </ac:spMkLst>
        </pc:spChg>
        <pc:spChg chg="mod">
          <ac:chgData name="Sudvarg, Marion" userId="2bb9b31b-5f3c-4f72-8e1f-41eb276ee9c6" providerId="ADAL" clId="{31021B10-09B2-4437-B3BA-FE8A29831BFF}" dt="2022-05-14T03:42:44.971" v="6546" actId="338"/>
          <ac:spMkLst>
            <pc:docMk/>
            <pc:sldMk cId="2605612142" sldId="306"/>
            <ac:spMk id="21" creationId="{90D401C9-6750-FFF5-A75A-256A53267DB0}"/>
          </ac:spMkLst>
        </pc:spChg>
        <pc:spChg chg="mod">
          <ac:chgData name="Sudvarg, Marion" userId="2bb9b31b-5f3c-4f72-8e1f-41eb276ee9c6" providerId="ADAL" clId="{31021B10-09B2-4437-B3BA-FE8A29831BFF}" dt="2022-05-14T03:42:44.971" v="6546" actId="338"/>
          <ac:spMkLst>
            <pc:docMk/>
            <pc:sldMk cId="2605612142" sldId="306"/>
            <ac:spMk id="22" creationId="{8F093D49-E2EC-BDAE-29B1-52FB4D242525}"/>
          </ac:spMkLst>
        </pc:spChg>
        <pc:spChg chg="mod">
          <ac:chgData name="Sudvarg, Marion" userId="2bb9b31b-5f3c-4f72-8e1f-41eb276ee9c6" providerId="ADAL" clId="{31021B10-09B2-4437-B3BA-FE8A29831BFF}" dt="2022-05-14T03:42:44.971" v="6546" actId="338"/>
          <ac:spMkLst>
            <pc:docMk/>
            <pc:sldMk cId="2605612142" sldId="306"/>
            <ac:spMk id="23" creationId="{4E748A01-499B-1EAF-FD52-71873D63F37B}"/>
          </ac:spMkLst>
        </pc:spChg>
        <pc:spChg chg="mod">
          <ac:chgData name="Sudvarg, Marion" userId="2bb9b31b-5f3c-4f72-8e1f-41eb276ee9c6" providerId="ADAL" clId="{31021B10-09B2-4437-B3BA-FE8A29831BFF}" dt="2022-05-14T03:42:44.971" v="6546" actId="338"/>
          <ac:spMkLst>
            <pc:docMk/>
            <pc:sldMk cId="2605612142" sldId="306"/>
            <ac:spMk id="24" creationId="{8F97B4FF-D3D4-C647-0CEC-B3032CDD8F80}"/>
          </ac:spMkLst>
        </pc:spChg>
        <pc:spChg chg="mod">
          <ac:chgData name="Sudvarg, Marion" userId="2bb9b31b-5f3c-4f72-8e1f-41eb276ee9c6" providerId="ADAL" clId="{31021B10-09B2-4437-B3BA-FE8A29831BFF}" dt="2022-05-14T03:42:44.971" v="6546" actId="338"/>
          <ac:spMkLst>
            <pc:docMk/>
            <pc:sldMk cId="2605612142" sldId="306"/>
            <ac:spMk id="25" creationId="{325B0592-128B-2BF4-588F-7CCA3CCF28D9}"/>
          </ac:spMkLst>
        </pc:spChg>
        <pc:spChg chg="mod">
          <ac:chgData name="Sudvarg, Marion" userId="2bb9b31b-5f3c-4f72-8e1f-41eb276ee9c6" providerId="ADAL" clId="{31021B10-09B2-4437-B3BA-FE8A29831BFF}" dt="2022-05-14T03:42:44.971" v="6546" actId="338"/>
          <ac:spMkLst>
            <pc:docMk/>
            <pc:sldMk cId="2605612142" sldId="306"/>
            <ac:spMk id="26" creationId="{25AADED7-D744-72D4-92AB-C0AFEC20A5F6}"/>
          </ac:spMkLst>
        </pc:spChg>
        <pc:spChg chg="mod">
          <ac:chgData name="Sudvarg, Marion" userId="2bb9b31b-5f3c-4f72-8e1f-41eb276ee9c6" providerId="ADAL" clId="{31021B10-09B2-4437-B3BA-FE8A29831BFF}" dt="2022-05-14T03:42:44.971" v="6546" actId="338"/>
          <ac:spMkLst>
            <pc:docMk/>
            <pc:sldMk cId="2605612142" sldId="306"/>
            <ac:spMk id="27" creationId="{08150EC0-002C-703F-E657-C4EF9A23D1D0}"/>
          </ac:spMkLst>
        </pc:spChg>
        <pc:spChg chg="mod">
          <ac:chgData name="Sudvarg, Marion" userId="2bb9b31b-5f3c-4f72-8e1f-41eb276ee9c6" providerId="ADAL" clId="{31021B10-09B2-4437-B3BA-FE8A29831BFF}" dt="2022-05-14T03:42:44.971" v="6546" actId="338"/>
          <ac:spMkLst>
            <pc:docMk/>
            <pc:sldMk cId="2605612142" sldId="306"/>
            <ac:spMk id="28" creationId="{FD461482-C97A-A246-4A6C-EDD92F16C1ED}"/>
          </ac:spMkLst>
        </pc:spChg>
        <pc:spChg chg="mod">
          <ac:chgData name="Sudvarg, Marion" userId="2bb9b31b-5f3c-4f72-8e1f-41eb276ee9c6" providerId="ADAL" clId="{31021B10-09B2-4437-B3BA-FE8A29831BFF}" dt="2022-05-14T03:42:44.971" v="6546" actId="338"/>
          <ac:spMkLst>
            <pc:docMk/>
            <pc:sldMk cId="2605612142" sldId="306"/>
            <ac:spMk id="29" creationId="{C6870EDF-5475-5DDF-FC3E-19C194E3417B}"/>
          </ac:spMkLst>
        </pc:spChg>
        <pc:spChg chg="mod">
          <ac:chgData name="Sudvarg, Marion" userId="2bb9b31b-5f3c-4f72-8e1f-41eb276ee9c6" providerId="ADAL" clId="{31021B10-09B2-4437-B3BA-FE8A29831BFF}" dt="2022-05-14T03:42:44.971" v="6546" actId="338"/>
          <ac:spMkLst>
            <pc:docMk/>
            <pc:sldMk cId="2605612142" sldId="306"/>
            <ac:spMk id="30" creationId="{1EEEA83B-46AC-C769-1CA1-969BAD66B161}"/>
          </ac:spMkLst>
        </pc:spChg>
        <pc:spChg chg="mod">
          <ac:chgData name="Sudvarg, Marion" userId="2bb9b31b-5f3c-4f72-8e1f-41eb276ee9c6" providerId="ADAL" clId="{31021B10-09B2-4437-B3BA-FE8A29831BFF}" dt="2022-05-14T03:42:44.971" v="6546" actId="338"/>
          <ac:spMkLst>
            <pc:docMk/>
            <pc:sldMk cId="2605612142" sldId="306"/>
            <ac:spMk id="31" creationId="{9EB57C63-584E-64CF-A07F-31673FA61B91}"/>
          </ac:spMkLst>
        </pc:spChg>
        <pc:spChg chg="mod">
          <ac:chgData name="Sudvarg, Marion" userId="2bb9b31b-5f3c-4f72-8e1f-41eb276ee9c6" providerId="ADAL" clId="{31021B10-09B2-4437-B3BA-FE8A29831BFF}" dt="2022-05-14T03:42:44.971" v="6546" actId="338"/>
          <ac:spMkLst>
            <pc:docMk/>
            <pc:sldMk cId="2605612142" sldId="306"/>
            <ac:spMk id="32" creationId="{BB7C4A95-BBAC-5247-C10E-621778F18E42}"/>
          </ac:spMkLst>
        </pc:spChg>
        <pc:spChg chg="mod">
          <ac:chgData name="Sudvarg, Marion" userId="2bb9b31b-5f3c-4f72-8e1f-41eb276ee9c6" providerId="ADAL" clId="{31021B10-09B2-4437-B3BA-FE8A29831BFF}" dt="2022-05-14T03:42:44.971" v="6546" actId="338"/>
          <ac:spMkLst>
            <pc:docMk/>
            <pc:sldMk cId="2605612142" sldId="306"/>
            <ac:spMk id="33" creationId="{9BA80F88-27CE-3E38-CC0B-30651E09478E}"/>
          </ac:spMkLst>
        </pc:spChg>
        <pc:spChg chg="mod">
          <ac:chgData name="Sudvarg, Marion" userId="2bb9b31b-5f3c-4f72-8e1f-41eb276ee9c6" providerId="ADAL" clId="{31021B10-09B2-4437-B3BA-FE8A29831BFF}" dt="2022-05-14T03:42:44.971" v="6546" actId="338"/>
          <ac:spMkLst>
            <pc:docMk/>
            <pc:sldMk cId="2605612142" sldId="306"/>
            <ac:spMk id="34" creationId="{1D6D0B7A-EECF-3836-3038-89E594F1CEDD}"/>
          </ac:spMkLst>
        </pc:spChg>
        <pc:spChg chg="mod">
          <ac:chgData name="Sudvarg, Marion" userId="2bb9b31b-5f3c-4f72-8e1f-41eb276ee9c6" providerId="ADAL" clId="{31021B10-09B2-4437-B3BA-FE8A29831BFF}" dt="2022-05-14T03:42:44.971" v="6546" actId="338"/>
          <ac:spMkLst>
            <pc:docMk/>
            <pc:sldMk cId="2605612142" sldId="306"/>
            <ac:spMk id="35" creationId="{6FCD1C6B-6C1B-E75D-E294-1CE69B5DBAE3}"/>
          </ac:spMkLst>
        </pc:spChg>
        <pc:spChg chg="mod">
          <ac:chgData name="Sudvarg, Marion" userId="2bb9b31b-5f3c-4f72-8e1f-41eb276ee9c6" providerId="ADAL" clId="{31021B10-09B2-4437-B3BA-FE8A29831BFF}" dt="2022-05-14T03:42:44.971" v="6546" actId="338"/>
          <ac:spMkLst>
            <pc:docMk/>
            <pc:sldMk cId="2605612142" sldId="306"/>
            <ac:spMk id="36" creationId="{95C372D8-A5D8-E97D-D45A-C5815B7E433D}"/>
          </ac:spMkLst>
        </pc:spChg>
        <pc:spChg chg="mod">
          <ac:chgData name="Sudvarg, Marion" userId="2bb9b31b-5f3c-4f72-8e1f-41eb276ee9c6" providerId="ADAL" clId="{31021B10-09B2-4437-B3BA-FE8A29831BFF}" dt="2022-05-14T03:42:44.971" v="6546" actId="338"/>
          <ac:spMkLst>
            <pc:docMk/>
            <pc:sldMk cId="2605612142" sldId="306"/>
            <ac:spMk id="37" creationId="{24EAFE05-8CDE-7299-A677-1B6E8D210C85}"/>
          </ac:spMkLst>
        </pc:spChg>
        <pc:spChg chg="add del mod">
          <ac:chgData name="Sudvarg, Marion" userId="2bb9b31b-5f3c-4f72-8e1f-41eb276ee9c6" providerId="ADAL" clId="{31021B10-09B2-4437-B3BA-FE8A29831BFF}" dt="2022-05-14T03:53:29.245" v="6611" actId="478"/>
          <ac:spMkLst>
            <pc:docMk/>
            <pc:sldMk cId="2605612142" sldId="306"/>
            <ac:spMk id="38" creationId="{9A5AA8EF-8FED-D1DB-02BD-1D148E4A8EAA}"/>
          </ac:spMkLst>
        </pc:spChg>
        <pc:spChg chg="add del mod">
          <ac:chgData name="Sudvarg, Marion" userId="2bb9b31b-5f3c-4f72-8e1f-41eb276ee9c6" providerId="ADAL" clId="{31021B10-09B2-4437-B3BA-FE8A29831BFF}" dt="2022-05-14T03:53:29.245" v="6611" actId="478"/>
          <ac:spMkLst>
            <pc:docMk/>
            <pc:sldMk cId="2605612142" sldId="306"/>
            <ac:spMk id="39" creationId="{8F83C4CD-A0E5-8360-2B3E-DDD2DBD8B797}"/>
          </ac:spMkLst>
        </pc:spChg>
        <pc:spChg chg="add del mod">
          <ac:chgData name="Sudvarg, Marion" userId="2bb9b31b-5f3c-4f72-8e1f-41eb276ee9c6" providerId="ADAL" clId="{31021B10-09B2-4437-B3BA-FE8A29831BFF}" dt="2022-05-14T03:53:29.245" v="6611" actId="478"/>
          <ac:spMkLst>
            <pc:docMk/>
            <pc:sldMk cId="2605612142" sldId="306"/>
            <ac:spMk id="40" creationId="{7BA420D0-B533-4CA9-EE7A-2000154C816F}"/>
          </ac:spMkLst>
        </pc:spChg>
        <pc:spChg chg="add del mod">
          <ac:chgData name="Sudvarg, Marion" userId="2bb9b31b-5f3c-4f72-8e1f-41eb276ee9c6" providerId="ADAL" clId="{31021B10-09B2-4437-B3BA-FE8A29831BFF}" dt="2022-05-14T03:53:29.245" v="6611" actId="478"/>
          <ac:spMkLst>
            <pc:docMk/>
            <pc:sldMk cId="2605612142" sldId="306"/>
            <ac:spMk id="41" creationId="{728932A6-34C1-3399-A5A0-1AF8E2FC933D}"/>
          </ac:spMkLst>
        </pc:spChg>
        <pc:spChg chg="add del mod">
          <ac:chgData name="Sudvarg, Marion" userId="2bb9b31b-5f3c-4f72-8e1f-41eb276ee9c6" providerId="ADAL" clId="{31021B10-09B2-4437-B3BA-FE8A29831BFF}" dt="2022-05-14T03:53:29.245" v="6611" actId="478"/>
          <ac:spMkLst>
            <pc:docMk/>
            <pc:sldMk cId="2605612142" sldId="306"/>
            <ac:spMk id="42" creationId="{6AD43599-A193-093D-9844-ACEB9CFE62D3}"/>
          </ac:spMkLst>
        </pc:spChg>
        <pc:spChg chg="add del mod">
          <ac:chgData name="Sudvarg, Marion" userId="2bb9b31b-5f3c-4f72-8e1f-41eb276ee9c6" providerId="ADAL" clId="{31021B10-09B2-4437-B3BA-FE8A29831BFF}" dt="2022-05-14T03:53:29.245" v="6611" actId="478"/>
          <ac:spMkLst>
            <pc:docMk/>
            <pc:sldMk cId="2605612142" sldId="306"/>
            <ac:spMk id="43" creationId="{465AACF4-B238-6A91-2EB4-548B603714CA}"/>
          </ac:spMkLst>
        </pc:spChg>
        <pc:spChg chg="add del mod">
          <ac:chgData name="Sudvarg, Marion" userId="2bb9b31b-5f3c-4f72-8e1f-41eb276ee9c6" providerId="ADAL" clId="{31021B10-09B2-4437-B3BA-FE8A29831BFF}" dt="2022-05-14T03:53:29.245" v="6611" actId="478"/>
          <ac:spMkLst>
            <pc:docMk/>
            <pc:sldMk cId="2605612142" sldId="306"/>
            <ac:spMk id="44" creationId="{8060F017-CC9C-313B-4505-961FF2DE10E1}"/>
          </ac:spMkLst>
        </pc:spChg>
        <pc:spChg chg="add del mod">
          <ac:chgData name="Sudvarg, Marion" userId="2bb9b31b-5f3c-4f72-8e1f-41eb276ee9c6" providerId="ADAL" clId="{31021B10-09B2-4437-B3BA-FE8A29831BFF}" dt="2022-05-14T03:53:29.245" v="6611" actId="478"/>
          <ac:spMkLst>
            <pc:docMk/>
            <pc:sldMk cId="2605612142" sldId="306"/>
            <ac:spMk id="47" creationId="{CDF1E9D5-57AF-392B-9A33-7B395EBF80F5}"/>
          </ac:spMkLst>
        </pc:spChg>
        <pc:spChg chg="add del mod">
          <ac:chgData name="Sudvarg, Marion" userId="2bb9b31b-5f3c-4f72-8e1f-41eb276ee9c6" providerId="ADAL" clId="{31021B10-09B2-4437-B3BA-FE8A29831BFF}" dt="2022-05-14T03:53:29.245" v="6611" actId="478"/>
          <ac:spMkLst>
            <pc:docMk/>
            <pc:sldMk cId="2605612142" sldId="306"/>
            <ac:spMk id="48" creationId="{5210C936-51C6-54D2-8847-26B85BE58BD6}"/>
          </ac:spMkLst>
        </pc:spChg>
        <pc:spChg chg="add del mod">
          <ac:chgData name="Sudvarg, Marion" userId="2bb9b31b-5f3c-4f72-8e1f-41eb276ee9c6" providerId="ADAL" clId="{31021B10-09B2-4437-B3BA-FE8A29831BFF}" dt="2022-05-14T03:53:29.245" v="6611" actId="478"/>
          <ac:spMkLst>
            <pc:docMk/>
            <pc:sldMk cId="2605612142" sldId="306"/>
            <ac:spMk id="49" creationId="{D43BD609-B39B-531A-1FE9-4AC69CB4AEC8}"/>
          </ac:spMkLst>
        </pc:spChg>
        <pc:spChg chg="add del mod">
          <ac:chgData name="Sudvarg, Marion" userId="2bb9b31b-5f3c-4f72-8e1f-41eb276ee9c6" providerId="ADAL" clId="{31021B10-09B2-4437-B3BA-FE8A29831BFF}" dt="2022-05-14T03:53:29.245" v="6611" actId="478"/>
          <ac:spMkLst>
            <pc:docMk/>
            <pc:sldMk cId="2605612142" sldId="306"/>
            <ac:spMk id="50" creationId="{E8B433F8-2F83-B7AE-6FE6-96163531BBF8}"/>
          </ac:spMkLst>
        </pc:spChg>
        <pc:spChg chg="add del mod">
          <ac:chgData name="Sudvarg, Marion" userId="2bb9b31b-5f3c-4f72-8e1f-41eb276ee9c6" providerId="ADAL" clId="{31021B10-09B2-4437-B3BA-FE8A29831BFF}" dt="2022-05-14T03:53:29.245" v="6611" actId="478"/>
          <ac:spMkLst>
            <pc:docMk/>
            <pc:sldMk cId="2605612142" sldId="306"/>
            <ac:spMk id="51" creationId="{14863572-A4FA-CF0F-C43C-4B56A085D0A8}"/>
          </ac:spMkLst>
        </pc:spChg>
        <pc:spChg chg="add del mod">
          <ac:chgData name="Sudvarg, Marion" userId="2bb9b31b-5f3c-4f72-8e1f-41eb276ee9c6" providerId="ADAL" clId="{31021B10-09B2-4437-B3BA-FE8A29831BFF}" dt="2022-05-14T03:53:29.245" v="6611" actId="478"/>
          <ac:spMkLst>
            <pc:docMk/>
            <pc:sldMk cId="2605612142" sldId="306"/>
            <ac:spMk id="52" creationId="{C5FDF958-843B-4AE9-5316-7A779CA2368A}"/>
          </ac:spMkLst>
        </pc:spChg>
        <pc:spChg chg="add del mod">
          <ac:chgData name="Sudvarg, Marion" userId="2bb9b31b-5f3c-4f72-8e1f-41eb276ee9c6" providerId="ADAL" clId="{31021B10-09B2-4437-B3BA-FE8A29831BFF}" dt="2022-05-14T03:53:29.245" v="6611" actId="478"/>
          <ac:spMkLst>
            <pc:docMk/>
            <pc:sldMk cId="2605612142" sldId="306"/>
            <ac:spMk id="53" creationId="{CCD93C7F-016A-7AC9-EF6D-7330451E951E}"/>
          </ac:spMkLst>
        </pc:spChg>
        <pc:spChg chg="add del mod">
          <ac:chgData name="Sudvarg, Marion" userId="2bb9b31b-5f3c-4f72-8e1f-41eb276ee9c6" providerId="ADAL" clId="{31021B10-09B2-4437-B3BA-FE8A29831BFF}" dt="2022-05-14T03:53:29.245" v="6611" actId="478"/>
          <ac:spMkLst>
            <pc:docMk/>
            <pc:sldMk cId="2605612142" sldId="306"/>
            <ac:spMk id="54" creationId="{26D453CE-3908-4D90-D256-C86573568C92}"/>
          </ac:spMkLst>
        </pc:spChg>
        <pc:spChg chg="add del mod">
          <ac:chgData name="Sudvarg, Marion" userId="2bb9b31b-5f3c-4f72-8e1f-41eb276ee9c6" providerId="ADAL" clId="{31021B10-09B2-4437-B3BA-FE8A29831BFF}" dt="2022-05-14T03:53:29.245" v="6611" actId="478"/>
          <ac:spMkLst>
            <pc:docMk/>
            <pc:sldMk cId="2605612142" sldId="306"/>
            <ac:spMk id="95" creationId="{806DDA0D-05E2-3B32-18C5-C0EBEE933E10}"/>
          </ac:spMkLst>
        </pc:spChg>
        <pc:spChg chg="add mod">
          <ac:chgData name="Sudvarg, Marion" userId="2bb9b31b-5f3c-4f72-8e1f-41eb276ee9c6" providerId="ADAL" clId="{31021B10-09B2-4437-B3BA-FE8A29831BFF}" dt="2022-05-14T03:42:44.971" v="6546" actId="338"/>
          <ac:spMkLst>
            <pc:docMk/>
            <pc:sldMk cId="2605612142" sldId="306"/>
            <ac:spMk id="97" creationId="{5A0DC99D-7DBD-6274-430D-95F029EEF0E0}"/>
          </ac:spMkLst>
        </pc:spChg>
        <pc:spChg chg="add mod">
          <ac:chgData name="Sudvarg, Marion" userId="2bb9b31b-5f3c-4f72-8e1f-41eb276ee9c6" providerId="ADAL" clId="{31021B10-09B2-4437-B3BA-FE8A29831BFF}" dt="2022-05-14T03:42:44.971" v="6546" actId="338"/>
          <ac:spMkLst>
            <pc:docMk/>
            <pc:sldMk cId="2605612142" sldId="306"/>
            <ac:spMk id="99" creationId="{47CA0A55-6B17-2BBD-AA60-08D50B0A4149}"/>
          </ac:spMkLst>
        </pc:spChg>
        <pc:spChg chg="mod">
          <ac:chgData name="Sudvarg, Marion" userId="2bb9b31b-5f3c-4f72-8e1f-41eb276ee9c6" providerId="ADAL" clId="{31021B10-09B2-4437-B3BA-FE8A29831BFF}" dt="2022-05-14T03:42:44.971" v="6546" actId="338"/>
          <ac:spMkLst>
            <pc:docMk/>
            <pc:sldMk cId="2605612142" sldId="306"/>
            <ac:spMk id="100" creationId="{7AE34A92-47A8-8C3E-6DA3-D6C7D662F2CA}"/>
          </ac:spMkLst>
        </pc:spChg>
        <pc:spChg chg="del">
          <ac:chgData name="Sudvarg, Marion" userId="2bb9b31b-5f3c-4f72-8e1f-41eb276ee9c6" providerId="ADAL" clId="{31021B10-09B2-4437-B3BA-FE8A29831BFF}" dt="2022-05-14T03:15:41.564" v="6215" actId="478"/>
          <ac:spMkLst>
            <pc:docMk/>
            <pc:sldMk cId="2605612142" sldId="306"/>
            <ac:spMk id="102" creationId="{536B3FCA-F55D-239A-4719-C7D7C86D7656}"/>
          </ac:spMkLst>
        </pc:spChg>
        <pc:spChg chg="del">
          <ac:chgData name="Sudvarg, Marion" userId="2bb9b31b-5f3c-4f72-8e1f-41eb276ee9c6" providerId="ADAL" clId="{31021B10-09B2-4437-B3BA-FE8A29831BFF}" dt="2022-05-14T03:15:41.564" v="6215" actId="478"/>
          <ac:spMkLst>
            <pc:docMk/>
            <pc:sldMk cId="2605612142" sldId="306"/>
            <ac:spMk id="103" creationId="{D34ACD85-F97D-5C14-BD5B-30682FED2DD3}"/>
          </ac:spMkLst>
        </pc:spChg>
        <pc:spChg chg="del">
          <ac:chgData name="Sudvarg, Marion" userId="2bb9b31b-5f3c-4f72-8e1f-41eb276ee9c6" providerId="ADAL" clId="{31021B10-09B2-4437-B3BA-FE8A29831BFF}" dt="2022-05-14T03:15:41.564" v="6215" actId="478"/>
          <ac:spMkLst>
            <pc:docMk/>
            <pc:sldMk cId="2605612142" sldId="306"/>
            <ac:spMk id="104" creationId="{1F7F2E68-FF72-6E41-95C8-CB7802AACCDA}"/>
          </ac:spMkLst>
        </pc:spChg>
        <pc:spChg chg="del">
          <ac:chgData name="Sudvarg, Marion" userId="2bb9b31b-5f3c-4f72-8e1f-41eb276ee9c6" providerId="ADAL" clId="{31021B10-09B2-4437-B3BA-FE8A29831BFF}" dt="2022-05-14T03:15:41.564" v="6215" actId="478"/>
          <ac:spMkLst>
            <pc:docMk/>
            <pc:sldMk cId="2605612142" sldId="306"/>
            <ac:spMk id="105" creationId="{2788A534-99A2-99AF-3CB4-A29F984C4D90}"/>
          </ac:spMkLst>
        </pc:spChg>
        <pc:spChg chg="del">
          <ac:chgData name="Sudvarg, Marion" userId="2bb9b31b-5f3c-4f72-8e1f-41eb276ee9c6" providerId="ADAL" clId="{31021B10-09B2-4437-B3BA-FE8A29831BFF}" dt="2022-05-14T03:15:41.564" v="6215" actId="478"/>
          <ac:spMkLst>
            <pc:docMk/>
            <pc:sldMk cId="2605612142" sldId="306"/>
            <ac:spMk id="106" creationId="{2357335C-C64A-9659-58FD-F4313BFC42E0}"/>
          </ac:spMkLst>
        </pc:spChg>
        <pc:spChg chg="del">
          <ac:chgData name="Sudvarg, Marion" userId="2bb9b31b-5f3c-4f72-8e1f-41eb276ee9c6" providerId="ADAL" clId="{31021B10-09B2-4437-B3BA-FE8A29831BFF}" dt="2022-05-14T03:15:41.564" v="6215" actId="478"/>
          <ac:spMkLst>
            <pc:docMk/>
            <pc:sldMk cId="2605612142" sldId="306"/>
            <ac:spMk id="107" creationId="{2D1B3EBA-8592-66EE-FD00-DFD2435EE5DC}"/>
          </ac:spMkLst>
        </pc:spChg>
        <pc:spChg chg="del">
          <ac:chgData name="Sudvarg, Marion" userId="2bb9b31b-5f3c-4f72-8e1f-41eb276ee9c6" providerId="ADAL" clId="{31021B10-09B2-4437-B3BA-FE8A29831BFF}" dt="2022-05-14T03:15:41.564" v="6215" actId="478"/>
          <ac:spMkLst>
            <pc:docMk/>
            <pc:sldMk cId="2605612142" sldId="306"/>
            <ac:spMk id="108" creationId="{04D0DDFE-1D79-C370-D7BD-A0C5224A8349}"/>
          </ac:spMkLst>
        </pc:spChg>
        <pc:spChg chg="del">
          <ac:chgData name="Sudvarg, Marion" userId="2bb9b31b-5f3c-4f72-8e1f-41eb276ee9c6" providerId="ADAL" clId="{31021B10-09B2-4437-B3BA-FE8A29831BFF}" dt="2022-05-14T03:15:41.564" v="6215" actId="478"/>
          <ac:spMkLst>
            <pc:docMk/>
            <pc:sldMk cId="2605612142" sldId="306"/>
            <ac:spMk id="109" creationId="{D725196B-6AB5-5A6A-75B6-FBB8DEFCA58D}"/>
          </ac:spMkLst>
        </pc:spChg>
        <pc:spChg chg="del">
          <ac:chgData name="Sudvarg, Marion" userId="2bb9b31b-5f3c-4f72-8e1f-41eb276ee9c6" providerId="ADAL" clId="{31021B10-09B2-4437-B3BA-FE8A29831BFF}" dt="2022-05-14T03:15:41.564" v="6215" actId="478"/>
          <ac:spMkLst>
            <pc:docMk/>
            <pc:sldMk cId="2605612142" sldId="306"/>
            <ac:spMk id="121" creationId="{1307C4AD-1795-3C1A-8139-9DE66ECFCD21}"/>
          </ac:spMkLst>
        </pc:spChg>
        <pc:spChg chg="del">
          <ac:chgData name="Sudvarg, Marion" userId="2bb9b31b-5f3c-4f72-8e1f-41eb276ee9c6" providerId="ADAL" clId="{31021B10-09B2-4437-B3BA-FE8A29831BFF}" dt="2022-05-14T03:15:41.564" v="6215" actId="478"/>
          <ac:spMkLst>
            <pc:docMk/>
            <pc:sldMk cId="2605612142" sldId="306"/>
            <ac:spMk id="122" creationId="{C4D49EFF-64E3-8AC1-7542-9A2FB3020233}"/>
          </ac:spMkLst>
        </pc:spChg>
        <pc:spChg chg="del">
          <ac:chgData name="Sudvarg, Marion" userId="2bb9b31b-5f3c-4f72-8e1f-41eb276ee9c6" providerId="ADAL" clId="{31021B10-09B2-4437-B3BA-FE8A29831BFF}" dt="2022-05-14T03:15:41.564" v="6215" actId="478"/>
          <ac:spMkLst>
            <pc:docMk/>
            <pc:sldMk cId="2605612142" sldId="306"/>
            <ac:spMk id="123" creationId="{4F7375D1-C89C-E268-0CBF-AD9420A11ABE}"/>
          </ac:spMkLst>
        </pc:spChg>
        <pc:spChg chg="del">
          <ac:chgData name="Sudvarg, Marion" userId="2bb9b31b-5f3c-4f72-8e1f-41eb276ee9c6" providerId="ADAL" clId="{31021B10-09B2-4437-B3BA-FE8A29831BFF}" dt="2022-05-14T03:15:41.564" v="6215" actId="478"/>
          <ac:spMkLst>
            <pc:docMk/>
            <pc:sldMk cId="2605612142" sldId="306"/>
            <ac:spMk id="124" creationId="{B306F992-67FF-7DDF-AC56-A593332CC866}"/>
          </ac:spMkLst>
        </pc:spChg>
        <pc:spChg chg="del">
          <ac:chgData name="Sudvarg, Marion" userId="2bb9b31b-5f3c-4f72-8e1f-41eb276ee9c6" providerId="ADAL" clId="{31021B10-09B2-4437-B3BA-FE8A29831BFF}" dt="2022-05-14T03:15:41.564" v="6215" actId="478"/>
          <ac:spMkLst>
            <pc:docMk/>
            <pc:sldMk cId="2605612142" sldId="306"/>
            <ac:spMk id="125" creationId="{082148CB-65F7-8611-FE5E-5597E7CC144D}"/>
          </ac:spMkLst>
        </pc:spChg>
        <pc:spChg chg="del">
          <ac:chgData name="Sudvarg, Marion" userId="2bb9b31b-5f3c-4f72-8e1f-41eb276ee9c6" providerId="ADAL" clId="{31021B10-09B2-4437-B3BA-FE8A29831BFF}" dt="2022-05-14T03:15:41.564" v="6215" actId="478"/>
          <ac:spMkLst>
            <pc:docMk/>
            <pc:sldMk cId="2605612142" sldId="306"/>
            <ac:spMk id="126" creationId="{6AC446F7-642D-6C0C-E540-39E11DE5BD66}"/>
          </ac:spMkLst>
        </pc:spChg>
        <pc:spChg chg="del">
          <ac:chgData name="Sudvarg, Marion" userId="2bb9b31b-5f3c-4f72-8e1f-41eb276ee9c6" providerId="ADAL" clId="{31021B10-09B2-4437-B3BA-FE8A29831BFF}" dt="2022-05-14T03:15:41.564" v="6215" actId="478"/>
          <ac:spMkLst>
            <pc:docMk/>
            <pc:sldMk cId="2605612142" sldId="306"/>
            <ac:spMk id="127" creationId="{E27BB57B-BA00-B05C-CEB4-78360FC2592D}"/>
          </ac:spMkLst>
        </pc:spChg>
        <pc:spChg chg="mod">
          <ac:chgData name="Sudvarg, Marion" userId="2bb9b31b-5f3c-4f72-8e1f-41eb276ee9c6" providerId="ADAL" clId="{31021B10-09B2-4437-B3BA-FE8A29831BFF}" dt="2022-05-14T03:42:44.971" v="6546" actId="338"/>
          <ac:spMkLst>
            <pc:docMk/>
            <pc:sldMk cId="2605612142" sldId="306"/>
            <ac:spMk id="134" creationId="{C1C5F1A7-C6F9-B787-2892-D7680586B4EF}"/>
          </ac:spMkLst>
        </pc:spChg>
        <pc:spChg chg="mod">
          <ac:chgData name="Sudvarg, Marion" userId="2bb9b31b-5f3c-4f72-8e1f-41eb276ee9c6" providerId="ADAL" clId="{31021B10-09B2-4437-B3BA-FE8A29831BFF}" dt="2022-05-14T03:42:44.971" v="6546" actId="338"/>
          <ac:spMkLst>
            <pc:docMk/>
            <pc:sldMk cId="2605612142" sldId="306"/>
            <ac:spMk id="135" creationId="{DC1F88BA-6C6C-1DAC-BAAE-0FCA74DAAC24}"/>
          </ac:spMkLst>
        </pc:spChg>
        <pc:spChg chg="mod">
          <ac:chgData name="Sudvarg, Marion" userId="2bb9b31b-5f3c-4f72-8e1f-41eb276ee9c6" providerId="ADAL" clId="{31021B10-09B2-4437-B3BA-FE8A29831BFF}" dt="2022-05-14T03:42:44.971" v="6546" actId="338"/>
          <ac:spMkLst>
            <pc:docMk/>
            <pc:sldMk cId="2605612142" sldId="306"/>
            <ac:spMk id="136" creationId="{609CDF1E-2B70-EABD-55C4-DD21DB2E2303}"/>
          </ac:spMkLst>
        </pc:spChg>
        <pc:spChg chg="mod">
          <ac:chgData name="Sudvarg, Marion" userId="2bb9b31b-5f3c-4f72-8e1f-41eb276ee9c6" providerId="ADAL" clId="{31021B10-09B2-4437-B3BA-FE8A29831BFF}" dt="2022-05-14T03:42:44.971" v="6546" actId="338"/>
          <ac:spMkLst>
            <pc:docMk/>
            <pc:sldMk cId="2605612142" sldId="306"/>
            <ac:spMk id="137" creationId="{2B4EA4A6-30F6-F64E-B522-8F25021BB6E2}"/>
          </ac:spMkLst>
        </pc:spChg>
        <pc:spChg chg="mod">
          <ac:chgData name="Sudvarg, Marion" userId="2bb9b31b-5f3c-4f72-8e1f-41eb276ee9c6" providerId="ADAL" clId="{31021B10-09B2-4437-B3BA-FE8A29831BFF}" dt="2022-05-14T03:42:44.971" v="6546" actId="338"/>
          <ac:spMkLst>
            <pc:docMk/>
            <pc:sldMk cId="2605612142" sldId="306"/>
            <ac:spMk id="138" creationId="{B6F53F5E-5B63-7759-11A6-9A3951A139A7}"/>
          </ac:spMkLst>
        </pc:spChg>
        <pc:spChg chg="mod">
          <ac:chgData name="Sudvarg, Marion" userId="2bb9b31b-5f3c-4f72-8e1f-41eb276ee9c6" providerId="ADAL" clId="{31021B10-09B2-4437-B3BA-FE8A29831BFF}" dt="2022-05-14T03:42:44.971" v="6546" actId="338"/>
          <ac:spMkLst>
            <pc:docMk/>
            <pc:sldMk cId="2605612142" sldId="306"/>
            <ac:spMk id="139" creationId="{3EDF4CA3-07E0-509A-27A8-5D65B4EA7E53}"/>
          </ac:spMkLst>
        </pc:spChg>
        <pc:spChg chg="mod">
          <ac:chgData name="Sudvarg, Marion" userId="2bb9b31b-5f3c-4f72-8e1f-41eb276ee9c6" providerId="ADAL" clId="{31021B10-09B2-4437-B3BA-FE8A29831BFF}" dt="2022-05-14T03:42:44.971" v="6546" actId="338"/>
          <ac:spMkLst>
            <pc:docMk/>
            <pc:sldMk cId="2605612142" sldId="306"/>
            <ac:spMk id="140" creationId="{3612105E-3F65-AEF8-BD2E-9BAFF7066379}"/>
          </ac:spMkLst>
        </pc:spChg>
        <pc:spChg chg="mod">
          <ac:chgData name="Sudvarg, Marion" userId="2bb9b31b-5f3c-4f72-8e1f-41eb276ee9c6" providerId="ADAL" clId="{31021B10-09B2-4437-B3BA-FE8A29831BFF}" dt="2022-05-14T03:42:44.971" v="6546" actId="338"/>
          <ac:spMkLst>
            <pc:docMk/>
            <pc:sldMk cId="2605612142" sldId="306"/>
            <ac:spMk id="141" creationId="{119BE48F-BDFC-9E69-39BF-D991F9710FE0}"/>
          </ac:spMkLst>
        </pc:spChg>
        <pc:spChg chg="mod">
          <ac:chgData name="Sudvarg, Marion" userId="2bb9b31b-5f3c-4f72-8e1f-41eb276ee9c6" providerId="ADAL" clId="{31021B10-09B2-4437-B3BA-FE8A29831BFF}" dt="2022-05-14T03:42:44.971" v="6546" actId="338"/>
          <ac:spMkLst>
            <pc:docMk/>
            <pc:sldMk cId="2605612142" sldId="306"/>
            <ac:spMk id="142" creationId="{1118E7B8-2F80-4C46-A358-E72CFC5FA78C}"/>
          </ac:spMkLst>
        </pc:spChg>
        <pc:spChg chg="mod">
          <ac:chgData name="Sudvarg, Marion" userId="2bb9b31b-5f3c-4f72-8e1f-41eb276ee9c6" providerId="ADAL" clId="{31021B10-09B2-4437-B3BA-FE8A29831BFF}" dt="2022-05-14T03:42:44.971" v="6546" actId="338"/>
          <ac:spMkLst>
            <pc:docMk/>
            <pc:sldMk cId="2605612142" sldId="306"/>
            <ac:spMk id="143" creationId="{AD152D7F-A36B-969E-15EB-28EF35E342BE}"/>
          </ac:spMkLst>
        </pc:spChg>
        <pc:spChg chg="mod">
          <ac:chgData name="Sudvarg, Marion" userId="2bb9b31b-5f3c-4f72-8e1f-41eb276ee9c6" providerId="ADAL" clId="{31021B10-09B2-4437-B3BA-FE8A29831BFF}" dt="2022-05-14T03:42:44.971" v="6546" actId="338"/>
          <ac:spMkLst>
            <pc:docMk/>
            <pc:sldMk cId="2605612142" sldId="306"/>
            <ac:spMk id="144" creationId="{B6FD67E9-0A09-5F65-E535-DF35DCAD629D}"/>
          </ac:spMkLst>
        </pc:spChg>
        <pc:spChg chg="mod">
          <ac:chgData name="Sudvarg, Marion" userId="2bb9b31b-5f3c-4f72-8e1f-41eb276ee9c6" providerId="ADAL" clId="{31021B10-09B2-4437-B3BA-FE8A29831BFF}" dt="2022-05-14T03:42:44.971" v="6546" actId="338"/>
          <ac:spMkLst>
            <pc:docMk/>
            <pc:sldMk cId="2605612142" sldId="306"/>
            <ac:spMk id="145" creationId="{094C4FEB-28F9-D444-5BB2-20391886895C}"/>
          </ac:spMkLst>
        </pc:spChg>
        <pc:spChg chg="mod">
          <ac:chgData name="Sudvarg, Marion" userId="2bb9b31b-5f3c-4f72-8e1f-41eb276ee9c6" providerId="ADAL" clId="{31021B10-09B2-4437-B3BA-FE8A29831BFF}" dt="2022-05-14T03:42:44.971" v="6546" actId="338"/>
          <ac:spMkLst>
            <pc:docMk/>
            <pc:sldMk cId="2605612142" sldId="306"/>
            <ac:spMk id="146" creationId="{906497B6-592B-BD2B-C9A5-0765F9CF5E6A}"/>
          </ac:spMkLst>
        </pc:spChg>
        <pc:spChg chg="mod">
          <ac:chgData name="Sudvarg, Marion" userId="2bb9b31b-5f3c-4f72-8e1f-41eb276ee9c6" providerId="ADAL" clId="{31021B10-09B2-4437-B3BA-FE8A29831BFF}" dt="2022-05-14T03:42:44.971" v="6546" actId="338"/>
          <ac:spMkLst>
            <pc:docMk/>
            <pc:sldMk cId="2605612142" sldId="306"/>
            <ac:spMk id="147" creationId="{62259E4C-DBCE-BC97-5F91-0182AB3BCDDA}"/>
          </ac:spMkLst>
        </pc:spChg>
        <pc:spChg chg="mod">
          <ac:chgData name="Sudvarg, Marion" userId="2bb9b31b-5f3c-4f72-8e1f-41eb276ee9c6" providerId="ADAL" clId="{31021B10-09B2-4437-B3BA-FE8A29831BFF}" dt="2022-05-14T03:42:44.971" v="6546" actId="338"/>
          <ac:spMkLst>
            <pc:docMk/>
            <pc:sldMk cId="2605612142" sldId="306"/>
            <ac:spMk id="148" creationId="{7CDCE4EF-D925-C03C-BDA0-CEE44EE042F4}"/>
          </ac:spMkLst>
        </pc:spChg>
        <pc:spChg chg="mod">
          <ac:chgData name="Sudvarg, Marion" userId="2bb9b31b-5f3c-4f72-8e1f-41eb276ee9c6" providerId="ADAL" clId="{31021B10-09B2-4437-B3BA-FE8A29831BFF}" dt="2022-05-14T03:42:44.971" v="6546" actId="338"/>
          <ac:spMkLst>
            <pc:docMk/>
            <pc:sldMk cId="2605612142" sldId="306"/>
            <ac:spMk id="149" creationId="{62F04E89-4DA5-CF5C-9AA4-BDAC8526246B}"/>
          </ac:spMkLst>
        </pc:spChg>
        <pc:spChg chg="mod">
          <ac:chgData name="Sudvarg, Marion" userId="2bb9b31b-5f3c-4f72-8e1f-41eb276ee9c6" providerId="ADAL" clId="{31021B10-09B2-4437-B3BA-FE8A29831BFF}" dt="2022-05-14T03:42:44.971" v="6546" actId="338"/>
          <ac:spMkLst>
            <pc:docMk/>
            <pc:sldMk cId="2605612142" sldId="306"/>
            <ac:spMk id="150" creationId="{3B14FC43-B0F3-47CE-DC82-5FD1B3D8AB88}"/>
          </ac:spMkLst>
        </pc:spChg>
        <pc:spChg chg="mod">
          <ac:chgData name="Sudvarg, Marion" userId="2bb9b31b-5f3c-4f72-8e1f-41eb276ee9c6" providerId="ADAL" clId="{31021B10-09B2-4437-B3BA-FE8A29831BFF}" dt="2022-05-14T03:42:44.971" v="6546" actId="338"/>
          <ac:spMkLst>
            <pc:docMk/>
            <pc:sldMk cId="2605612142" sldId="306"/>
            <ac:spMk id="151" creationId="{FA0A1533-B83E-E493-F35C-EAF7C55EA9A3}"/>
          </ac:spMkLst>
        </pc:spChg>
        <pc:spChg chg="mod">
          <ac:chgData name="Sudvarg, Marion" userId="2bb9b31b-5f3c-4f72-8e1f-41eb276ee9c6" providerId="ADAL" clId="{31021B10-09B2-4437-B3BA-FE8A29831BFF}" dt="2022-05-14T03:42:44.971" v="6546" actId="338"/>
          <ac:spMkLst>
            <pc:docMk/>
            <pc:sldMk cId="2605612142" sldId="306"/>
            <ac:spMk id="152" creationId="{AFEBB592-B610-C486-FA27-6128B4C9AD11}"/>
          </ac:spMkLst>
        </pc:spChg>
        <pc:spChg chg="mod">
          <ac:chgData name="Sudvarg, Marion" userId="2bb9b31b-5f3c-4f72-8e1f-41eb276ee9c6" providerId="ADAL" clId="{31021B10-09B2-4437-B3BA-FE8A29831BFF}" dt="2022-05-14T03:42:44.971" v="6546" actId="338"/>
          <ac:spMkLst>
            <pc:docMk/>
            <pc:sldMk cId="2605612142" sldId="306"/>
            <ac:spMk id="153" creationId="{0BEBD95F-42F5-4E13-D7FE-A67643228873}"/>
          </ac:spMkLst>
        </pc:spChg>
        <pc:spChg chg="mod">
          <ac:chgData name="Sudvarg, Marion" userId="2bb9b31b-5f3c-4f72-8e1f-41eb276ee9c6" providerId="ADAL" clId="{31021B10-09B2-4437-B3BA-FE8A29831BFF}" dt="2022-05-14T03:42:44.971" v="6546" actId="338"/>
          <ac:spMkLst>
            <pc:docMk/>
            <pc:sldMk cId="2605612142" sldId="306"/>
            <ac:spMk id="154" creationId="{821FB6F7-6190-78A0-0F8B-4B5BF2CD6C17}"/>
          </ac:spMkLst>
        </pc:spChg>
        <pc:spChg chg="mod">
          <ac:chgData name="Sudvarg, Marion" userId="2bb9b31b-5f3c-4f72-8e1f-41eb276ee9c6" providerId="ADAL" clId="{31021B10-09B2-4437-B3BA-FE8A29831BFF}" dt="2022-05-14T03:42:44.971" v="6546" actId="338"/>
          <ac:spMkLst>
            <pc:docMk/>
            <pc:sldMk cId="2605612142" sldId="306"/>
            <ac:spMk id="155" creationId="{DBF78EC5-5D25-34C4-FF7F-6C89B3556532}"/>
          </ac:spMkLst>
        </pc:spChg>
        <pc:spChg chg="mod">
          <ac:chgData name="Sudvarg, Marion" userId="2bb9b31b-5f3c-4f72-8e1f-41eb276ee9c6" providerId="ADAL" clId="{31021B10-09B2-4437-B3BA-FE8A29831BFF}" dt="2022-05-14T03:42:44.971" v="6546" actId="338"/>
          <ac:spMkLst>
            <pc:docMk/>
            <pc:sldMk cId="2605612142" sldId="306"/>
            <ac:spMk id="156" creationId="{CA1F2165-4D92-B459-C362-C87327EE0CC5}"/>
          </ac:spMkLst>
        </pc:spChg>
        <pc:spChg chg="mod">
          <ac:chgData name="Sudvarg, Marion" userId="2bb9b31b-5f3c-4f72-8e1f-41eb276ee9c6" providerId="ADAL" clId="{31021B10-09B2-4437-B3BA-FE8A29831BFF}" dt="2022-05-14T03:42:44.971" v="6546" actId="338"/>
          <ac:spMkLst>
            <pc:docMk/>
            <pc:sldMk cId="2605612142" sldId="306"/>
            <ac:spMk id="157" creationId="{4235CE46-C51D-D3CE-37D8-93E2674EC278}"/>
          </ac:spMkLst>
        </pc:spChg>
        <pc:spChg chg="mod">
          <ac:chgData name="Sudvarg, Marion" userId="2bb9b31b-5f3c-4f72-8e1f-41eb276ee9c6" providerId="ADAL" clId="{31021B10-09B2-4437-B3BA-FE8A29831BFF}" dt="2022-05-14T03:42:44.971" v="6546" actId="338"/>
          <ac:spMkLst>
            <pc:docMk/>
            <pc:sldMk cId="2605612142" sldId="306"/>
            <ac:spMk id="158" creationId="{70457523-EF34-8C53-5281-852DCF7F6732}"/>
          </ac:spMkLst>
        </pc:spChg>
        <pc:spChg chg="mod">
          <ac:chgData name="Sudvarg, Marion" userId="2bb9b31b-5f3c-4f72-8e1f-41eb276ee9c6" providerId="ADAL" clId="{31021B10-09B2-4437-B3BA-FE8A29831BFF}" dt="2022-05-14T03:42:44.971" v="6546" actId="338"/>
          <ac:spMkLst>
            <pc:docMk/>
            <pc:sldMk cId="2605612142" sldId="306"/>
            <ac:spMk id="159" creationId="{DCD2AB19-4A95-55C5-0986-7502177FD0E0}"/>
          </ac:spMkLst>
        </pc:spChg>
        <pc:spChg chg="mod">
          <ac:chgData name="Sudvarg, Marion" userId="2bb9b31b-5f3c-4f72-8e1f-41eb276ee9c6" providerId="ADAL" clId="{31021B10-09B2-4437-B3BA-FE8A29831BFF}" dt="2022-05-14T03:42:44.971" v="6546" actId="338"/>
          <ac:spMkLst>
            <pc:docMk/>
            <pc:sldMk cId="2605612142" sldId="306"/>
            <ac:spMk id="160" creationId="{168E7E7D-2082-6018-50DC-FBF0F7D6DDF7}"/>
          </ac:spMkLst>
        </pc:spChg>
        <pc:spChg chg="mod">
          <ac:chgData name="Sudvarg, Marion" userId="2bb9b31b-5f3c-4f72-8e1f-41eb276ee9c6" providerId="ADAL" clId="{31021B10-09B2-4437-B3BA-FE8A29831BFF}" dt="2022-05-14T03:42:44.971" v="6546" actId="338"/>
          <ac:spMkLst>
            <pc:docMk/>
            <pc:sldMk cId="2605612142" sldId="306"/>
            <ac:spMk id="161" creationId="{41FC8E88-0C82-8F94-7770-95CBBE1664F5}"/>
          </ac:spMkLst>
        </pc:spChg>
        <pc:spChg chg="mod">
          <ac:chgData name="Sudvarg, Marion" userId="2bb9b31b-5f3c-4f72-8e1f-41eb276ee9c6" providerId="ADAL" clId="{31021B10-09B2-4437-B3BA-FE8A29831BFF}" dt="2022-05-14T03:42:44.971" v="6546" actId="338"/>
          <ac:spMkLst>
            <pc:docMk/>
            <pc:sldMk cId="2605612142" sldId="306"/>
            <ac:spMk id="162" creationId="{0EFFDE1D-063F-14EF-FE41-6ECE99B5CE0F}"/>
          </ac:spMkLst>
        </pc:spChg>
        <pc:spChg chg="mod">
          <ac:chgData name="Sudvarg, Marion" userId="2bb9b31b-5f3c-4f72-8e1f-41eb276ee9c6" providerId="ADAL" clId="{31021B10-09B2-4437-B3BA-FE8A29831BFF}" dt="2022-05-14T03:42:44.971" v="6546" actId="338"/>
          <ac:spMkLst>
            <pc:docMk/>
            <pc:sldMk cId="2605612142" sldId="306"/>
            <ac:spMk id="163" creationId="{E9F336C7-22D6-E53E-B1B8-082B4BBBB000}"/>
          </ac:spMkLst>
        </pc:spChg>
        <pc:spChg chg="mod">
          <ac:chgData name="Sudvarg, Marion" userId="2bb9b31b-5f3c-4f72-8e1f-41eb276ee9c6" providerId="ADAL" clId="{31021B10-09B2-4437-B3BA-FE8A29831BFF}" dt="2022-05-14T03:42:44.971" v="6546" actId="338"/>
          <ac:spMkLst>
            <pc:docMk/>
            <pc:sldMk cId="2605612142" sldId="306"/>
            <ac:spMk id="164" creationId="{D552FA56-FAF0-6E6D-7C64-E1E3F9097125}"/>
          </ac:spMkLst>
        </pc:spChg>
        <pc:spChg chg="mod">
          <ac:chgData name="Sudvarg, Marion" userId="2bb9b31b-5f3c-4f72-8e1f-41eb276ee9c6" providerId="ADAL" clId="{31021B10-09B2-4437-B3BA-FE8A29831BFF}" dt="2022-05-14T03:42:44.971" v="6546" actId="338"/>
          <ac:spMkLst>
            <pc:docMk/>
            <pc:sldMk cId="2605612142" sldId="306"/>
            <ac:spMk id="165" creationId="{7C4C221F-5496-DD2F-83B3-3ECA80F71630}"/>
          </ac:spMkLst>
        </pc:spChg>
        <pc:spChg chg="mod">
          <ac:chgData name="Sudvarg, Marion" userId="2bb9b31b-5f3c-4f72-8e1f-41eb276ee9c6" providerId="ADAL" clId="{31021B10-09B2-4437-B3BA-FE8A29831BFF}" dt="2022-05-14T03:42:44.971" v="6546" actId="338"/>
          <ac:spMkLst>
            <pc:docMk/>
            <pc:sldMk cId="2605612142" sldId="306"/>
            <ac:spMk id="166" creationId="{B9F7675D-8128-702B-57D6-F2A8A2481944}"/>
          </ac:spMkLst>
        </pc:spChg>
        <pc:spChg chg="mod">
          <ac:chgData name="Sudvarg, Marion" userId="2bb9b31b-5f3c-4f72-8e1f-41eb276ee9c6" providerId="ADAL" clId="{31021B10-09B2-4437-B3BA-FE8A29831BFF}" dt="2022-05-14T03:42:44.971" v="6546" actId="338"/>
          <ac:spMkLst>
            <pc:docMk/>
            <pc:sldMk cId="2605612142" sldId="306"/>
            <ac:spMk id="167" creationId="{18CB9459-9E50-2B95-F923-D91F0D4B0D34}"/>
          </ac:spMkLst>
        </pc:spChg>
        <pc:spChg chg="mod">
          <ac:chgData name="Sudvarg, Marion" userId="2bb9b31b-5f3c-4f72-8e1f-41eb276ee9c6" providerId="ADAL" clId="{31021B10-09B2-4437-B3BA-FE8A29831BFF}" dt="2022-05-14T03:42:44.971" v="6546" actId="338"/>
          <ac:spMkLst>
            <pc:docMk/>
            <pc:sldMk cId="2605612142" sldId="306"/>
            <ac:spMk id="168" creationId="{4341EA79-3993-2E04-DB67-B794F99E22AF}"/>
          </ac:spMkLst>
        </pc:spChg>
        <pc:spChg chg="mod">
          <ac:chgData name="Sudvarg, Marion" userId="2bb9b31b-5f3c-4f72-8e1f-41eb276ee9c6" providerId="ADAL" clId="{31021B10-09B2-4437-B3BA-FE8A29831BFF}" dt="2022-05-14T03:42:44.971" v="6546" actId="338"/>
          <ac:spMkLst>
            <pc:docMk/>
            <pc:sldMk cId="2605612142" sldId="306"/>
            <ac:spMk id="169" creationId="{D294BE57-A645-082E-33BA-4DCC188BF251}"/>
          </ac:spMkLst>
        </pc:spChg>
        <pc:spChg chg="mod">
          <ac:chgData name="Sudvarg, Marion" userId="2bb9b31b-5f3c-4f72-8e1f-41eb276ee9c6" providerId="ADAL" clId="{31021B10-09B2-4437-B3BA-FE8A29831BFF}" dt="2022-05-14T03:42:44.971" v="6546" actId="338"/>
          <ac:spMkLst>
            <pc:docMk/>
            <pc:sldMk cId="2605612142" sldId="306"/>
            <ac:spMk id="170" creationId="{C3556BE5-EF6B-9ACC-FB51-7CDF7AA8CDAF}"/>
          </ac:spMkLst>
        </pc:spChg>
        <pc:spChg chg="mod">
          <ac:chgData name="Sudvarg, Marion" userId="2bb9b31b-5f3c-4f72-8e1f-41eb276ee9c6" providerId="ADAL" clId="{31021B10-09B2-4437-B3BA-FE8A29831BFF}" dt="2022-05-14T03:42:44.971" v="6546" actId="338"/>
          <ac:spMkLst>
            <pc:docMk/>
            <pc:sldMk cId="2605612142" sldId="306"/>
            <ac:spMk id="171" creationId="{AD560721-98CB-D222-F80B-8983F1B79828}"/>
          </ac:spMkLst>
        </pc:spChg>
        <pc:spChg chg="mod">
          <ac:chgData name="Sudvarg, Marion" userId="2bb9b31b-5f3c-4f72-8e1f-41eb276ee9c6" providerId="ADAL" clId="{31021B10-09B2-4437-B3BA-FE8A29831BFF}" dt="2022-05-14T03:42:44.971" v="6546" actId="338"/>
          <ac:spMkLst>
            <pc:docMk/>
            <pc:sldMk cId="2605612142" sldId="306"/>
            <ac:spMk id="172" creationId="{BEB4C193-B6C1-F46C-29A5-4B9653928B17}"/>
          </ac:spMkLst>
        </pc:spChg>
        <pc:spChg chg="mod">
          <ac:chgData name="Sudvarg, Marion" userId="2bb9b31b-5f3c-4f72-8e1f-41eb276ee9c6" providerId="ADAL" clId="{31021B10-09B2-4437-B3BA-FE8A29831BFF}" dt="2022-05-14T03:42:44.971" v="6546" actId="338"/>
          <ac:spMkLst>
            <pc:docMk/>
            <pc:sldMk cId="2605612142" sldId="306"/>
            <ac:spMk id="173" creationId="{8457AE54-ABE0-E70D-7A4A-5477E5D774D2}"/>
          </ac:spMkLst>
        </pc:spChg>
        <pc:spChg chg="mod">
          <ac:chgData name="Sudvarg, Marion" userId="2bb9b31b-5f3c-4f72-8e1f-41eb276ee9c6" providerId="ADAL" clId="{31021B10-09B2-4437-B3BA-FE8A29831BFF}" dt="2022-05-14T03:42:44.971" v="6546" actId="338"/>
          <ac:spMkLst>
            <pc:docMk/>
            <pc:sldMk cId="2605612142" sldId="306"/>
            <ac:spMk id="174" creationId="{C021A638-F417-68CA-C875-775D9C06722D}"/>
          </ac:spMkLst>
        </pc:spChg>
        <pc:spChg chg="mod">
          <ac:chgData name="Sudvarg, Marion" userId="2bb9b31b-5f3c-4f72-8e1f-41eb276ee9c6" providerId="ADAL" clId="{31021B10-09B2-4437-B3BA-FE8A29831BFF}" dt="2022-05-14T03:42:44.971" v="6546" actId="338"/>
          <ac:spMkLst>
            <pc:docMk/>
            <pc:sldMk cId="2605612142" sldId="306"/>
            <ac:spMk id="175" creationId="{C192ED01-CA37-A623-955B-A207BA8D4CAB}"/>
          </ac:spMkLst>
        </pc:spChg>
        <pc:spChg chg="mod">
          <ac:chgData name="Sudvarg, Marion" userId="2bb9b31b-5f3c-4f72-8e1f-41eb276ee9c6" providerId="ADAL" clId="{31021B10-09B2-4437-B3BA-FE8A29831BFF}" dt="2022-05-14T03:42:44.971" v="6546" actId="338"/>
          <ac:spMkLst>
            <pc:docMk/>
            <pc:sldMk cId="2605612142" sldId="306"/>
            <ac:spMk id="176" creationId="{3CF34896-3D82-B438-B994-CE21D7209218}"/>
          </ac:spMkLst>
        </pc:spChg>
        <pc:spChg chg="mod">
          <ac:chgData name="Sudvarg, Marion" userId="2bb9b31b-5f3c-4f72-8e1f-41eb276ee9c6" providerId="ADAL" clId="{31021B10-09B2-4437-B3BA-FE8A29831BFF}" dt="2022-05-14T03:42:44.971" v="6546" actId="338"/>
          <ac:spMkLst>
            <pc:docMk/>
            <pc:sldMk cId="2605612142" sldId="306"/>
            <ac:spMk id="177" creationId="{2BA7771A-4D3B-AFF1-75F7-7AF474321F92}"/>
          </ac:spMkLst>
        </pc:spChg>
        <pc:spChg chg="mod">
          <ac:chgData name="Sudvarg, Marion" userId="2bb9b31b-5f3c-4f72-8e1f-41eb276ee9c6" providerId="ADAL" clId="{31021B10-09B2-4437-B3BA-FE8A29831BFF}" dt="2022-05-14T03:42:44.971" v="6546" actId="338"/>
          <ac:spMkLst>
            <pc:docMk/>
            <pc:sldMk cId="2605612142" sldId="306"/>
            <ac:spMk id="178" creationId="{8DF79994-88F8-9664-889D-0F2AA6E56B0C}"/>
          </ac:spMkLst>
        </pc:spChg>
        <pc:spChg chg="mod">
          <ac:chgData name="Sudvarg, Marion" userId="2bb9b31b-5f3c-4f72-8e1f-41eb276ee9c6" providerId="ADAL" clId="{31021B10-09B2-4437-B3BA-FE8A29831BFF}" dt="2022-05-14T03:42:44.971" v="6546" actId="338"/>
          <ac:spMkLst>
            <pc:docMk/>
            <pc:sldMk cId="2605612142" sldId="306"/>
            <ac:spMk id="179" creationId="{6DB48D81-C970-7E21-5FE8-61C5BBCF1ACD}"/>
          </ac:spMkLst>
        </pc:spChg>
        <pc:spChg chg="mod">
          <ac:chgData name="Sudvarg, Marion" userId="2bb9b31b-5f3c-4f72-8e1f-41eb276ee9c6" providerId="ADAL" clId="{31021B10-09B2-4437-B3BA-FE8A29831BFF}" dt="2022-05-14T03:42:44.971" v="6546" actId="338"/>
          <ac:spMkLst>
            <pc:docMk/>
            <pc:sldMk cId="2605612142" sldId="306"/>
            <ac:spMk id="180" creationId="{0BD0887C-C460-7AE8-E429-09B58C53AA25}"/>
          </ac:spMkLst>
        </pc:spChg>
        <pc:spChg chg="mod">
          <ac:chgData name="Sudvarg, Marion" userId="2bb9b31b-5f3c-4f72-8e1f-41eb276ee9c6" providerId="ADAL" clId="{31021B10-09B2-4437-B3BA-FE8A29831BFF}" dt="2022-05-14T03:42:44.971" v="6546" actId="338"/>
          <ac:spMkLst>
            <pc:docMk/>
            <pc:sldMk cId="2605612142" sldId="306"/>
            <ac:spMk id="181" creationId="{DBEE0CE1-D05F-10E2-2759-F20172754E0F}"/>
          </ac:spMkLst>
        </pc:spChg>
        <pc:spChg chg="mod topLvl">
          <ac:chgData name="Sudvarg, Marion" userId="2bb9b31b-5f3c-4f72-8e1f-41eb276ee9c6" providerId="ADAL" clId="{31021B10-09B2-4437-B3BA-FE8A29831BFF}" dt="2022-05-14T03:54:53.171" v="6622" actId="1076"/>
          <ac:spMkLst>
            <pc:docMk/>
            <pc:sldMk cId="2605612142" sldId="306"/>
            <ac:spMk id="184" creationId="{69484D29-EEED-0068-F70F-663D890EAA13}"/>
          </ac:spMkLst>
        </pc:spChg>
        <pc:spChg chg="mod topLvl">
          <ac:chgData name="Sudvarg, Marion" userId="2bb9b31b-5f3c-4f72-8e1f-41eb276ee9c6" providerId="ADAL" clId="{31021B10-09B2-4437-B3BA-FE8A29831BFF}" dt="2022-05-14T03:53:52.829" v="6613" actId="165"/>
          <ac:spMkLst>
            <pc:docMk/>
            <pc:sldMk cId="2605612142" sldId="306"/>
            <ac:spMk id="185" creationId="{D847E927-8356-60EC-B31A-9A86E1FAE5A8}"/>
          </ac:spMkLst>
        </pc:spChg>
        <pc:spChg chg="mod topLvl">
          <ac:chgData name="Sudvarg, Marion" userId="2bb9b31b-5f3c-4f72-8e1f-41eb276ee9c6" providerId="ADAL" clId="{31021B10-09B2-4437-B3BA-FE8A29831BFF}" dt="2022-05-14T03:53:52.829" v="6613" actId="165"/>
          <ac:spMkLst>
            <pc:docMk/>
            <pc:sldMk cId="2605612142" sldId="306"/>
            <ac:spMk id="186" creationId="{569189BB-DAFC-A257-60F1-6656C3E4070C}"/>
          </ac:spMkLst>
        </pc:spChg>
        <pc:spChg chg="mod topLvl">
          <ac:chgData name="Sudvarg, Marion" userId="2bb9b31b-5f3c-4f72-8e1f-41eb276ee9c6" providerId="ADAL" clId="{31021B10-09B2-4437-B3BA-FE8A29831BFF}" dt="2022-05-14T03:53:52.829" v="6613" actId="165"/>
          <ac:spMkLst>
            <pc:docMk/>
            <pc:sldMk cId="2605612142" sldId="306"/>
            <ac:spMk id="187" creationId="{D9517FE0-1605-E379-B4BB-56B999F57042}"/>
          </ac:spMkLst>
        </pc:spChg>
        <pc:spChg chg="mod topLvl">
          <ac:chgData name="Sudvarg, Marion" userId="2bb9b31b-5f3c-4f72-8e1f-41eb276ee9c6" providerId="ADAL" clId="{31021B10-09B2-4437-B3BA-FE8A29831BFF}" dt="2022-05-14T03:53:52.829" v="6613" actId="165"/>
          <ac:spMkLst>
            <pc:docMk/>
            <pc:sldMk cId="2605612142" sldId="306"/>
            <ac:spMk id="188" creationId="{C63667D0-5B0B-38A5-AD92-7A4F3DBE6C2A}"/>
          </ac:spMkLst>
        </pc:spChg>
        <pc:spChg chg="mod topLvl">
          <ac:chgData name="Sudvarg, Marion" userId="2bb9b31b-5f3c-4f72-8e1f-41eb276ee9c6" providerId="ADAL" clId="{31021B10-09B2-4437-B3BA-FE8A29831BFF}" dt="2022-05-14T03:53:52.829" v="6613" actId="165"/>
          <ac:spMkLst>
            <pc:docMk/>
            <pc:sldMk cId="2605612142" sldId="306"/>
            <ac:spMk id="189" creationId="{31A819EC-3F83-235C-B11F-7798D8526465}"/>
          </ac:spMkLst>
        </pc:spChg>
        <pc:spChg chg="mod topLvl">
          <ac:chgData name="Sudvarg, Marion" userId="2bb9b31b-5f3c-4f72-8e1f-41eb276ee9c6" providerId="ADAL" clId="{31021B10-09B2-4437-B3BA-FE8A29831BFF}" dt="2022-05-14T03:53:52.829" v="6613" actId="165"/>
          <ac:spMkLst>
            <pc:docMk/>
            <pc:sldMk cId="2605612142" sldId="306"/>
            <ac:spMk id="190" creationId="{020958CE-F67E-9968-3FDE-7656FCAA06EE}"/>
          </ac:spMkLst>
        </pc:spChg>
        <pc:spChg chg="mod topLvl">
          <ac:chgData name="Sudvarg, Marion" userId="2bb9b31b-5f3c-4f72-8e1f-41eb276ee9c6" providerId="ADAL" clId="{31021B10-09B2-4437-B3BA-FE8A29831BFF}" dt="2022-05-14T03:53:52.829" v="6613" actId="165"/>
          <ac:spMkLst>
            <pc:docMk/>
            <pc:sldMk cId="2605612142" sldId="306"/>
            <ac:spMk id="191" creationId="{291F81CB-CD89-4874-A4D1-2B82C4BA8F22}"/>
          </ac:spMkLst>
        </pc:spChg>
        <pc:spChg chg="mod topLvl">
          <ac:chgData name="Sudvarg, Marion" userId="2bb9b31b-5f3c-4f72-8e1f-41eb276ee9c6" providerId="ADAL" clId="{31021B10-09B2-4437-B3BA-FE8A29831BFF}" dt="2022-05-14T03:53:52.829" v="6613" actId="165"/>
          <ac:spMkLst>
            <pc:docMk/>
            <pc:sldMk cId="2605612142" sldId="306"/>
            <ac:spMk id="192" creationId="{05B06C38-81E1-D4EB-CDAC-BB50A27DA5E3}"/>
          </ac:spMkLst>
        </pc:spChg>
        <pc:spChg chg="mod topLvl">
          <ac:chgData name="Sudvarg, Marion" userId="2bb9b31b-5f3c-4f72-8e1f-41eb276ee9c6" providerId="ADAL" clId="{31021B10-09B2-4437-B3BA-FE8A29831BFF}" dt="2022-05-14T03:53:52.829" v="6613" actId="165"/>
          <ac:spMkLst>
            <pc:docMk/>
            <pc:sldMk cId="2605612142" sldId="306"/>
            <ac:spMk id="193" creationId="{7A8FEDA3-5EFA-BC13-5BB4-A8C46B63CF46}"/>
          </ac:spMkLst>
        </pc:spChg>
        <pc:spChg chg="mod topLvl">
          <ac:chgData name="Sudvarg, Marion" userId="2bb9b31b-5f3c-4f72-8e1f-41eb276ee9c6" providerId="ADAL" clId="{31021B10-09B2-4437-B3BA-FE8A29831BFF}" dt="2022-05-14T03:53:52.829" v="6613" actId="165"/>
          <ac:spMkLst>
            <pc:docMk/>
            <pc:sldMk cId="2605612142" sldId="306"/>
            <ac:spMk id="194" creationId="{2B38406B-CFDB-F1C6-814E-1450FC239451}"/>
          </ac:spMkLst>
        </pc:spChg>
        <pc:spChg chg="mod topLvl">
          <ac:chgData name="Sudvarg, Marion" userId="2bb9b31b-5f3c-4f72-8e1f-41eb276ee9c6" providerId="ADAL" clId="{31021B10-09B2-4437-B3BA-FE8A29831BFF}" dt="2022-05-14T03:53:52.829" v="6613" actId="165"/>
          <ac:spMkLst>
            <pc:docMk/>
            <pc:sldMk cId="2605612142" sldId="306"/>
            <ac:spMk id="195" creationId="{59E5C5F8-BD18-214E-E8AF-39C1B9E56E1B}"/>
          </ac:spMkLst>
        </pc:spChg>
        <pc:spChg chg="mod topLvl">
          <ac:chgData name="Sudvarg, Marion" userId="2bb9b31b-5f3c-4f72-8e1f-41eb276ee9c6" providerId="ADAL" clId="{31021B10-09B2-4437-B3BA-FE8A29831BFF}" dt="2022-05-14T03:53:52.829" v="6613" actId="165"/>
          <ac:spMkLst>
            <pc:docMk/>
            <pc:sldMk cId="2605612142" sldId="306"/>
            <ac:spMk id="196" creationId="{9183E4BD-8CA8-CF1F-D915-03F0B2827655}"/>
          </ac:spMkLst>
        </pc:spChg>
        <pc:spChg chg="mod topLvl">
          <ac:chgData name="Sudvarg, Marion" userId="2bb9b31b-5f3c-4f72-8e1f-41eb276ee9c6" providerId="ADAL" clId="{31021B10-09B2-4437-B3BA-FE8A29831BFF}" dt="2022-05-14T03:53:52.829" v="6613" actId="165"/>
          <ac:spMkLst>
            <pc:docMk/>
            <pc:sldMk cId="2605612142" sldId="306"/>
            <ac:spMk id="197" creationId="{CED71784-A3E5-E568-C663-3A16E62BDBF0}"/>
          </ac:spMkLst>
        </pc:spChg>
        <pc:spChg chg="mod topLvl">
          <ac:chgData name="Sudvarg, Marion" userId="2bb9b31b-5f3c-4f72-8e1f-41eb276ee9c6" providerId="ADAL" clId="{31021B10-09B2-4437-B3BA-FE8A29831BFF}" dt="2022-05-14T03:53:52.829" v="6613" actId="165"/>
          <ac:spMkLst>
            <pc:docMk/>
            <pc:sldMk cId="2605612142" sldId="306"/>
            <ac:spMk id="198" creationId="{D0568BC7-EDEA-7250-8A0B-CD41222E62F3}"/>
          </ac:spMkLst>
        </pc:spChg>
        <pc:spChg chg="mod topLvl">
          <ac:chgData name="Sudvarg, Marion" userId="2bb9b31b-5f3c-4f72-8e1f-41eb276ee9c6" providerId="ADAL" clId="{31021B10-09B2-4437-B3BA-FE8A29831BFF}" dt="2022-05-14T03:53:52.829" v="6613" actId="165"/>
          <ac:spMkLst>
            <pc:docMk/>
            <pc:sldMk cId="2605612142" sldId="306"/>
            <ac:spMk id="199" creationId="{C579B766-2E2D-0AC5-9B30-168ACDCFABD5}"/>
          </ac:spMkLst>
        </pc:spChg>
        <pc:spChg chg="mod topLvl">
          <ac:chgData name="Sudvarg, Marion" userId="2bb9b31b-5f3c-4f72-8e1f-41eb276ee9c6" providerId="ADAL" clId="{31021B10-09B2-4437-B3BA-FE8A29831BFF}" dt="2022-05-14T03:53:52.829" v="6613" actId="165"/>
          <ac:spMkLst>
            <pc:docMk/>
            <pc:sldMk cId="2605612142" sldId="306"/>
            <ac:spMk id="200" creationId="{B1F6B36C-544C-63D1-1BE4-DE37348A5947}"/>
          </ac:spMkLst>
        </pc:spChg>
        <pc:spChg chg="mod topLvl">
          <ac:chgData name="Sudvarg, Marion" userId="2bb9b31b-5f3c-4f72-8e1f-41eb276ee9c6" providerId="ADAL" clId="{31021B10-09B2-4437-B3BA-FE8A29831BFF}" dt="2022-05-14T03:53:52.829" v="6613" actId="165"/>
          <ac:spMkLst>
            <pc:docMk/>
            <pc:sldMk cId="2605612142" sldId="306"/>
            <ac:spMk id="201" creationId="{C255C286-28C3-7304-5D2F-2E398FE18220}"/>
          </ac:spMkLst>
        </pc:spChg>
        <pc:spChg chg="mod topLvl">
          <ac:chgData name="Sudvarg, Marion" userId="2bb9b31b-5f3c-4f72-8e1f-41eb276ee9c6" providerId="ADAL" clId="{31021B10-09B2-4437-B3BA-FE8A29831BFF}" dt="2022-05-14T03:53:52.829" v="6613" actId="165"/>
          <ac:spMkLst>
            <pc:docMk/>
            <pc:sldMk cId="2605612142" sldId="306"/>
            <ac:spMk id="202" creationId="{59C49813-221B-71A7-4D67-580469CA99AF}"/>
          </ac:spMkLst>
        </pc:spChg>
        <pc:spChg chg="mod topLvl">
          <ac:chgData name="Sudvarg, Marion" userId="2bb9b31b-5f3c-4f72-8e1f-41eb276ee9c6" providerId="ADAL" clId="{31021B10-09B2-4437-B3BA-FE8A29831BFF}" dt="2022-05-14T03:53:52.829" v="6613" actId="165"/>
          <ac:spMkLst>
            <pc:docMk/>
            <pc:sldMk cId="2605612142" sldId="306"/>
            <ac:spMk id="203" creationId="{68A0D15D-FF78-4E76-9EE2-D29329EA549E}"/>
          </ac:spMkLst>
        </pc:spChg>
        <pc:spChg chg="mod topLvl">
          <ac:chgData name="Sudvarg, Marion" userId="2bb9b31b-5f3c-4f72-8e1f-41eb276ee9c6" providerId="ADAL" clId="{31021B10-09B2-4437-B3BA-FE8A29831BFF}" dt="2022-05-14T03:53:52.829" v="6613" actId="165"/>
          <ac:spMkLst>
            <pc:docMk/>
            <pc:sldMk cId="2605612142" sldId="306"/>
            <ac:spMk id="204" creationId="{ED083ADF-A9BC-EDE0-E041-D079E5F6BE5B}"/>
          </ac:spMkLst>
        </pc:spChg>
        <pc:spChg chg="mod topLvl">
          <ac:chgData name="Sudvarg, Marion" userId="2bb9b31b-5f3c-4f72-8e1f-41eb276ee9c6" providerId="ADAL" clId="{31021B10-09B2-4437-B3BA-FE8A29831BFF}" dt="2022-05-14T03:53:52.829" v="6613" actId="165"/>
          <ac:spMkLst>
            <pc:docMk/>
            <pc:sldMk cId="2605612142" sldId="306"/>
            <ac:spMk id="205" creationId="{C1F70CC0-3E84-7226-E946-7D4393F5F19A}"/>
          </ac:spMkLst>
        </pc:spChg>
        <pc:spChg chg="mod topLvl">
          <ac:chgData name="Sudvarg, Marion" userId="2bb9b31b-5f3c-4f72-8e1f-41eb276ee9c6" providerId="ADAL" clId="{31021B10-09B2-4437-B3BA-FE8A29831BFF}" dt="2022-05-14T03:53:52.829" v="6613" actId="165"/>
          <ac:spMkLst>
            <pc:docMk/>
            <pc:sldMk cId="2605612142" sldId="306"/>
            <ac:spMk id="206" creationId="{98089C66-826E-7F03-E6D7-4D51A8D2B4ED}"/>
          </ac:spMkLst>
        </pc:spChg>
        <pc:spChg chg="mod topLvl">
          <ac:chgData name="Sudvarg, Marion" userId="2bb9b31b-5f3c-4f72-8e1f-41eb276ee9c6" providerId="ADAL" clId="{31021B10-09B2-4437-B3BA-FE8A29831BFF}" dt="2022-05-14T03:53:52.829" v="6613" actId="165"/>
          <ac:spMkLst>
            <pc:docMk/>
            <pc:sldMk cId="2605612142" sldId="306"/>
            <ac:spMk id="207" creationId="{8751CE79-7712-3992-3738-76A689CED3A5}"/>
          </ac:spMkLst>
        </pc:spChg>
        <pc:spChg chg="mod topLvl">
          <ac:chgData name="Sudvarg, Marion" userId="2bb9b31b-5f3c-4f72-8e1f-41eb276ee9c6" providerId="ADAL" clId="{31021B10-09B2-4437-B3BA-FE8A29831BFF}" dt="2022-05-14T03:53:52.829" v="6613" actId="165"/>
          <ac:spMkLst>
            <pc:docMk/>
            <pc:sldMk cId="2605612142" sldId="306"/>
            <ac:spMk id="208" creationId="{2AB2F658-2050-C595-54A8-831342AE2A1E}"/>
          </ac:spMkLst>
        </pc:spChg>
        <pc:spChg chg="mod topLvl">
          <ac:chgData name="Sudvarg, Marion" userId="2bb9b31b-5f3c-4f72-8e1f-41eb276ee9c6" providerId="ADAL" clId="{31021B10-09B2-4437-B3BA-FE8A29831BFF}" dt="2022-05-14T03:53:52.829" v="6613" actId="165"/>
          <ac:spMkLst>
            <pc:docMk/>
            <pc:sldMk cId="2605612142" sldId="306"/>
            <ac:spMk id="209" creationId="{0E375137-3A0F-8486-A90D-FADF5E1506AA}"/>
          </ac:spMkLst>
        </pc:spChg>
        <pc:spChg chg="mod topLvl">
          <ac:chgData name="Sudvarg, Marion" userId="2bb9b31b-5f3c-4f72-8e1f-41eb276ee9c6" providerId="ADAL" clId="{31021B10-09B2-4437-B3BA-FE8A29831BFF}" dt="2022-05-14T03:53:52.829" v="6613" actId="165"/>
          <ac:spMkLst>
            <pc:docMk/>
            <pc:sldMk cId="2605612142" sldId="306"/>
            <ac:spMk id="210" creationId="{8D13D552-10E1-51A7-B7D9-BAC3B0E7A3E0}"/>
          </ac:spMkLst>
        </pc:spChg>
        <pc:spChg chg="mod topLvl">
          <ac:chgData name="Sudvarg, Marion" userId="2bb9b31b-5f3c-4f72-8e1f-41eb276ee9c6" providerId="ADAL" clId="{31021B10-09B2-4437-B3BA-FE8A29831BFF}" dt="2022-05-14T03:53:52.829" v="6613" actId="165"/>
          <ac:spMkLst>
            <pc:docMk/>
            <pc:sldMk cId="2605612142" sldId="306"/>
            <ac:spMk id="211" creationId="{18DE2317-A2F9-26A3-E71F-6200BDAAA28D}"/>
          </ac:spMkLst>
        </pc:spChg>
        <pc:spChg chg="mod topLvl">
          <ac:chgData name="Sudvarg, Marion" userId="2bb9b31b-5f3c-4f72-8e1f-41eb276ee9c6" providerId="ADAL" clId="{31021B10-09B2-4437-B3BA-FE8A29831BFF}" dt="2022-05-14T03:53:52.829" v="6613" actId="165"/>
          <ac:spMkLst>
            <pc:docMk/>
            <pc:sldMk cId="2605612142" sldId="306"/>
            <ac:spMk id="212" creationId="{941C83FA-ED86-4751-1678-4551B70BF506}"/>
          </ac:spMkLst>
        </pc:spChg>
        <pc:spChg chg="mod topLvl">
          <ac:chgData name="Sudvarg, Marion" userId="2bb9b31b-5f3c-4f72-8e1f-41eb276ee9c6" providerId="ADAL" clId="{31021B10-09B2-4437-B3BA-FE8A29831BFF}" dt="2022-05-14T03:53:52.829" v="6613" actId="165"/>
          <ac:spMkLst>
            <pc:docMk/>
            <pc:sldMk cId="2605612142" sldId="306"/>
            <ac:spMk id="213" creationId="{F6F5DDE3-8DF5-9F92-2C31-C11507687098}"/>
          </ac:spMkLst>
        </pc:spChg>
        <pc:spChg chg="mod topLvl">
          <ac:chgData name="Sudvarg, Marion" userId="2bb9b31b-5f3c-4f72-8e1f-41eb276ee9c6" providerId="ADAL" clId="{31021B10-09B2-4437-B3BA-FE8A29831BFF}" dt="2022-05-14T03:53:52.829" v="6613" actId="165"/>
          <ac:spMkLst>
            <pc:docMk/>
            <pc:sldMk cId="2605612142" sldId="306"/>
            <ac:spMk id="214" creationId="{5F8A7D61-741D-7254-6D7F-AE27AAF20E17}"/>
          </ac:spMkLst>
        </pc:spChg>
        <pc:spChg chg="mod topLvl">
          <ac:chgData name="Sudvarg, Marion" userId="2bb9b31b-5f3c-4f72-8e1f-41eb276ee9c6" providerId="ADAL" clId="{31021B10-09B2-4437-B3BA-FE8A29831BFF}" dt="2022-05-14T03:53:52.829" v="6613" actId="165"/>
          <ac:spMkLst>
            <pc:docMk/>
            <pc:sldMk cId="2605612142" sldId="306"/>
            <ac:spMk id="215" creationId="{6BA61A9C-6E25-C0C2-4ECD-0D613F5306F0}"/>
          </ac:spMkLst>
        </pc:spChg>
        <pc:spChg chg="mod topLvl">
          <ac:chgData name="Sudvarg, Marion" userId="2bb9b31b-5f3c-4f72-8e1f-41eb276ee9c6" providerId="ADAL" clId="{31021B10-09B2-4437-B3BA-FE8A29831BFF}" dt="2022-05-14T03:53:52.829" v="6613" actId="165"/>
          <ac:spMkLst>
            <pc:docMk/>
            <pc:sldMk cId="2605612142" sldId="306"/>
            <ac:spMk id="216" creationId="{453259D6-2C8A-C716-E2D6-F4DE3AA275DC}"/>
          </ac:spMkLst>
        </pc:spChg>
        <pc:spChg chg="mod topLvl">
          <ac:chgData name="Sudvarg, Marion" userId="2bb9b31b-5f3c-4f72-8e1f-41eb276ee9c6" providerId="ADAL" clId="{31021B10-09B2-4437-B3BA-FE8A29831BFF}" dt="2022-05-14T03:53:52.829" v="6613" actId="165"/>
          <ac:spMkLst>
            <pc:docMk/>
            <pc:sldMk cId="2605612142" sldId="306"/>
            <ac:spMk id="217" creationId="{24545745-7A47-6F8F-4617-F38D9306AF18}"/>
          </ac:spMkLst>
        </pc:spChg>
        <pc:spChg chg="mod topLvl">
          <ac:chgData name="Sudvarg, Marion" userId="2bb9b31b-5f3c-4f72-8e1f-41eb276ee9c6" providerId="ADAL" clId="{31021B10-09B2-4437-B3BA-FE8A29831BFF}" dt="2022-05-14T03:53:52.829" v="6613" actId="165"/>
          <ac:spMkLst>
            <pc:docMk/>
            <pc:sldMk cId="2605612142" sldId="306"/>
            <ac:spMk id="218" creationId="{E9EADB86-D093-B6EE-DAC1-5588BEFBBB64}"/>
          </ac:spMkLst>
        </pc:spChg>
        <pc:spChg chg="mod topLvl">
          <ac:chgData name="Sudvarg, Marion" userId="2bb9b31b-5f3c-4f72-8e1f-41eb276ee9c6" providerId="ADAL" clId="{31021B10-09B2-4437-B3BA-FE8A29831BFF}" dt="2022-05-14T03:53:52.829" v="6613" actId="165"/>
          <ac:spMkLst>
            <pc:docMk/>
            <pc:sldMk cId="2605612142" sldId="306"/>
            <ac:spMk id="219" creationId="{2CE94953-76E4-B0BE-6BC2-D27D8A616DE5}"/>
          </ac:spMkLst>
        </pc:spChg>
        <pc:spChg chg="mod topLvl">
          <ac:chgData name="Sudvarg, Marion" userId="2bb9b31b-5f3c-4f72-8e1f-41eb276ee9c6" providerId="ADAL" clId="{31021B10-09B2-4437-B3BA-FE8A29831BFF}" dt="2022-05-14T03:53:52.829" v="6613" actId="165"/>
          <ac:spMkLst>
            <pc:docMk/>
            <pc:sldMk cId="2605612142" sldId="306"/>
            <ac:spMk id="220" creationId="{01A93477-F9CE-DA29-B9B2-262ED46C64EB}"/>
          </ac:spMkLst>
        </pc:spChg>
        <pc:spChg chg="mod topLvl">
          <ac:chgData name="Sudvarg, Marion" userId="2bb9b31b-5f3c-4f72-8e1f-41eb276ee9c6" providerId="ADAL" clId="{31021B10-09B2-4437-B3BA-FE8A29831BFF}" dt="2022-05-14T03:53:52.829" v="6613" actId="165"/>
          <ac:spMkLst>
            <pc:docMk/>
            <pc:sldMk cId="2605612142" sldId="306"/>
            <ac:spMk id="221" creationId="{22967E13-D238-0521-4823-45580E9FB2C0}"/>
          </ac:spMkLst>
        </pc:spChg>
        <pc:spChg chg="mod topLvl">
          <ac:chgData name="Sudvarg, Marion" userId="2bb9b31b-5f3c-4f72-8e1f-41eb276ee9c6" providerId="ADAL" clId="{31021B10-09B2-4437-B3BA-FE8A29831BFF}" dt="2022-05-14T03:53:52.829" v="6613" actId="165"/>
          <ac:spMkLst>
            <pc:docMk/>
            <pc:sldMk cId="2605612142" sldId="306"/>
            <ac:spMk id="222" creationId="{911B1067-DFAB-4F6F-4173-ACF71EB8F670}"/>
          </ac:spMkLst>
        </pc:spChg>
        <pc:spChg chg="mod topLvl">
          <ac:chgData name="Sudvarg, Marion" userId="2bb9b31b-5f3c-4f72-8e1f-41eb276ee9c6" providerId="ADAL" clId="{31021B10-09B2-4437-B3BA-FE8A29831BFF}" dt="2022-05-14T03:53:52.829" v="6613" actId="165"/>
          <ac:spMkLst>
            <pc:docMk/>
            <pc:sldMk cId="2605612142" sldId="306"/>
            <ac:spMk id="223" creationId="{93DCD280-3A82-8D43-0580-FD8CD709EA05}"/>
          </ac:spMkLst>
        </pc:spChg>
        <pc:spChg chg="mod topLvl">
          <ac:chgData name="Sudvarg, Marion" userId="2bb9b31b-5f3c-4f72-8e1f-41eb276ee9c6" providerId="ADAL" clId="{31021B10-09B2-4437-B3BA-FE8A29831BFF}" dt="2022-05-14T03:53:52.829" v="6613" actId="165"/>
          <ac:spMkLst>
            <pc:docMk/>
            <pc:sldMk cId="2605612142" sldId="306"/>
            <ac:spMk id="224" creationId="{2141AA8F-B23A-5A76-583A-612EFD9B1458}"/>
          </ac:spMkLst>
        </pc:spChg>
        <pc:spChg chg="mod topLvl">
          <ac:chgData name="Sudvarg, Marion" userId="2bb9b31b-5f3c-4f72-8e1f-41eb276ee9c6" providerId="ADAL" clId="{31021B10-09B2-4437-B3BA-FE8A29831BFF}" dt="2022-05-14T03:53:52.829" v="6613" actId="165"/>
          <ac:spMkLst>
            <pc:docMk/>
            <pc:sldMk cId="2605612142" sldId="306"/>
            <ac:spMk id="225" creationId="{1F297F91-ED99-CCEB-765E-81B1581CB95C}"/>
          </ac:spMkLst>
        </pc:spChg>
        <pc:spChg chg="mod topLvl">
          <ac:chgData name="Sudvarg, Marion" userId="2bb9b31b-5f3c-4f72-8e1f-41eb276ee9c6" providerId="ADAL" clId="{31021B10-09B2-4437-B3BA-FE8A29831BFF}" dt="2022-05-14T03:53:52.829" v="6613" actId="165"/>
          <ac:spMkLst>
            <pc:docMk/>
            <pc:sldMk cId="2605612142" sldId="306"/>
            <ac:spMk id="226" creationId="{E3888F18-2101-B19D-DAA9-E4A3155BC335}"/>
          </ac:spMkLst>
        </pc:spChg>
        <pc:spChg chg="mod topLvl">
          <ac:chgData name="Sudvarg, Marion" userId="2bb9b31b-5f3c-4f72-8e1f-41eb276ee9c6" providerId="ADAL" clId="{31021B10-09B2-4437-B3BA-FE8A29831BFF}" dt="2022-05-14T03:53:52.829" v="6613" actId="165"/>
          <ac:spMkLst>
            <pc:docMk/>
            <pc:sldMk cId="2605612142" sldId="306"/>
            <ac:spMk id="227" creationId="{145EF2F8-B718-6E22-9683-6047A7BFFFA7}"/>
          </ac:spMkLst>
        </pc:spChg>
        <pc:spChg chg="mod topLvl">
          <ac:chgData name="Sudvarg, Marion" userId="2bb9b31b-5f3c-4f72-8e1f-41eb276ee9c6" providerId="ADAL" clId="{31021B10-09B2-4437-B3BA-FE8A29831BFF}" dt="2022-05-14T03:53:52.829" v="6613" actId="165"/>
          <ac:spMkLst>
            <pc:docMk/>
            <pc:sldMk cId="2605612142" sldId="306"/>
            <ac:spMk id="228" creationId="{9C182349-0C39-2359-1689-A83536F1EEF0}"/>
          </ac:spMkLst>
        </pc:spChg>
        <pc:spChg chg="mod topLvl">
          <ac:chgData name="Sudvarg, Marion" userId="2bb9b31b-5f3c-4f72-8e1f-41eb276ee9c6" providerId="ADAL" clId="{31021B10-09B2-4437-B3BA-FE8A29831BFF}" dt="2022-05-14T03:53:52.829" v="6613" actId="165"/>
          <ac:spMkLst>
            <pc:docMk/>
            <pc:sldMk cId="2605612142" sldId="306"/>
            <ac:spMk id="229" creationId="{9C9977B4-612F-07D2-B290-17998452DDB2}"/>
          </ac:spMkLst>
        </pc:spChg>
        <pc:spChg chg="mod topLvl">
          <ac:chgData name="Sudvarg, Marion" userId="2bb9b31b-5f3c-4f72-8e1f-41eb276ee9c6" providerId="ADAL" clId="{31021B10-09B2-4437-B3BA-FE8A29831BFF}" dt="2022-05-14T03:53:52.829" v="6613" actId="165"/>
          <ac:spMkLst>
            <pc:docMk/>
            <pc:sldMk cId="2605612142" sldId="306"/>
            <ac:spMk id="230" creationId="{FF5CE8A8-792D-DECF-9C69-42E6FB5957F2}"/>
          </ac:spMkLst>
        </pc:spChg>
        <pc:spChg chg="mod topLvl">
          <ac:chgData name="Sudvarg, Marion" userId="2bb9b31b-5f3c-4f72-8e1f-41eb276ee9c6" providerId="ADAL" clId="{31021B10-09B2-4437-B3BA-FE8A29831BFF}" dt="2022-05-14T03:53:52.829" v="6613" actId="165"/>
          <ac:spMkLst>
            <pc:docMk/>
            <pc:sldMk cId="2605612142" sldId="306"/>
            <ac:spMk id="231" creationId="{0F495FAB-C49E-4F24-8022-87C962D36186}"/>
          </ac:spMkLst>
        </pc:spChg>
        <pc:spChg chg="mod topLvl">
          <ac:chgData name="Sudvarg, Marion" userId="2bb9b31b-5f3c-4f72-8e1f-41eb276ee9c6" providerId="ADAL" clId="{31021B10-09B2-4437-B3BA-FE8A29831BFF}" dt="2022-05-14T03:53:59.606" v="6614" actId="164"/>
          <ac:spMkLst>
            <pc:docMk/>
            <pc:sldMk cId="2605612142" sldId="306"/>
            <ac:spMk id="232" creationId="{95BDD419-3ACB-3233-BD57-C01074CE54B1}"/>
          </ac:spMkLst>
        </pc:spChg>
        <pc:spChg chg="mod topLvl">
          <ac:chgData name="Sudvarg, Marion" userId="2bb9b31b-5f3c-4f72-8e1f-41eb276ee9c6" providerId="ADAL" clId="{31021B10-09B2-4437-B3BA-FE8A29831BFF}" dt="2022-05-14T03:53:59.606" v="6614" actId="164"/>
          <ac:spMkLst>
            <pc:docMk/>
            <pc:sldMk cId="2605612142" sldId="306"/>
            <ac:spMk id="233" creationId="{D66ED14D-E294-2A0C-753C-C0CE0903EDA0}"/>
          </ac:spMkLst>
        </pc:spChg>
        <pc:spChg chg="mod topLvl">
          <ac:chgData name="Sudvarg, Marion" userId="2bb9b31b-5f3c-4f72-8e1f-41eb276ee9c6" providerId="ADAL" clId="{31021B10-09B2-4437-B3BA-FE8A29831BFF}" dt="2022-05-14T03:54:17.719" v="6615" actId="164"/>
          <ac:spMkLst>
            <pc:docMk/>
            <pc:sldMk cId="2605612142" sldId="306"/>
            <ac:spMk id="234" creationId="{052A2AC0-8AD9-9F0B-FA44-F7EC736052ED}"/>
          </ac:spMkLst>
        </pc:spChg>
        <pc:spChg chg="mod topLvl">
          <ac:chgData name="Sudvarg, Marion" userId="2bb9b31b-5f3c-4f72-8e1f-41eb276ee9c6" providerId="ADAL" clId="{31021B10-09B2-4437-B3BA-FE8A29831BFF}" dt="2022-05-14T03:54:17.719" v="6615" actId="164"/>
          <ac:spMkLst>
            <pc:docMk/>
            <pc:sldMk cId="2605612142" sldId="306"/>
            <ac:spMk id="235" creationId="{0C9C5216-B557-6CA6-3AD0-A11A410389C9}"/>
          </ac:spMkLst>
        </pc:spChg>
        <pc:spChg chg="mod topLvl">
          <ac:chgData name="Sudvarg, Marion" userId="2bb9b31b-5f3c-4f72-8e1f-41eb276ee9c6" providerId="ADAL" clId="{31021B10-09B2-4437-B3BA-FE8A29831BFF}" dt="2022-05-14T03:54:28.380" v="6616" actId="164"/>
          <ac:spMkLst>
            <pc:docMk/>
            <pc:sldMk cId="2605612142" sldId="306"/>
            <ac:spMk id="236" creationId="{2EF2333A-095A-9A10-7058-856BE431EFDC}"/>
          </ac:spMkLst>
        </pc:spChg>
        <pc:spChg chg="mod topLvl">
          <ac:chgData name="Sudvarg, Marion" userId="2bb9b31b-5f3c-4f72-8e1f-41eb276ee9c6" providerId="ADAL" clId="{31021B10-09B2-4437-B3BA-FE8A29831BFF}" dt="2022-05-14T03:54:28.380" v="6616" actId="164"/>
          <ac:spMkLst>
            <pc:docMk/>
            <pc:sldMk cId="2605612142" sldId="306"/>
            <ac:spMk id="237" creationId="{98E3C848-F7CE-6119-8AEC-D96F42A61D0B}"/>
          </ac:spMkLst>
        </pc:spChg>
        <pc:spChg chg="mod topLvl">
          <ac:chgData name="Sudvarg, Marion" userId="2bb9b31b-5f3c-4f72-8e1f-41eb276ee9c6" providerId="ADAL" clId="{31021B10-09B2-4437-B3BA-FE8A29831BFF}" dt="2022-05-14T03:53:52.829" v="6613" actId="165"/>
          <ac:spMkLst>
            <pc:docMk/>
            <pc:sldMk cId="2605612142" sldId="306"/>
            <ac:spMk id="238" creationId="{5A538177-3CCE-F9EF-8690-412D848B6169}"/>
          </ac:spMkLst>
        </pc:spChg>
        <pc:spChg chg="mod topLvl">
          <ac:chgData name="Sudvarg, Marion" userId="2bb9b31b-5f3c-4f72-8e1f-41eb276ee9c6" providerId="ADAL" clId="{31021B10-09B2-4437-B3BA-FE8A29831BFF}" dt="2022-05-14T03:53:59.606" v="6614" actId="164"/>
          <ac:spMkLst>
            <pc:docMk/>
            <pc:sldMk cId="2605612142" sldId="306"/>
            <ac:spMk id="239" creationId="{BE135698-9F89-4FAF-501D-A27696171D92}"/>
          </ac:spMkLst>
        </pc:spChg>
        <pc:spChg chg="mod topLvl">
          <ac:chgData name="Sudvarg, Marion" userId="2bb9b31b-5f3c-4f72-8e1f-41eb276ee9c6" providerId="ADAL" clId="{31021B10-09B2-4437-B3BA-FE8A29831BFF}" dt="2022-05-14T03:53:59.606" v="6614" actId="164"/>
          <ac:spMkLst>
            <pc:docMk/>
            <pc:sldMk cId="2605612142" sldId="306"/>
            <ac:spMk id="240" creationId="{69CCF880-9010-13D9-F24B-63CC49AE5991}"/>
          </ac:spMkLst>
        </pc:spChg>
        <pc:spChg chg="mod topLvl">
          <ac:chgData name="Sudvarg, Marion" userId="2bb9b31b-5f3c-4f72-8e1f-41eb276ee9c6" providerId="ADAL" clId="{31021B10-09B2-4437-B3BA-FE8A29831BFF}" dt="2022-05-14T03:54:17.719" v="6615" actId="164"/>
          <ac:spMkLst>
            <pc:docMk/>
            <pc:sldMk cId="2605612142" sldId="306"/>
            <ac:spMk id="241" creationId="{390B2B9D-4E4F-09B9-900B-9292D9A2CE51}"/>
          </ac:spMkLst>
        </pc:spChg>
        <pc:spChg chg="mod topLvl">
          <ac:chgData name="Sudvarg, Marion" userId="2bb9b31b-5f3c-4f72-8e1f-41eb276ee9c6" providerId="ADAL" clId="{31021B10-09B2-4437-B3BA-FE8A29831BFF}" dt="2022-05-14T03:54:17.719" v="6615" actId="164"/>
          <ac:spMkLst>
            <pc:docMk/>
            <pc:sldMk cId="2605612142" sldId="306"/>
            <ac:spMk id="242" creationId="{497A8CD8-B1C5-8DE7-E7CD-828E72DA374E}"/>
          </ac:spMkLst>
        </pc:spChg>
        <pc:spChg chg="mod topLvl">
          <ac:chgData name="Sudvarg, Marion" userId="2bb9b31b-5f3c-4f72-8e1f-41eb276ee9c6" providerId="ADAL" clId="{31021B10-09B2-4437-B3BA-FE8A29831BFF}" dt="2022-05-14T03:54:28.380" v="6616" actId="164"/>
          <ac:spMkLst>
            <pc:docMk/>
            <pc:sldMk cId="2605612142" sldId="306"/>
            <ac:spMk id="243" creationId="{58FB73E0-7A6F-9DE7-87CA-1E21569481A7}"/>
          </ac:spMkLst>
        </pc:spChg>
        <pc:spChg chg="mod topLvl">
          <ac:chgData name="Sudvarg, Marion" userId="2bb9b31b-5f3c-4f72-8e1f-41eb276ee9c6" providerId="ADAL" clId="{31021B10-09B2-4437-B3BA-FE8A29831BFF}" dt="2022-05-14T03:54:28.380" v="6616" actId="164"/>
          <ac:spMkLst>
            <pc:docMk/>
            <pc:sldMk cId="2605612142" sldId="306"/>
            <ac:spMk id="244" creationId="{AEAF4AFD-1D9F-1778-268E-8CECF74C34B4}"/>
          </ac:spMkLst>
        </pc:spChg>
        <pc:spChg chg="mod topLvl">
          <ac:chgData name="Sudvarg, Marion" userId="2bb9b31b-5f3c-4f72-8e1f-41eb276ee9c6" providerId="ADAL" clId="{31021B10-09B2-4437-B3BA-FE8A29831BFF}" dt="2022-05-14T03:53:52.829" v="6613" actId="165"/>
          <ac:spMkLst>
            <pc:docMk/>
            <pc:sldMk cId="2605612142" sldId="306"/>
            <ac:spMk id="245" creationId="{02377AFB-AA3A-6C33-863A-382649F6A982}"/>
          </ac:spMkLst>
        </pc:spChg>
        <pc:spChg chg="mod topLvl">
          <ac:chgData name="Sudvarg, Marion" userId="2bb9b31b-5f3c-4f72-8e1f-41eb276ee9c6" providerId="ADAL" clId="{31021B10-09B2-4437-B3BA-FE8A29831BFF}" dt="2022-05-14T03:53:59.606" v="6614" actId="164"/>
          <ac:spMkLst>
            <pc:docMk/>
            <pc:sldMk cId="2605612142" sldId="306"/>
            <ac:spMk id="246" creationId="{5726C191-5C03-D7C3-D0AC-08187DFCFE2E}"/>
          </ac:spMkLst>
        </pc:spChg>
        <pc:spChg chg="mod topLvl">
          <ac:chgData name="Sudvarg, Marion" userId="2bb9b31b-5f3c-4f72-8e1f-41eb276ee9c6" providerId="ADAL" clId="{31021B10-09B2-4437-B3BA-FE8A29831BFF}" dt="2022-05-14T03:53:59.606" v="6614" actId="164"/>
          <ac:spMkLst>
            <pc:docMk/>
            <pc:sldMk cId="2605612142" sldId="306"/>
            <ac:spMk id="247" creationId="{DD955AA3-1415-116F-1F54-1E40930078A9}"/>
          </ac:spMkLst>
        </pc:spChg>
        <pc:spChg chg="mod topLvl">
          <ac:chgData name="Sudvarg, Marion" userId="2bb9b31b-5f3c-4f72-8e1f-41eb276ee9c6" providerId="ADAL" clId="{31021B10-09B2-4437-B3BA-FE8A29831BFF}" dt="2022-05-14T03:54:17.719" v="6615" actId="164"/>
          <ac:spMkLst>
            <pc:docMk/>
            <pc:sldMk cId="2605612142" sldId="306"/>
            <ac:spMk id="248" creationId="{BA51E72D-DA94-DFEF-6ADE-E8755F765314}"/>
          </ac:spMkLst>
        </pc:spChg>
        <pc:spChg chg="mod topLvl">
          <ac:chgData name="Sudvarg, Marion" userId="2bb9b31b-5f3c-4f72-8e1f-41eb276ee9c6" providerId="ADAL" clId="{31021B10-09B2-4437-B3BA-FE8A29831BFF}" dt="2022-05-14T03:54:17.719" v="6615" actId="164"/>
          <ac:spMkLst>
            <pc:docMk/>
            <pc:sldMk cId="2605612142" sldId="306"/>
            <ac:spMk id="249" creationId="{6AAD2162-0599-7F0B-60A2-BB44F7822A5C}"/>
          </ac:spMkLst>
        </pc:spChg>
        <pc:spChg chg="add mod">
          <ac:chgData name="Sudvarg, Marion" userId="2bb9b31b-5f3c-4f72-8e1f-41eb276ee9c6" providerId="ADAL" clId="{31021B10-09B2-4437-B3BA-FE8A29831BFF}" dt="2022-05-20T18:55:46.547" v="12140" actId="313"/>
          <ac:spMkLst>
            <pc:docMk/>
            <pc:sldMk cId="2605612142" sldId="306"/>
            <ac:spMk id="250" creationId="{30ECD29B-7437-9C9D-3AB4-190E505B2E30}"/>
          </ac:spMkLst>
        </pc:spChg>
        <pc:spChg chg="add mod">
          <ac:chgData name="Sudvarg, Marion" userId="2bb9b31b-5f3c-4f72-8e1f-41eb276ee9c6" providerId="ADAL" clId="{31021B10-09B2-4437-B3BA-FE8A29831BFF}" dt="2022-05-20T18:55:47.023" v="12141" actId="313"/>
          <ac:spMkLst>
            <pc:docMk/>
            <pc:sldMk cId="2605612142" sldId="306"/>
            <ac:spMk id="251" creationId="{A126C133-916F-50B0-F4C4-22EE519EE8AE}"/>
          </ac:spMkLst>
        </pc:spChg>
        <pc:spChg chg="add mod">
          <ac:chgData name="Sudvarg, Marion" userId="2bb9b31b-5f3c-4f72-8e1f-41eb276ee9c6" providerId="ADAL" clId="{31021B10-09B2-4437-B3BA-FE8A29831BFF}" dt="2022-05-20T18:55:47.587" v="12142" actId="313"/>
          <ac:spMkLst>
            <pc:docMk/>
            <pc:sldMk cId="2605612142" sldId="306"/>
            <ac:spMk id="252" creationId="{43E166B3-9639-0DC0-037E-5A9BA03F14FF}"/>
          </ac:spMkLst>
        </pc:spChg>
        <pc:spChg chg="add mod">
          <ac:chgData name="Sudvarg, Marion" userId="2bb9b31b-5f3c-4f72-8e1f-41eb276ee9c6" providerId="ADAL" clId="{31021B10-09B2-4437-B3BA-FE8A29831BFF}" dt="2022-05-20T18:55:47.868" v="12143" actId="313"/>
          <ac:spMkLst>
            <pc:docMk/>
            <pc:sldMk cId="2605612142" sldId="306"/>
            <ac:spMk id="253" creationId="{B52489C5-6B1D-AFE4-66B5-EB356115B3C9}"/>
          </ac:spMkLst>
        </pc:spChg>
        <pc:spChg chg="add mod">
          <ac:chgData name="Sudvarg, Marion" userId="2bb9b31b-5f3c-4f72-8e1f-41eb276ee9c6" providerId="ADAL" clId="{31021B10-09B2-4437-B3BA-FE8A29831BFF}" dt="2022-05-20T18:55:48.034" v="12144" actId="313"/>
          <ac:spMkLst>
            <pc:docMk/>
            <pc:sldMk cId="2605612142" sldId="306"/>
            <ac:spMk id="254" creationId="{9D0E57A7-2A9A-D410-1C5B-B0DE8AD415B2}"/>
          </ac:spMkLst>
        </pc:spChg>
        <pc:spChg chg="add mod">
          <ac:chgData name="Sudvarg, Marion" userId="2bb9b31b-5f3c-4f72-8e1f-41eb276ee9c6" providerId="ADAL" clId="{31021B10-09B2-4437-B3BA-FE8A29831BFF}" dt="2022-05-20T18:55:48.198" v="12145" actId="313"/>
          <ac:spMkLst>
            <pc:docMk/>
            <pc:sldMk cId="2605612142" sldId="306"/>
            <ac:spMk id="255" creationId="{E087A78C-5F61-7696-D30E-C97477DC7DCD}"/>
          </ac:spMkLst>
        </pc:spChg>
        <pc:spChg chg="add mod">
          <ac:chgData name="Sudvarg, Marion" userId="2bb9b31b-5f3c-4f72-8e1f-41eb276ee9c6" providerId="ADAL" clId="{31021B10-09B2-4437-B3BA-FE8A29831BFF}" dt="2022-05-20T18:55:48.367" v="12146" actId="313"/>
          <ac:spMkLst>
            <pc:docMk/>
            <pc:sldMk cId="2605612142" sldId="306"/>
            <ac:spMk id="256" creationId="{35F78075-6518-8E4F-3F01-C04CAAC3F829}"/>
          </ac:spMkLst>
        </pc:spChg>
        <pc:spChg chg="add mod">
          <ac:chgData name="Sudvarg, Marion" userId="2bb9b31b-5f3c-4f72-8e1f-41eb276ee9c6" providerId="ADAL" clId="{31021B10-09B2-4437-B3BA-FE8A29831BFF}" dt="2022-05-20T18:55:48.461" v="12147" actId="313"/>
          <ac:spMkLst>
            <pc:docMk/>
            <pc:sldMk cId="2605612142" sldId="306"/>
            <ac:spMk id="259" creationId="{7186457E-F19A-4D20-D32C-3386422A3704}"/>
          </ac:spMkLst>
        </pc:spChg>
        <pc:spChg chg="add mod">
          <ac:chgData name="Sudvarg, Marion" userId="2bb9b31b-5f3c-4f72-8e1f-41eb276ee9c6" providerId="ADAL" clId="{31021B10-09B2-4437-B3BA-FE8A29831BFF}" dt="2022-05-20T18:55:49.172" v="12148" actId="313"/>
          <ac:spMkLst>
            <pc:docMk/>
            <pc:sldMk cId="2605612142" sldId="306"/>
            <ac:spMk id="260" creationId="{2914C6E4-4491-9AC3-AB26-6940B0AAEB4B}"/>
          </ac:spMkLst>
        </pc:spChg>
        <pc:spChg chg="add mod">
          <ac:chgData name="Sudvarg, Marion" userId="2bb9b31b-5f3c-4f72-8e1f-41eb276ee9c6" providerId="ADAL" clId="{31021B10-09B2-4437-B3BA-FE8A29831BFF}" dt="2022-05-20T18:55:49.344" v="12149" actId="313"/>
          <ac:spMkLst>
            <pc:docMk/>
            <pc:sldMk cId="2605612142" sldId="306"/>
            <ac:spMk id="261" creationId="{A8580A94-EB8F-8CD4-6685-A6DCF7F9D67D}"/>
          </ac:spMkLst>
        </pc:spChg>
        <pc:spChg chg="add mod">
          <ac:chgData name="Sudvarg, Marion" userId="2bb9b31b-5f3c-4f72-8e1f-41eb276ee9c6" providerId="ADAL" clId="{31021B10-09B2-4437-B3BA-FE8A29831BFF}" dt="2022-05-20T18:55:49.499" v="12150" actId="313"/>
          <ac:spMkLst>
            <pc:docMk/>
            <pc:sldMk cId="2605612142" sldId="306"/>
            <ac:spMk id="262" creationId="{0743F9A4-FE5A-3E60-84E1-1621ED21536A}"/>
          </ac:spMkLst>
        </pc:spChg>
        <pc:spChg chg="add mod">
          <ac:chgData name="Sudvarg, Marion" userId="2bb9b31b-5f3c-4f72-8e1f-41eb276ee9c6" providerId="ADAL" clId="{31021B10-09B2-4437-B3BA-FE8A29831BFF}" dt="2022-05-20T18:55:50.173" v="12151" actId="313"/>
          <ac:spMkLst>
            <pc:docMk/>
            <pc:sldMk cId="2605612142" sldId="306"/>
            <ac:spMk id="263" creationId="{044549A7-AA0A-D72A-0909-17A639DED9C7}"/>
          </ac:spMkLst>
        </pc:spChg>
        <pc:spChg chg="add mod">
          <ac:chgData name="Sudvarg, Marion" userId="2bb9b31b-5f3c-4f72-8e1f-41eb276ee9c6" providerId="ADAL" clId="{31021B10-09B2-4437-B3BA-FE8A29831BFF}" dt="2022-05-20T18:55:51.805" v="12152" actId="313"/>
          <ac:spMkLst>
            <pc:docMk/>
            <pc:sldMk cId="2605612142" sldId="306"/>
            <ac:spMk id="264" creationId="{22BFD5D2-DB0E-2F9B-F835-FD43501EDE48}"/>
          </ac:spMkLst>
        </pc:spChg>
        <pc:spChg chg="add mod">
          <ac:chgData name="Sudvarg, Marion" userId="2bb9b31b-5f3c-4f72-8e1f-41eb276ee9c6" providerId="ADAL" clId="{31021B10-09B2-4437-B3BA-FE8A29831BFF}" dt="2022-05-20T18:55:52.487" v="12153" actId="313"/>
          <ac:spMkLst>
            <pc:docMk/>
            <pc:sldMk cId="2605612142" sldId="306"/>
            <ac:spMk id="265" creationId="{055B0772-4D00-743F-6C0B-44AA45A3D346}"/>
          </ac:spMkLst>
        </pc:spChg>
        <pc:spChg chg="add mod">
          <ac:chgData name="Sudvarg, Marion" userId="2bb9b31b-5f3c-4f72-8e1f-41eb276ee9c6" providerId="ADAL" clId="{31021B10-09B2-4437-B3BA-FE8A29831BFF}" dt="2022-05-20T18:55:53.071" v="12154" actId="313"/>
          <ac:spMkLst>
            <pc:docMk/>
            <pc:sldMk cId="2605612142" sldId="306"/>
            <ac:spMk id="266" creationId="{24487F3F-3E2F-EE45-CF6A-44A0C6658D47}"/>
          </ac:spMkLst>
        </pc:spChg>
        <pc:spChg chg="add mod">
          <ac:chgData name="Sudvarg, Marion" userId="2bb9b31b-5f3c-4f72-8e1f-41eb276ee9c6" providerId="ADAL" clId="{31021B10-09B2-4437-B3BA-FE8A29831BFF}" dt="2022-05-20T18:53:32.943" v="12029"/>
          <ac:spMkLst>
            <pc:docMk/>
            <pc:sldMk cId="2605612142" sldId="306"/>
            <ac:spMk id="307" creationId="{D35015EB-B3F1-BD82-173F-D8F2505F316F}"/>
          </ac:spMkLst>
        </pc:spChg>
        <pc:spChg chg="add del mod">
          <ac:chgData name="Sudvarg, Marion" userId="2bb9b31b-5f3c-4f72-8e1f-41eb276ee9c6" providerId="ADAL" clId="{31021B10-09B2-4437-B3BA-FE8A29831BFF}" dt="2022-05-14T03:57:21.262" v="6632" actId="478"/>
          <ac:spMkLst>
            <pc:docMk/>
            <pc:sldMk cId="2605612142" sldId="306"/>
            <ac:spMk id="308" creationId="{657FAEA1-04EA-2527-89A0-8E23758D4A41}"/>
          </ac:spMkLst>
        </pc:spChg>
        <pc:spChg chg="add del mod">
          <ac:chgData name="Sudvarg, Marion" userId="2bb9b31b-5f3c-4f72-8e1f-41eb276ee9c6" providerId="ADAL" clId="{31021B10-09B2-4437-B3BA-FE8A29831BFF}" dt="2022-05-14T03:57:24.761" v="6633" actId="478"/>
          <ac:spMkLst>
            <pc:docMk/>
            <pc:sldMk cId="2605612142" sldId="306"/>
            <ac:spMk id="309" creationId="{62F961B1-28C7-63D0-3C71-C11A44B80872}"/>
          </ac:spMkLst>
        </pc:spChg>
        <pc:spChg chg="add del mod">
          <ac:chgData name="Sudvarg, Marion" userId="2bb9b31b-5f3c-4f72-8e1f-41eb276ee9c6" providerId="ADAL" clId="{31021B10-09B2-4437-B3BA-FE8A29831BFF}" dt="2022-05-14T03:57:29.224" v="6634" actId="478"/>
          <ac:spMkLst>
            <pc:docMk/>
            <pc:sldMk cId="2605612142" sldId="306"/>
            <ac:spMk id="310" creationId="{D69D6125-3196-ABE1-A637-25826CF5CEC0}"/>
          </ac:spMkLst>
        </pc:spChg>
        <pc:spChg chg="add del mod">
          <ac:chgData name="Sudvarg, Marion" userId="2bb9b31b-5f3c-4f72-8e1f-41eb276ee9c6" providerId="ADAL" clId="{31021B10-09B2-4437-B3BA-FE8A29831BFF}" dt="2022-05-14T03:57:29.224" v="6634" actId="478"/>
          <ac:spMkLst>
            <pc:docMk/>
            <pc:sldMk cId="2605612142" sldId="306"/>
            <ac:spMk id="311" creationId="{0E1F4F31-772D-7321-5796-AD036038B66E}"/>
          </ac:spMkLst>
        </pc:spChg>
        <pc:spChg chg="add del mod">
          <ac:chgData name="Sudvarg, Marion" userId="2bb9b31b-5f3c-4f72-8e1f-41eb276ee9c6" providerId="ADAL" clId="{31021B10-09B2-4437-B3BA-FE8A29831BFF}" dt="2022-05-14T03:57:29.224" v="6634" actId="478"/>
          <ac:spMkLst>
            <pc:docMk/>
            <pc:sldMk cId="2605612142" sldId="306"/>
            <ac:spMk id="312" creationId="{9AE8D2E8-6C25-B97A-001B-7A21619F75AB}"/>
          </ac:spMkLst>
        </pc:spChg>
        <pc:spChg chg="add del mod">
          <ac:chgData name="Sudvarg, Marion" userId="2bb9b31b-5f3c-4f72-8e1f-41eb276ee9c6" providerId="ADAL" clId="{31021B10-09B2-4437-B3BA-FE8A29831BFF}" dt="2022-05-14T03:57:29.224" v="6634" actId="478"/>
          <ac:spMkLst>
            <pc:docMk/>
            <pc:sldMk cId="2605612142" sldId="306"/>
            <ac:spMk id="313" creationId="{F310FFB1-6C9C-8C77-2AF0-A1C2E816D18D}"/>
          </ac:spMkLst>
        </pc:spChg>
        <pc:spChg chg="add del mod">
          <ac:chgData name="Sudvarg, Marion" userId="2bb9b31b-5f3c-4f72-8e1f-41eb276ee9c6" providerId="ADAL" clId="{31021B10-09B2-4437-B3BA-FE8A29831BFF}" dt="2022-05-14T03:57:29.224" v="6634" actId="478"/>
          <ac:spMkLst>
            <pc:docMk/>
            <pc:sldMk cId="2605612142" sldId="306"/>
            <ac:spMk id="314" creationId="{66269550-BD10-6B63-463F-41D4926C8AF8}"/>
          </ac:spMkLst>
        </pc:spChg>
        <pc:spChg chg="add del mod">
          <ac:chgData name="Sudvarg, Marion" userId="2bb9b31b-5f3c-4f72-8e1f-41eb276ee9c6" providerId="ADAL" clId="{31021B10-09B2-4437-B3BA-FE8A29831BFF}" dt="2022-05-14T03:57:29.224" v="6634" actId="478"/>
          <ac:spMkLst>
            <pc:docMk/>
            <pc:sldMk cId="2605612142" sldId="306"/>
            <ac:spMk id="315" creationId="{35F67AF0-07BC-B416-2761-5DCC6232DA20}"/>
          </ac:spMkLst>
        </pc:spChg>
        <pc:spChg chg="add mod">
          <ac:chgData name="Sudvarg, Marion" userId="2bb9b31b-5f3c-4f72-8e1f-41eb276ee9c6" providerId="ADAL" clId="{31021B10-09B2-4437-B3BA-FE8A29831BFF}" dt="2022-05-14T03:53:29.916" v="6612"/>
          <ac:spMkLst>
            <pc:docMk/>
            <pc:sldMk cId="2605612142" sldId="306"/>
            <ac:spMk id="316" creationId="{E115D0F3-13BA-CDC3-90E9-1DA2DEE0F08B}"/>
          </ac:spMkLst>
        </pc:spChg>
        <pc:spChg chg="add mod">
          <ac:chgData name="Sudvarg, Marion" userId="2bb9b31b-5f3c-4f72-8e1f-41eb276ee9c6" providerId="ADAL" clId="{31021B10-09B2-4437-B3BA-FE8A29831BFF}" dt="2022-05-14T03:53:29.916" v="6612"/>
          <ac:spMkLst>
            <pc:docMk/>
            <pc:sldMk cId="2605612142" sldId="306"/>
            <ac:spMk id="317" creationId="{1CD832B4-77E2-C09F-3F0F-B1417DD18362}"/>
          </ac:spMkLst>
        </pc:spChg>
        <pc:spChg chg="add del mod">
          <ac:chgData name="Sudvarg, Marion" userId="2bb9b31b-5f3c-4f72-8e1f-41eb276ee9c6" providerId="ADAL" clId="{31021B10-09B2-4437-B3BA-FE8A29831BFF}" dt="2022-05-14T03:57:37.157" v="6636" actId="478"/>
          <ac:spMkLst>
            <pc:docMk/>
            <pc:sldMk cId="2605612142" sldId="306"/>
            <ac:spMk id="318" creationId="{838B45F9-403B-BA2F-05C3-D1A15C4AED3D}"/>
          </ac:spMkLst>
        </pc:spChg>
        <pc:spChg chg="add mod">
          <ac:chgData name="Sudvarg, Marion" userId="2bb9b31b-5f3c-4f72-8e1f-41eb276ee9c6" providerId="ADAL" clId="{31021B10-09B2-4437-B3BA-FE8A29831BFF}" dt="2022-05-14T03:53:29.916" v="6612"/>
          <ac:spMkLst>
            <pc:docMk/>
            <pc:sldMk cId="2605612142" sldId="306"/>
            <ac:spMk id="319" creationId="{D21E490F-FDB0-B605-748B-02221DA1CA78}"/>
          </ac:spMkLst>
        </pc:spChg>
        <pc:spChg chg="add del mod">
          <ac:chgData name="Sudvarg, Marion" userId="2bb9b31b-5f3c-4f72-8e1f-41eb276ee9c6" providerId="ADAL" clId="{31021B10-09B2-4437-B3BA-FE8A29831BFF}" dt="2022-05-14T03:57:21.262" v="6632" actId="478"/>
          <ac:spMkLst>
            <pc:docMk/>
            <pc:sldMk cId="2605612142" sldId="306"/>
            <ac:spMk id="320" creationId="{403E9952-7C4E-5686-C973-B0A8CF5840E2}"/>
          </ac:spMkLst>
        </pc:spChg>
        <pc:spChg chg="add mod">
          <ac:chgData name="Sudvarg, Marion" userId="2bb9b31b-5f3c-4f72-8e1f-41eb276ee9c6" providerId="ADAL" clId="{31021B10-09B2-4437-B3BA-FE8A29831BFF}" dt="2022-05-14T03:53:29.916" v="6612"/>
          <ac:spMkLst>
            <pc:docMk/>
            <pc:sldMk cId="2605612142" sldId="306"/>
            <ac:spMk id="321" creationId="{C4A4996B-00F2-7671-F23B-C283369700AA}"/>
          </ac:spMkLst>
        </pc:spChg>
        <pc:spChg chg="add del mod">
          <ac:chgData name="Sudvarg, Marion" userId="2bb9b31b-5f3c-4f72-8e1f-41eb276ee9c6" providerId="ADAL" clId="{31021B10-09B2-4437-B3BA-FE8A29831BFF}" dt="2022-05-14T03:57:24.761" v="6633" actId="478"/>
          <ac:spMkLst>
            <pc:docMk/>
            <pc:sldMk cId="2605612142" sldId="306"/>
            <ac:spMk id="322" creationId="{BA11E274-FE0A-9F7D-E4FE-57B91A90D4BE}"/>
          </ac:spMkLst>
        </pc:spChg>
        <pc:spChg chg="mod">
          <ac:chgData name="Sudvarg, Marion" userId="2bb9b31b-5f3c-4f72-8e1f-41eb276ee9c6" providerId="ADAL" clId="{31021B10-09B2-4437-B3BA-FE8A29831BFF}" dt="2022-05-14T03:53:29.916" v="6612"/>
          <ac:spMkLst>
            <pc:docMk/>
            <pc:sldMk cId="2605612142" sldId="306"/>
            <ac:spMk id="324" creationId="{CD0B4196-DED7-16F7-E36A-F377E3D1FBBA}"/>
          </ac:spMkLst>
        </pc:spChg>
        <pc:spChg chg="mod">
          <ac:chgData name="Sudvarg, Marion" userId="2bb9b31b-5f3c-4f72-8e1f-41eb276ee9c6" providerId="ADAL" clId="{31021B10-09B2-4437-B3BA-FE8A29831BFF}" dt="2022-05-14T03:53:29.916" v="6612"/>
          <ac:spMkLst>
            <pc:docMk/>
            <pc:sldMk cId="2605612142" sldId="306"/>
            <ac:spMk id="325" creationId="{43E2859B-1C3F-0086-0896-F6CF26E1C4D9}"/>
          </ac:spMkLst>
        </pc:spChg>
        <pc:spChg chg="mod">
          <ac:chgData name="Sudvarg, Marion" userId="2bb9b31b-5f3c-4f72-8e1f-41eb276ee9c6" providerId="ADAL" clId="{31021B10-09B2-4437-B3BA-FE8A29831BFF}" dt="2022-05-14T03:53:29.916" v="6612"/>
          <ac:spMkLst>
            <pc:docMk/>
            <pc:sldMk cId="2605612142" sldId="306"/>
            <ac:spMk id="326" creationId="{77336622-2053-4E87-1482-95E22838A392}"/>
          </ac:spMkLst>
        </pc:spChg>
        <pc:spChg chg="mod">
          <ac:chgData name="Sudvarg, Marion" userId="2bb9b31b-5f3c-4f72-8e1f-41eb276ee9c6" providerId="ADAL" clId="{31021B10-09B2-4437-B3BA-FE8A29831BFF}" dt="2022-05-14T03:53:29.916" v="6612"/>
          <ac:spMkLst>
            <pc:docMk/>
            <pc:sldMk cId="2605612142" sldId="306"/>
            <ac:spMk id="327" creationId="{03B1DFD9-2F45-88A9-915E-F2F8E45C285E}"/>
          </ac:spMkLst>
        </pc:spChg>
        <pc:spChg chg="mod">
          <ac:chgData name="Sudvarg, Marion" userId="2bb9b31b-5f3c-4f72-8e1f-41eb276ee9c6" providerId="ADAL" clId="{31021B10-09B2-4437-B3BA-FE8A29831BFF}" dt="2022-05-14T03:53:29.916" v="6612"/>
          <ac:spMkLst>
            <pc:docMk/>
            <pc:sldMk cId="2605612142" sldId="306"/>
            <ac:spMk id="328" creationId="{468AD5FE-9A82-2B82-75DD-F989ABBA9B9A}"/>
          </ac:spMkLst>
        </pc:spChg>
        <pc:spChg chg="mod">
          <ac:chgData name="Sudvarg, Marion" userId="2bb9b31b-5f3c-4f72-8e1f-41eb276ee9c6" providerId="ADAL" clId="{31021B10-09B2-4437-B3BA-FE8A29831BFF}" dt="2022-05-14T03:53:29.916" v="6612"/>
          <ac:spMkLst>
            <pc:docMk/>
            <pc:sldMk cId="2605612142" sldId="306"/>
            <ac:spMk id="329" creationId="{53C25F4E-ABA9-FE8F-0490-3E05CA45A076}"/>
          </ac:spMkLst>
        </pc:spChg>
        <pc:spChg chg="mod">
          <ac:chgData name="Sudvarg, Marion" userId="2bb9b31b-5f3c-4f72-8e1f-41eb276ee9c6" providerId="ADAL" clId="{31021B10-09B2-4437-B3BA-FE8A29831BFF}" dt="2022-05-14T03:53:29.916" v="6612"/>
          <ac:spMkLst>
            <pc:docMk/>
            <pc:sldMk cId="2605612142" sldId="306"/>
            <ac:spMk id="331" creationId="{CF112A9D-6DD3-37AC-AB19-4C22E0DAC9C9}"/>
          </ac:spMkLst>
        </pc:spChg>
        <pc:spChg chg="mod">
          <ac:chgData name="Sudvarg, Marion" userId="2bb9b31b-5f3c-4f72-8e1f-41eb276ee9c6" providerId="ADAL" clId="{31021B10-09B2-4437-B3BA-FE8A29831BFF}" dt="2022-05-14T03:53:29.916" v="6612"/>
          <ac:spMkLst>
            <pc:docMk/>
            <pc:sldMk cId="2605612142" sldId="306"/>
            <ac:spMk id="332" creationId="{74710A0B-1477-D63F-5258-50CAD7AE065E}"/>
          </ac:spMkLst>
        </pc:spChg>
        <pc:spChg chg="mod">
          <ac:chgData name="Sudvarg, Marion" userId="2bb9b31b-5f3c-4f72-8e1f-41eb276ee9c6" providerId="ADAL" clId="{31021B10-09B2-4437-B3BA-FE8A29831BFF}" dt="2022-05-14T03:53:29.916" v="6612"/>
          <ac:spMkLst>
            <pc:docMk/>
            <pc:sldMk cId="2605612142" sldId="306"/>
            <ac:spMk id="333" creationId="{BE046ECA-5622-7D25-013C-66E259389858}"/>
          </ac:spMkLst>
        </pc:spChg>
        <pc:spChg chg="mod">
          <ac:chgData name="Sudvarg, Marion" userId="2bb9b31b-5f3c-4f72-8e1f-41eb276ee9c6" providerId="ADAL" clId="{31021B10-09B2-4437-B3BA-FE8A29831BFF}" dt="2022-05-14T03:53:29.916" v="6612"/>
          <ac:spMkLst>
            <pc:docMk/>
            <pc:sldMk cId="2605612142" sldId="306"/>
            <ac:spMk id="334" creationId="{6EA80E1C-F60C-6B62-F6DB-FA8A8967B030}"/>
          </ac:spMkLst>
        </pc:spChg>
        <pc:spChg chg="mod">
          <ac:chgData name="Sudvarg, Marion" userId="2bb9b31b-5f3c-4f72-8e1f-41eb276ee9c6" providerId="ADAL" clId="{31021B10-09B2-4437-B3BA-FE8A29831BFF}" dt="2022-05-14T03:53:29.916" v="6612"/>
          <ac:spMkLst>
            <pc:docMk/>
            <pc:sldMk cId="2605612142" sldId="306"/>
            <ac:spMk id="335" creationId="{E29E4E0F-74E7-D36B-FBF3-C16623F7A536}"/>
          </ac:spMkLst>
        </pc:spChg>
        <pc:spChg chg="mod">
          <ac:chgData name="Sudvarg, Marion" userId="2bb9b31b-5f3c-4f72-8e1f-41eb276ee9c6" providerId="ADAL" clId="{31021B10-09B2-4437-B3BA-FE8A29831BFF}" dt="2022-05-14T03:53:29.916" v="6612"/>
          <ac:spMkLst>
            <pc:docMk/>
            <pc:sldMk cId="2605612142" sldId="306"/>
            <ac:spMk id="336" creationId="{EE213459-2BD8-47E3-66B0-6C6D685B12B9}"/>
          </ac:spMkLst>
        </pc:spChg>
        <pc:spChg chg="add mod">
          <ac:chgData name="Sudvarg, Marion" userId="2bb9b31b-5f3c-4f72-8e1f-41eb276ee9c6" providerId="ADAL" clId="{31021B10-09B2-4437-B3BA-FE8A29831BFF}" dt="2022-05-14T05:23:27.571" v="7639" actId="1036"/>
          <ac:spMkLst>
            <pc:docMk/>
            <pc:sldMk cId="2605612142" sldId="306"/>
            <ac:spMk id="340" creationId="{729FFC1A-8D97-029E-B77F-99B8ECAE3279}"/>
          </ac:spMkLst>
        </pc:spChg>
        <pc:grpChg chg="mod">
          <ac:chgData name="Sudvarg, Marion" userId="2bb9b31b-5f3c-4f72-8e1f-41eb276ee9c6" providerId="ADAL" clId="{31021B10-09B2-4437-B3BA-FE8A29831BFF}" dt="2022-05-14T03:42:44.971" v="6546" actId="338"/>
          <ac:grpSpMkLst>
            <pc:docMk/>
            <pc:sldMk cId="2605612142" sldId="306"/>
            <ac:grpSpMk id="1" creationId="{00000000-0000-0000-0000-000000000000}"/>
          </ac:grpSpMkLst>
        </pc:grpChg>
        <pc:grpChg chg="mod">
          <ac:chgData name="Sudvarg, Marion" userId="2bb9b31b-5f3c-4f72-8e1f-41eb276ee9c6" providerId="ADAL" clId="{31021B10-09B2-4437-B3BA-FE8A29831BFF}" dt="2022-05-14T03:42:44.971" v="6546" actId="338"/>
          <ac:grpSpMkLst>
            <pc:docMk/>
            <pc:sldMk cId="2605612142" sldId="306"/>
            <ac:grpSpMk id="6" creationId="{E865E7DD-321F-0409-6380-96142B8B2FE6}"/>
          </ac:grpSpMkLst>
        </pc:grpChg>
        <pc:grpChg chg="del mod">
          <ac:chgData name="Sudvarg, Marion" userId="2bb9b31b-5f3c-4f72-8e1f-41eb276ee9c6" providerId="ADAL" clId="{31021B10-09B2-4437-B3BA-FE8A29831BFF}" dt="2022-05-14T03:53:52.829" v="6613" actId="165"/>
          <ac:grpSpMkLst>
            <pc:docMk/>
            <pc:sldMk cId="2605612142" sldId="306"/>
            <ac:grpSpMk id="183" creationId="{7486B1E3-37A7-5BFC-31F8-73DDB8D6745C}"/>
          </ac:grpSpMkLst>
        </pc:grpChg>
        <pc:grpChg chg="add del mod">
          <ac:chgData name="Sudvarg, Marion" userId="2bb9b31b-5f3c-4f72-8e1f-41eb276ee9c6" providerId="ADAL" clId="{31021B10-09B2-4437-B3BA-FE8A29831BFF}" dt="2022-05-14T03:57:17.265" v="6631" actId="478"/>
          <ac:grpSpMkLst>
            <pc:docMk/>
            <pc:sldMk cId="2605612142" sldId="306"/>
            <ac:grpSpMk id="323" creationId="{F9BFBB67-8A98-D8B7-9CB0-02307BC8F7AC}"/>
          </ac:grpSpMkLst>
        </pc:grpChg>
        <pc:grpChg chg="add del mod">
          <ac:chgData name="Sudvarg, Marion" userId="2bb9b31b-5f3c-4f72-8e1f-41eb276ee9c6" providerId="ADAL" clId="{31021B10-09B2-4437-B3BA-FE8A29831BFF}" dt="2022-05-14T03:57:17.265" v="6631" actId="478"/>
          <ac:grpSpMkLst>
            <pc:docMk/>
            <pc:sldMk cId="2605612142" sldId="306"/>
            <ac:grpSpMk id="330" creationId="{F08233C4-44E6-2600-70E3-1521196D4BE9}"/>
          </ac:grpSpMkLst>
        </pc:grpChg>
        <pc:grpChg chg="add mod">
          <ac:chgData name="Sudvarg, Marion" userId="2bb9b31b-5f3c-4f72-8e1f-41eb276ee9c6" providerId="ADAL" clId="{31021B10-09B2-4437-B3BA-FE8A29831BFF}" dt="2022-05-14T03:53:59.606" v="6614" actId="164"/>
          <ac:grpSpMkLst>
            <pc:docMk/>
            <pc:sldMk cId="2605612142" sldId="306"/>
            <ac:grpSpMk id="337" creationId="{2CA2FB8E-EDE8-8EA7-0A7C-E6917DC22D5B}"/>
          </ac:grpSpMkLst>
        </pc:grpChg>
        <pc:grpChg chg="add mod">
          <ac:chgData name="Sudvarg, Marion" userId="2bb9b31b-5f3c-4f72-8e1f-41eb276ee9c6" providerId="ADAL" clId="{31021B10-09B2-4437-B3BA-FE8A29831BFF}" dt="2022-05-14T03:54:17.719" v="6615" actId="164"/>
          <ac:grpSpMkLst>
            <pc:docMk/>
            <pc:sldMk cId="2605612142" sldId="306"/>
            <ac:grpSpMk id="338" creationId="{91D279B2-20DB-862F-5F51-AA9EF4EB8E00}"/>
          </ac:grpSpMkLst>
        </pc:grpChg>
        <pc:grpChg chg="add mod">
          <ac:chgData name="Sudvarg, Marion" userId="2bb9b31b-5f3c-4f72-8e1f-41eb276ee9c6" providerId="ADAL" clId="{31021B10-09B2-4437-B3BA-FE8A29831BFF}" dt="2022-05-14T03:54:28.380" v="6616" actId="164"/>
          <ac:grpSpMkLst>
            <pc:docMk/>
            <pc:sldMk cId="2605612142" sldId="306"/>
            <ac:grpSpMk id="339" creationId="{B23AEF8A-A1B4-E139-74CA-17F462DA96BD}"/>
          </ac:grpSpMkLst>
        </pc:grpChg>
        <pc:graphicFrameChg chg="add del mod modGraphic">
          <ac:chgData name="Sudvarg, Marion" userId="2bb9b31b-5f3c-4f72-8e1f-41eb276ee9c6" providerId="ADAL" clId="{31021B10-09B2-4437-B3BA-FE8A29831BFF}" dt="2022-05-14T03:42:32.054" v="6544" actId="478"/>
          <ac:graphicFrameMkLst>
            <pc:docMk/>
            <pc:sldMk cId="2605612142" sldId="306"/>
            <ac:graphicFrameMk id="96" creationId="{9F750613-312E-9778-6F44-981C597CE66A}"/>
          </ac:graphicFrameMkLst>
        </pc:graphicFrameChg>
        <pc:graphicFrameChg chg="add del mod modGraphic">
          <ac:chgData name="Sudvarg, Marion" userId="2bb9b31b-5f3c-4f72-8e1f-41eb276ee9c6" providerId="ADAL" clId="{31021B10-09B2-4437-B3BA-FE8A29831BFF}" dt="2022-05-14T03:42:06.167" v="6541" actId="478"/>
          <ac:graphicFrameMkLst>
            <pc:docMk/>
            <pc:sldMk cId="2605612142" sldId="306"/>
            <ac:graphicFrameMk id="98" creationId="{FCC2B1C3-BB69-77BC-BE91-29379D7E3650}"/>
          </ac:graphicFrameMkLst>
        </pc:graphicFrameChg>
        <pc:picChg chg="del mod">
          <ac:chgData name="Sudvarg, Marion" userId="2bb9b31b-5f3c-4f72-8e1f-41eb276ee9c6" providerId="ADAL" clId="{31021B10-09B2-4437-B3BA-FE8A29831BFF}" dt="2022-05-14T03:42:24.276" v="6543" actId="338"/>
          <ac:picMkLst>
            <pc:docMk/>
            <pc:sldMk cId="2605612142" sldId="306"/>
            <ac:picMk id="3" creationId="{D7E67887-ADB1-FDA1-A160-E4B3CBBAE634}"/>
          </ac:picMkLst>
        </pc:picChg>
        <pc:picChg chg="del mod">
          <ac:chgData name="Sudvarg, Marion" userId="2bb9b31b-5f3c-4f72-8e1f-41eb276ee9c6" providerId="ADAL" clId="{31021B10-09B2-4437-B3BA-FE8A29831BFF}" dt="2022-05-14T03:42:44.971" v="6546" actId="338"/>
          <ac:picMkLst>
            <pc:docMk/>
            <pc:sldMk cId="2605612142" sldId="306"/>
            <ac:picMk id="182" creationId="{79D8FCF7-DC26-E6E4-B8BC-761550BB57C2}"/>
          </ac:picMkLst>
        </pc:picChg>
        <pc:cxnChg chg="add del mod">
          <ac:chgData name="Sudvarg, Marion" userId="2bb9b31b-5f3c-4f72-8e1f-41eb276ee9c6" providerId="ADAL" clId="{31021B10-09B2-4437-B3BA-FE8A29831BFF}" dt="2022-05-14T03:53:29.245" v="6611" actId="478"/>
          <ac:cxnSpMkLst>
            <pc:docMk/>
            <pc:sldMk cId="2605612142" sldId="306"/>
            <ac:cxnSpMk id="45" creationId="{CC72830F-F494-4998-FDEB-4CEE0FD2F49B}"/>
          </ac:cxnSpMkLst>
        </pc:cxnChg>
        <pc:cxnChg chg="add del mod">
          <ac:chgData name="Sudvarg, Marion" userId="2bb9b31b-5f3c-4f72-8e1f-41eb276ee9c6" providerId="ADAL" clId="{31021B10-09B2-4437-B3BA-FE8A29831BFF}" dt="2022-05-14T03:53:29.245" v="6611" actId="478"/>
          <ac:cxnSpMkLst>
            <pc:docMk/>
            <pc:sldMk cId="2605612142" sldId="306"/>
            <ac:cxnSpMk id="46" creationId="{962B87C0-4F45-EACD-9560-AC6D27E553E6}"/>
          </ac:cxnSpMkLst>
        </pc:cxnChg>
        <pc:cxnChg chg="add del mod">
          <ac:chgData name="Sudvarg, Marion" userId="2bb9b31b-5f3c-4f72-8e1f-41eb276ee9c6" providerId="ADAL" clId="{31021B10-09B2-4437-B3BA-FE8A29831BFF}" dt="2022-05-14T03:53:29.245" v="6611" actId="478"/>
          <ac:cxnSpMkLst>
            <pc:docMk/>
            <pc:sldMk cId="2605612142" sldId="306"/>
            <ac:cxnSpMk id="55" creationId="{9EE3E0FD-E3DB-6FAB-56E1-784A219E9FE6}"/>
          </ac:cxnSpMkLst>
        </pc:cxnChg>
        <pc:cxnChg chg="add del mod">
          <ac:chgData name="Sudvarg, Marion" userId="2bb9b31b-5f3c-4f72-8e1f-41eb276ee9c6" providerId="ADAL" clId="{31021B10-09B2-4437-B3BA-FE8A29831BFF}" dt="2022-05-14T03:53:29.245" v="6611" actId="478"/>
          <ac:cxnSpMkLst>
            <pc:docMk/>
            <pc:sldMk cId="2605612142" sldId="306"/>
            <ac:cxnSpMk id="56" creationId="{69C7CCC2-DFDD-F7C5-5E5F-7042B94D9EDC}"/>
          </ac:cxnSpMkLst>
        </pc:cxnChg>
        <pc:cxnChg chg="add del mod">
          <ac:chgData name="Sudvarg, Marion" userId="2bb9b31b-5f3c-4f72-8e1f-41eb276ee9c6" providerId="ADAL" clId="{31021B10-09B2-4437-B3BA-FE8A29831BFF}" dt="2022-05-14T03:53:29.245" v="6611" actId="478"/>
          <ac:cxnSpMkLst>
            <pc:docMk/>
            <pc:sldMk cId="2605612142" sldId="306"/>
            <ac:cxnSpMk id="57" creationId="{38725DCE-ACF7-E1D5-F343-1D71FA6AA872}"/>
          </ac:cxnSpMkLst>
        </pc:cxnChg>
        <pc:cxnChg chg="add del mod">
          <ac:chgData name="Sudvarg, Marion" userId="2bb9b31b-5f3c-4f72-8e1f-41eb276ee9c6" providerId="ADAL" clId="{31021B10-09B2-4437-B3BA-FE8A29831BFF}" dt="2022-05-14T03:53:29.245" v="6611" actId="478"/>
          <ac:cxnSpMkLst>
            <pc:docMk/>
            <pc:sldMk cId="2605612142" sldId="306"/>
            <ac:cxnSpMk id="58" creationId="{901AFB78-6032-DCF6-13BD-1A6EF53A1304}"/>
          </ac:cxnSpMkLst>
        </pc:cxnChg>
        <pc:cxnChg chg="add del mod">
          <ac:chgData name="Sudvarg, Marion" userId="2bb9b31b-5f3c-4f72-8e1f-41eb276ee9c6" providerId="ADAL" clId="{31021B10-09B2-4437-B3BA-FE8A29831BFF}" dt="2022-05-14T03:53:29.245" v="6611" actId="478"/>
          <ac:cxnSpMkLst>
            <pc:docMk/>
            <pc:sldMk cId="2605612142" sldId="306"/>
            <ac:cxnSpMk id="59" creationId="{6BFC64A1-AE6B-552A-521B-6916D61090DB}"/>
          </ac:cxnSpMkLst>
        </pc:cxnChg>
        <pc:cxnChg chg="add del mod">
          <ac:chgData name="Sudvarg, Marion" userId="2bb9b31b-5f3c-4f72-8e1f-41eb276ee9c6" providerId="ADAL" clId="{31021B10-09B2-4437-B3BA-FE8A29831BFF}" dt="2022-05-14T03:53:29.245" v="6611" actId="478"/>
          <ac:cxnSpMkLst>
            <pc:docMk/>
            <pc:sldMk cId="2605612142" sldId="306"/>
            <ac:cxnSpMk id="60" creationId="{E543003A-1D64-22A7-659C-175A0180A709}"/>
          </ac:cxnSpMkLst>
        </pc:cxnChg>
        <pc:cxnChg chg="add del mod">
          <ac:chgData name="Sudvarg, Marion" userId="2bb9b31b-5f3c-4f72-8e1f-41eb276ee9c6" providerId="ADAL" clId="{31021B10-09B2-4437-B3BA-FE8A29831BFF}" dt="2022-05-14T03:53:29.245" v="6611" actId="478"/>
          <ac:cxnSpMkLst>
            <pc:docMk/>
            <pc:sldMk cId="2605612142" sldId="306"/>
            <ac:cxnSpMk id="61" creationId="{E60E086B-F798-7955-B83A-6CB04A566072}"/>
          </ac:cxnSpMkLst>
        </pc:cxnChg>
        <pc:cxnChg chg="add del mod">
          <ac:chgData name="Sudvarg, Marion" userId="2bb9b31b-5f3c-4f72-8e1f-41eb276ee9c6" providerId="ADAL" clId="{31021B10-09B2-4437-B3BA-FE8A29831BFF}" dt="2022-05-14T03:53:29.245" v="6611" actId="478"/>
          <ac:cxnSpMkLst>
            <pc:docMk/>
            <pc:sldMk cId="2605612142" sldId="306"/>
            <ac:cxnSpMk id="62" creationId="{337CAECA-D7CD-9DFD-D930-599209F05A41}"/>
          </ac:cxnSpMkLst>
        </pc:cxnChg>
        <pc:cxnChg chg="add del mod">
          <ac:chgData name="Sudvarg, Marion" userId="2bb9b31b-5f3c-4f72-8e1f-41eb276ee9c6" providerId="ADAL" clId="{31021B10-09B2-4437-B3BA-FE8A29831BFF}" dt="2022-05-14T03:53:29.245" v="6611" actId="478"/>
          <ac:cxnSpMkLst>
            <pc:docMk/>
            <pc:sldMk cId="2605612142" sldId="306"/>
            <ac:cxnSpMk id="63" creationId="{12E66DC1-7A52-F427-E4E8-F4F69110A92F}"/>
          </ac:cxnSpMkLst>
        </pc:cxnChg>
        <pc:cxnChg chg="add del mod">
          <ac:chgData name="Sudvarg, Marion" userId="2bb9b31b-5f3c-4f72-8e1f-41eb276ee9c6" providerId="ADAL" clId="{31021B10-09B2-4437-B3BA-FE8A29831BFF}" dt="2022-05-14T03:53:29.245" v="6611" actId="478"/>
          <ac:cxnSpMkLst>
            <pc:docMk/>
            <pc:sldMk cId="2605612142" sldId="306"/>
            <ac:cxnSpMk id="64" creationId="{A6B96ABA-5181-538E-828F-C117AE97CAFE}"/>
          </ac:cxnSpMkLst>
        </pc:cxnChg>
        <pc:cxnChg chg="add del mod">
          <ac:chgData name="Sudvarg, Marion" userId="2bb9b31b-5f3c-4f72-8e1f-41eb276ee9c6" providerId="ADAL" clId="{31021B10-09B2-4437-B3BA-FE8A29831BFF}" dt="2022-05-14T03:53:29.245" v="6611" actId="478"/>
          <ac:cxnSpMkLst>
            <pc:docMk/>
            <pc:sldMk cId="2605612142" sldId="306"/>
            <ac:cxnSpMk id="65" creationId="{3810A6A4-2556-606C-60B9-C96639AFF4FF}"/>
          </ac:cxnSpMkLst>
        </pc:cxnChg>
        <pc:cxnChg chg="add del mod">
          <ac:chgData name="Sudvarg, Marion" userId="2bb9b31b-5f3c-4f72-8e1f-41eb276ee9c6" providerId="ADAL" clId="{31021B10-09B2-4437-B3BA-FE8A29831BFF}" dt="2022-05-14T03:53:29.245" v="6611" actId="478"/>
          <ac:cxnSpMkLst>
            <pc:docMk/>
            <pc:sldMk cId="2605612142" sldId="306"/>
            <ac:cxnSpMk id="66" creationId="{5C6E4E36-5C10-A86A-9FFC-8A3A054D1981}"/>
          </ac:cxnSpMkLst>
        </pc:cxnChg>
        <pc:cxnChg chg="add del mod">
          <ac:chgData name="Sudvarg, Marion" userId="2bb9b31b-5f3c-4f72-8e1f-41eb276ee9c6" providerId="ADAL" clId="{31021B10-09B2-4437-B3BA-FE8A29831BFF}" dt="2022-05-14T03:53:29.245" v="6611" actId="478"/>
          <ac:cxnSpMkLst>
            <pc:docMk/>
            <pc:sldMk cId="2605612142" sldId="306"/>
            <ac:cxnSpMk id="67" creationId="{277FCCBC-E97B-5A77-FF4E-3EBF822DE2FB}"/>
          </ac:cxnSpMkLst>
        </pc:cxnChg>
        <pc:cxnChg chg="add del mod">
          <ac:chgData name="Sudvarg, Marion" userId="2bb9b31b-5f3c-4f72-8e1f-41eb276ee9c6" providerId="ADAL" clId="{31021B10-09B2-4437-B3BA-FE8A29831BFF}" dt="2022-05-14T03:53:29.245" v="6611" actId="478"/>
          <ac:cxnSpMkLst>
            <pc:docMk/>
            <pc:sldMk cId="2605612142" sldId="306"/>
            <ac:cxnSpMk id="68" creationId="{5E5D110A-BC4B-C628-5C31-0823CE57572E}"/>
          </ac:cxnSpMkLst>
        </pc:cxnChg>
        <pc:cxnChg chg="add del mod">
          <ac:chgData name="Sudvarg, Marion" userId="2bb9b31b-5f3c-4f72-8e1f-41eb276ee9c6" providerId="ADAL" clId="{31021B10-09B2-4437-B3BA-FE8A29831BFF}" dt="2022-05-14T03:53:29.245" v="6611" actId="478"/>
          <ac:cxnSpMkLst>
            <pc:docMk/>
            <pc:sldMk cId="2605612142" sldId="306"/>
            <ac:cxnSpMk id="69" creationId="{F4D4318C-E2B4-EE6A-3D05-63555815C160}"/>
          </ac:cxnSpMkLst>
        </pc:cxnChg>
        <pc:cxnChg chg="add del mod">
          <ac:chgData name="Sudvarg, Marion" userId="2bb9b31b-5f3c-4f72-8e1f-41eb276ee9c6" providerId="ADAL" clId="{31021B10-09B2-4437-B3BA-FE8A29831BFF}" dt="2022-05-14T03:53:29.245" v="6611" actId="478"/>
          <ac:cxnSpMkLst>
            <pc:docMk/>
            <pc:sldMk cId="2605612142" sldId="306"/>
            <ac:cxnSpMk id="70" creationId="{705EA87B-2F3B-7787-9B58-061D9B473123}"/>
          </ac:cxnSpMkLst>
        </pc:cxnChg>
        <pc:cxnChg chg="add del mod">
          <ac:chgData name="Sudvarg, Marion" userId="2bb9b31b-5f3c-4f72-8e1f-41eb276ee9c6" providerId="ADAL" clId="{31021B10-09B2-4437-B3BA-FE8A29831BFF}" dt="2022-05-14T03:53:29.245" v="6611" actId="478"/>
          <ac:cxnSpMkLst>
            <pc:docMk/>
            <pc:sldMk cId="2605612142" sldId="306"/>
            <ac:cxnSpMk id="71" creationId="{08A65B87-B9CB-8F76-0774-C5466856760E}"/>
          </ac:cxnSpMkLst>
        </pc:cxnChg>
        <pc:cxnChg chg="add del mod">
          <ac:chgData name="Sudvarg, Marion" userId="2bb9b31b-5f3c-4f72-8e1f-41eb276ee9c6" providerId="ADAL" clId="{31021B10-09B2-4437-B3BA-FE8A29831BFF}" dt="2022-05-14T03:53:29.245" v="6611" actId="478"/>
          <ac:cxnSpMkLst>
            <pc:docMk/>
            <pc:sldMk cId="2605612142" sldId="306"/>
            <ac:cxnSpMk id="72" creationId="{6732B82A-C4FC-FE59-26FC-F96388B1B62C}"/>
          </ac:cxnSpMkLst>
        </pc:cxnChg>
        <pc:cxnChg chg="add del mod">
          <ac:chgData name="Sudvarg, Marion" userId="2bb9b31b-5f3c-4f72-8e1f-41eb276ee9c6" providerId="ADAL" clId="{31021B10-09B2-4437-B3BA-FE8A29831BFF}" dt="2022-05-14T03:53:29.245" v="6611" actId="478"/>
          <ac:cxnSpMkLst>
            <pc:docMk/>
            <pc:sldMk cId="2605612142" sldId="306"/>
            <ac:cxnSpMk id="73" creationId="{8614753C-F271-08B0-B0E5-D5FE70E26949}"/>
          </ac:cxnSpMkLst>
        </pc:cxnChg>
        <pc:cxnChg chg="add del mod">
          <ac:chgData name="Sudvarg, Marion" userId="2bb9b31b-5f3c-4f72-8e1f-41eb276ee9c6" providerId="ADAL" clId="{31021B10-09B2-4437-B3BA-FE8A29831BFF}" dt="2022-05-14T03:53:29.245" v="6611" actId="478"/>
          <ac:cxnSpMkLst>
            <pc:docMk/>
            <pc:sldMk cId="2605612142" sldId="306"/>
            <ac:cxnSpMk id="74" creationId="{D46E35EF-8552-98C6-456D-CFC7EAE3C919}"/>
          </ac:cxnSpMkLst>
        </pc:cxnChg>
        <pc:cxnChg chg="add del mod">
          <ac:chgData name="Sudvarg, Marion" userId="2bb9b31b-5f3c-4f72-8e1f-41eb276ee9c6" providerId="ADAL" clId="{31021B10-09B2-4437-B3BA-FE8A29831BFF}" dt="2022-05-14T03:53:29.245" v="6611" actId="478"/>
          <ac:cxnSpMkLst>
            <pc:docMk/>
            <pc:sldMk cId="2605612142" sldId="306"/>
            <ac:cxnSpMk id="75" creationId="{5A4533C8-D6AB-1550-EC05-99BD969674F7}"/>
          </ac:cxnSpMkLst>
        </pc:cxnChg>
        <pc:cxnChg chg="add del mod">
          <ac:chgData name="Sudvarg, Marion" userId="2bb9b31b-5f3c-4f72-8e1f-41eb276ee9c6" providerId="ADAL" clId="{31021B10-09B2-4437-B3BA-FE8A29831BFF}" dt="2022-05-14T03:53:29.245" v="6611" actId="478"/>
          <ac:cxnSpMkLst>
            <pc:docMk/>
            <pc:sldMk cId="2605612142" sldId="306"/>
            <ac:cxnSpMk id="76" creationId="{C2CFDA4E-78A2-1CB3-2438-BB827E5001E3}"/>
          </ac:cxnSpMkLst>
        </pc:cxnChg>
        <pc:cxnChg chg="add del mod">
          <ac:chgData name="Sudvarg, Marion" userId="2bb9b31b-5f3c-4f72-8e1f-41eb276ee9c6" providerId="ADAL" clId="{31021B10-09B2-4437-B3BA-FE8A29831BFF}" dt="2022-05-14T03:53:29.245" v="6611" actId="478"/>
          <ac:cxnSpMkLst>
            <pc:docMk/>
            <pc:sldMk cId="2605612142" sldId="306"/>
            <ac:cxnSpMk id="77" creationId="{F25F8F74-CA03-B9AF-E3BC-4CB5F66195CC}"/>
          </ac:cxnSpMkLst>
        </pc:cxnChg>
        <pc:cxnChg chg="add del mod">
          <ac:chgData name="Sudvarg, Marion" userId="2bb9b31b-5f3c-4f72-8e1f-41eb276ee9c6" providerId="ADAL" clId="{31021B10-09B2-4437-B3BA-FE8A29831BFF}" dt="2022-05-14T03:53:29.245" v="6611" actId="478"/>
          <ac:cxnSpMkLst>
            <pc:docMk/>
            <pc:sldMk cId="2605612142" sldId="306"/>
            <ac:cxnSpMk id="78" creationId="{4910A728-0758-A4EE-8169-D8AF1D285EE6}"/>
          </ac:cxnSpMkLst>
        </pc:cxnChg>
        <pc:cxnChg chg="add del mod">
          <ac:chgData name="Sudvarg, Marion" userId="2bb9b31b-5f3c-4f72-8e1f-41eb276ee9c6" providerId="ADAL" clId="{31021B10-09B2-4437-B3BA-FE8A29831BFF}" dt="2022-05-14T03:53:29.245" v="6611" actId="478"/>
          <ac:cxnSpMkLst>
            <pc:docMk/>
            <pc:sldMk cId="2605612142" sldId="306"/>
            <ac:cxnSpMk id="79" creationId="{33F57EFC-4B9F-EDC9-85B7-188451999444}"/>
          </ac:cxnSpMkLst>
        </pc:cxnChg>
        <pc:cxnChg chg="add del mod">
          <ac:chgData name="Sudvarg, Marion" userId="2bb9b31b-5f3c-4f72-8e1f-41eb276ee9c6" providerId="ADAL" clId="{31021B10-09B2-4437-B3BA-FE8A29831BFF}" dt="2022-05-14T03:53:29.245" v="6611" actId="478"/>
          <ac:cxnSpMkLst>
            <pc:docMk/>
            <pc:sldMk cId="2605612142" sldId="306"/>
            <ac:cxnSpMk id="80" creationId="{84916934-9188-6400-9170-B374833B30BE}"/>
          </ac:cxnSpMkLst>
        </pc:cxnChg>
        <pc:cxnChg chg="add del mod">
          <ac:chgData name="Sudvarg, Marion" userId="2bb9b31b-5f3c-4f72-8e1f-41eb276ee9c6" providerId="ADAL" clId="{31021B10-09B2-4437-B3BA-FE8A29831BFF}" dt="2022-05-14T03:53:29.245" v="6611" actId="478"/>
          <ac:cxnSpMkLst>
            <pc:docMk/>
            <pc:sldMk cId="2605612142" sldId="306"/>
            <ac:cxnSpMk id="81" creationId="{9DF9E48E-0F36-CB1E-6E3B-5E7CBFA4BAD4}"/>
          </ac:cxnSpMkLst>
        </pc:cxnChg>
        <pc:cxnChg chg="add del mod">
          <ac:chgData name="Sudvarg, Marion" userId="2bb9b31b-5f3c-4f72-8e1f-41eb276ee9c6" providerId="ADAL" clId="{31021B10-09B2-4437-B3BA-FE8A29831BFF}" dt="2022-05-14T03:53:29.245" v="6611" actId="478"/>
          <ac:cxnSpMkLst>
            <pc:docMk/>
            <pc:sldMk cId="2605612142" sldId="306"/>
            <ac:cxnSpMk id="82" creationId="{2309FD96-8F9A-FF22-3E03-42F4A0E81EF8}"/>
          </ac:cxnSpMkLst>
        </pc:cxnChg>
        <pc:cxnChg chg="add del mod">
          <ac:chgData name="Sudvarg, Marion" userId="2bb9b31b-5f3c-4f72-8e1f-41eb276ee9c6" providerId="ADAL" clId="{31021B10-09B2-4437-B3BA-FE8A29831BFF}" dt="2022-05-14T03:53:29.245" v="6611" actId="478"/>
          <ac:cxnSpMkLst>
            <pc:docMk/>
            <pc:sldMk cId="2605612142" sldId="306"/>
            <ac:cxnSpMk id="83" creationId="{C5C88BB8-151D-F34E-614C-F70C095AD748}"/>
          </ac:cxnSpMkLst>
        </pc:cxnChg>
        <pc:cxnChg chg="add del mod">
          <ac:chgData name="Sudvarg, Marion" userId="2bb9b31b-5f3c-4f72-8e1f-41eb276ee9c6" providerId="ADAL" clId="{31021B10-09B2-4437-B3BA-FE8A29831BFF}" dt="2022-05-14T03:53:29.245" v="6611" actId="478"/>
          <ac:cxnSpMkLst>
            <pc:docMk/>
            <pc:sldMk cId="2605612142" sldId="306"/>
            <ac:cxnSpMk id="84" creationId="{46AE7077-BEBB-C856-11E9-F41C478875A6}"/>
          </ac:cxnSpMkLst>
        </pc:cxnChg>
        <pc:cxnChg chg="add del mod">
          <ac:chgData name="Sudvarg, Marion" userId="2bb9b31b-5f3c-4f72-8e1f-41eb276ee9c6" providerId="ADAL" clId="{31021B10-09B2-4437-B3BA-FE8A29831BFF}" dt="2022-05-14T03:53:29.245" v="6611" actId="478"/>
          <ac:cxnSpMkLst>
            <pc:docMk/>
            <pc:sldMk cId="2605612142" sldId="306"/>
            <ac:cxnSpMk id="85" creationId="{A9DB7486-D6B1-9E17-19B1-F1DFC3D0AEAE}"/>
          </ac:cxnSpMkLst>
        </pc:cxnChg>
        <pc:cxnChg chg="add del mod">
          <ac:chgData name="Sudvarg, Marion" userId="2bb9b31b-5f3c-4f72-8e1f-41eb276ee9c6" providerId="ADAL" clId="{31021B10-09B2-4437-B3BA-FE8A29831BFF}" dt="2022-05-14T03:53:29.245" v="6611" actId="478"/>
          <ac:cxnSpMkLst>
            <pc:docMk/>
            <pc:sldMk cId="2605612142" sldId="306"/>
            <ac:cxnSpMk id="86" creationId="{4B2196A2-7B03-80AD-3932-A0C42BF1D045}"/>
          </ac:cxnSpMkLst>
        </pc:cxnChg>
        <pc:cxnChg chg="add del mod">
          <ac:chgData name="Sudvarg, Marion" userId="2bb9b31b-5f3c-4f72-8e1f-41eb276ee9c6" providerId="ADAL" clId="{31021B10-09B2-4437-B3BA-FE8A29831BFF}" dt="2022-05-14T03:53:29.245" v="6611" actId="478"/>
          <ac:cxnSpMkLst>
            <pc:docMk/>
            <pc:sldMk cId="2605612142" sldId="306"/>
            <ac:cxnSpMk id="87" creationId="{E86C3899-3D29-9EF8-AF8E-5FF95C36D8FE}"/>
          </ac:cxnSpMkLst>
        </pc:cxnChg>
        <pc:cxnChg chg="add del mod">
          <ac:chgData name="Sudvarg, Marion" userId="2bb9b31b-5f3c-4f72-8e1f-41eb276ee9c6" providerId="ADAL" clId="{31021B10-09B2-4437-B3BA-FE8A29831BFF}" dt="2022-05-14T03:53:29.245" v="6611" actId="478"/>
          <ac:cxnSpMkLst>
            <pc:docMk/>
            <pc:sldMk cId="2605612142" sldId="306"/>
            <ac:cxnSpMk id="88" creationId="{152DBC89-4D9F-648A-432A-2944615780A1}"/>
          </ac:cxnSpMkLst>
        </pc:cxnChg>
        <pc:cxnChg chg="add del mod">
          <ac:chgData name="Sudvarg, Marion" userId="2bb9b31b-5f3c-4f72-8e1f-41eb276ee9c6" providerId="ADAL" clId="{31021B10-09B2-4437-B3BA-FE8A29831BFF}" dt="2022-05-14T03:53:29.245" v="6611" actId="478"/>
          <ac:cxnSpMkLst>
            <pc:docMk/>
            <pc:sldMk cId="2605612142" sldId="306"/>
            <ac:cxnSpMk id="89" creationId="{0F6DD8AE-2F46-5C11-3157-6CF45CA67D43}"/>
          </ac:cxnSpMkLst>
        </pc:cxnChg>
        <pc:cxnChg chg="add del mod">
          <ac:chgData name="Sudvarg, Marion" userId="2bb9b31b-5f3c-4f72-8e1f-41eb276ee9c6" providerId="ADAL" clId="{31021B10-09B2-4437-B3BA-FE8A29831BFF}" dt="2022-05-14T03:53:29.245" v="6611" actId="478"/>
          <ac:cxnSpMkLst>
            <pc:docMk/>
            <pc:sldMk cId="2605612142" sldId="306"/>
            <ac:cxnSpMk id="90" creationId="{D22F9CC1-A993-AC56-2F16-C752DA29DC15}"/>
          </ac:cxnSpMkLst>
        </pc:cxnChg>
        <pc:cxnChg chg="add del mod">
          <ac:chgData name="Sudvarg, Marion" userId="2bb9b31b-5f3c-4f72-8e1f-41eb276ee9c6" providerId="ADAL" clId="{31021B10-09B2-4437-B3BA-FE8A29831BFF}" dt="2022-05-14T03:53:29.245" v="6611" actId="478"/>
          <ac:cxnSpMkLst>
            <pc:docMk/>
            <pc:sldMk cId="2605612142" sldId="306"/>
            <ac:cxnSpMk id="91" creationId="{A5A13845-7A3C-E27D-9FE0-47982FBDD0E6}"/>
          </ac:cxnSpMkLst>
        </pc:cxnChg>
        <pc:cxnChg chg="add del mod">
          <ac:chgData name="Sudvarg, Marion" userId="2bb9b31b-5f3c-4f72-8e1f-41eb276ee9c6" providerId="ADAL" clId="{31021B10-09B2-4437-B3BA-FE8A29831BFF}" dt="2022-05-14T03:53:29.245" v="6611" actId="478"/>
          <ac:cxnSpMkLst>
            <pc:docMk/>
            <pc:sldMk cId="2605612142" sldId="306"/>
            <ac:cxnSpMk id="92" creationId="{1273CB49-CD72-660E-BB70-FC8A86AAB282}"/>
          </ac:cxnSpMkLst>
        </pc:cxnChg>
        <pc:cxnChg chg="add del mod">
          <ac:chgData name="Sudvarg, Marion" userId="2bb9b31b-5f3c-4f72-8e1f-41eb276ee9c6" providerId="ADAL" clId="{31021B10-09B2-4437-B3BA-FE8A29831BFF}" dt="2022-05-14T03:53:29.245" v="6611" actId="478"/>
          <ac:cxnSpMkLst>
            <pc:docMk/>
            <pc:sldMk cId="2605612142" sldId="306"/>
            <ac:cxnSpMk id="93" creationId="{996D7F95-9FE0-1584-1B1A-BEAA0182683F}"/>
          </ac:cxnSpMkLst>
        </pc:cxnChg>
        <pc:cxnChg chg="add del mod">
          <ac:chgData name="Sudvarg, Marion" userId="2bb9b31b-5f3c-4f72-8e1f-41eb276ee9c6" providerId="ADAL" clId="{31021B10-09B2-4437-B3BA-FE8A29831BFF}" dt="2022-05-14T03:53:29.245" v="6611" actId="478"/>
          <ac:cxnSpMkLst>
            <pc:docMk/>
            <pc:sldMk cId="2605612142" sldId="306"/>
            <ac:cxnSpMk id="94" creationId="{A07745B1-3B95-F648-FC18-7A98B525473E}"/>
          </ac:cxnSpMkLst>
        </pc:cxnChg>
        <pc:cxnChg chg="del mod">
          <ac:chgData name="Sudvarg, Marion" userId="2bb9b31b-5f3c-4f72-8e1f-41eb276ee9c6" providerId="ADAL" clId="{31021B10-09B2-4437-B3BA-FE8A29831BFF}" dt="2022-05-14T03:15:41.564" v="6215" actId="478"/>
          <ac:cxnSpMkLst>
            <pc:docMk/>
            <pc:sldMk cId="2605612142" sldId="306"/>
            <ac:cxnSpMk id="101" creationId="{CB9AA839-5365-0E69-C90C-CF5575768B36}"/>
          </ac:cxnSpMkLst>
        </pc:cxnChg>
        <pc:cxnChg chg="del mod">
          <ac:chgData name="Sudvarg, Marion" userId="2bb9b31b-5f3c-4f72-8e1f-41eb276ee9c6" providerId="ADAL" clId="{31021B10-09B2-4437-B3BA-FE8A29831BFF}" dt="2022-05-14T03:15:41.564" v="6215" actId="478"/>
          <ac:cxnSpMkLst>
            <pc:docMk/>
            <pc:sldMk cId="2605612142" sldId="306"/>
            <ac:cxnSpMk id="110" creationId="{4D67117F-9DF5-7077-EAA5-440C4B90AD61}"/>
          </ac:cxnSpMkLst>
        </pc:cxnChg>
        <pc:cxnChg chg="del mod">
          <ac:chgData name="Sudvarg, Marion" userId="2bb9b31b-5f3c-4f72-8e1f-41eb276ee9c6" providerId="ADAL" clId="{31021B10-09B2-4437-B3BA-FE8A29831BFF}" dt="2022-05-14T03:15:41.564" v="6215" actId="478"/>
          <ac:cxnSpMkLst>
            <pc:docMk/>
            <pc:sldMk cId="2605612142" sldId="306"/>
            <ac:cxnSpMk id="111" creationId="{2718DC13-5B01-9398-6B6E-C48A23957747}"/>
          </ac:cxnSpMkLst>
        </pc:cxnChg>
        <pc:cxnChg chg="del mod">
          <ac:chgData name="Sudvarg, Marion" userId="2bb9b31b-5f3c-4f72-8e1f-41eb276ee9c6" providerId="ADAL" clId="{31021B10-09B2-4437-B3BA-FE8A29831BFF}" dt="2022-05-14T03:15:41.564" v="6215" actId="478"/>
          <ac:cxnSpMkLst>
            <pc:docMk/>
            <pc:sldMk cId="2605612142" sldId="306"/>
            <ac:cxnSpMk id="112" creationId="{2D534F9A-342E-3495-EBF8-A7F6960081A7}"/>
          </ac:cxnSpMkLst>
        </pc:cxnChg>
        <pc:cxnChg chg="del mod">
          <ac:chgData name="Sudvarg, Marion" userId="2bb9b31b-5f3c-4f72-8e1f-41eb276ee9c6" providerId="ADAL" clId="{31021B10-09B2-4437-B3BA-FE8A29831BFF}" dt="2022-05-14T03:15:41.564" v="6215" actId="478"/>
          <ac:cxnSpMkLst>
            <pc:docMk/>
            <pc:sldMk cId="2605612142" sldId="306"/>
            <ac:cxnSpMk id="113" creationId="{C8FA7657-6C42-731F-8EB2-C18822F7D09F}"/>
          </ac:cxnSpMkLst>
        </pc:cxnChg>
        <pc:cxnChg chg="del mod">
          <ac:chgData name="Sudvarg, Marion" userId="2bb9b31b-5f3c-4f72-8e1f-41eb276ee9c6" providerId="ADAL" clId="{31021B10-09B2-4437-B3BA-FE8A29831BFF}" dt="2022-05-14T03:15:41.564" v="6215" actId="478"/>
          <ac:cxnSpMkLst>
            <pc:docMk/>
            <pc:sldMk cId="2605612142" sldId="306"/>
            <ac:cxnSpMk id="114" creationId="{91BC1BE8-23F4-C739-799A-F3F8EBE8AF91}"/>
          </ac:cxnSpMkLst>
        </pc:cxnChg>
        <pc:cxnChg chg="del mod">
          <ac:chgData name="Sudvarg, Marion" userId="2bb9b31b-5f3c-4f72-8e1f-41eb276ee9c6" providerId="ADAL" clId="{31021B10-09B2-4437-B3BA-FE8A29831BFF}" dt="2022-05-14T03:15:41.564" v="6215" actId="478"/>
          <ac:cxnSpMkLst>
            <pc:docMk/>
            <pc:sldMk cId="2605612142" sldId="306"/>
            <ac:cxnSpMk id="115" creationId="{DF1728A5-6270-7D2A-A3E1-E3B9DB0696E3}"/>
          </ac:cxnSpMkLst>
        </pc:cxnChg>
        <pc:cxnChg chg="del mod">
          <ac:chgData name="Sudvarg, Marion" userId="2bb9b31b-5f3c-4f72-8e1f-41eb276ee9c6" providerId="ADAL" clId="{31021B10-09B2-4437-B3BA-FE8A29831BFF}" dt="2022-05-14T03:15:41.564" v="6215" actId="478"/>
          <ac:cxnSpMkLst>
            <pc:docMk/>
            <pc:sldMk cId="2605612142" sldId="306"/>
            <ac:cxnSpMk id="116" creationId="{32B41B6D-ECBD-EED2-EDA6-1D1287E407F5}"/>
          </ac:cxnSpMkLst>
        </pc:cxnChg>
        <pc:cxnChg chg="del mod">
          <ac:chgData name="Sudvarg, Marion" userId="2bb9b31b-5f3c-4f72-8e1f-41eb276ee9c6" providerId="ADAL" clId="{31021B10-09B2-4437-B3BA-FE8A29831BFF}" dt="2022-05-14T03:15:41.564" v="6215" actId="478"/>
          <ac:cxnSpMkLst>
            <pc:docMk/>
            <pc:sldMk cId="2605612142" sldId="306"/>
            <ac:cxnSpMk id="117" creationId="{C34A237E-CE92-DBE0-CD43-42484CD1D863}"/>
          </ac:cxnSpMkLst>
        </pc:cxnChg>
        <pc:cxnChg chg="del mod">
          <ac:chgData name="Sudvarg, Marion" userId="2bb9b31b-5f3c-4f72-8e1f-41eb276ee9c6" providerId="ADAL" clId="{31021B10-09B2-4437-B3BA-FE8A29831BFF}" dt="2022-05-14T03:15:41.564" v="6215" actId="478"/>
          <ac:cxnSpMkLst>
            <pc:docMk/>
            <pc:sldMk cId="2605612142" sldId="306"/>
            <ac:cxnSpMk id="118" creationId="{295593C7-6C1E-EDD8-2593-001C7F9947B2}"/>
          </ac:cxnSpMkLst>
        </pc:cxnChg>
        <pc:cxnChg chg="del mod">
          <ac:chgData name="Sudvarg, Marion" userId="2bb9b31b-5f3c-4f72-8e1f-41eb276ee9c6" providerId="ADAL" clId="{31021B10-09B2-4437-B3BA-FE8A29831BFF}" dt="2022-05-14T03:15:41.564" v="6215" actId="478"/>
          <ac:cxnSpMkLst>
            <pc:docMk/>
            <pc:sldMk cId="2605612142" sldId="306"/>
            <ac:cxnSpMk id="119" creationId="{4477E0AE-B16A-2B96-D15C-7ABA6DC2770B}"/>
          </ac:cxnSpMkLst>
        </pc:cxnChg>
        <pc:cxnChg chg="del mod">
          <ac:chgData name="Sudvarg, Marion" userId="2bb9b31b-5f3c-4f72-8e1f-41eb276ee9c6" providerId="ADAL" clId="{31021B10-09B2-4437-B3BA-FE8A29831BFF}" dt="2022-05-14T03:15:41.564" v="6215" actId="478"/>
          <ac:cxnSpMkLst>
            <pc:docMk/>
            <pc:sldMk cId="2605612142" sldId="306"/>
            <ac:cxnSpMk id="120" creationId="{776F6DB1-8B27-2635-88D8-37E28DD4A551}"/>
          </ac:cxnSpMkLst>
        </pc:cxnChg>
        <pc:cxnChg chg="del mod">
          <ac:chgData name="Sudvarg, Marion" userId="2bb9b31b-5f3c-4f72-8e1f-41eb276ee9c6" providerId="ADAL" clId="{31021B10-09B2-4437-B3BA-FE8A29831BFF}" dt="2022-05-14T03:15:41.564" v="6215" actId="478"/>
          <ac:cxnSpMkLst>
            <pc:docMk/>
            <pc:sldMk cId="2605612142" sldId="306"/>
            <ac:cxnSpMk id="128" creationId="{520C47F3-07A0-65EE-7C56-253582C40A9A}"/>
          </ac:cxnSpMkLst>
        </pc:cxnChg>
        <pc:cxnChg chg="del mod">
          <ac:chgData name="Sudvarg, Marion" userId="2bb9b31b-5f3c-4f72-8e1f-41eb276ee9c6" providerId="ADAL" clId="{31021B10-09B2-4437-B3BA-FE8A29831BFF}" dt="2022-05-14T03:15:41.564" v="6215" actId="478"/>
          <ac:cxnSpMkLst>
            <pc:docMk/>
            <pc:sldMk cId="2605612142" sldId="306"/>
            <ac:cxnSpMk id="129" creationId="{4823B42E-7895-8C83-B0CA-FF719900C1D9}"/>
          </ac:cxnSpMkLst>
        </pc:cxnChg>
        <pc:cxnChg chg="del mod">
          <ac:chgData name="Sudvarg, Marion" userId="2bb9b31b-5f3c-4f72-8e1f-41eb276ee9c6" providerId="ADAL" clId="{31021B10-09B2-4437-B3BA-FE8A29831BFF}" dt="2022-05-14T03:15:41.564" v="6215" actId="478"/>
          <ac:cxnSpMkLst>
            <pc:docMk/>
            <pc:sldMk cId="2605612142" sldId="306"/>
            <ac:cxnSpMk id="130" creationId="{E5F32C21-2B16-6140-B035-DA4F68E4C40C}"/>
          </ac:cxnSpMkLst>
        </pc:cxnChg>
        <pc:cxnChg chg="del mod">
          <ac:chgData name="Sudvarg, Marion" userId="2bb9b31b-5f3c-4f72-8e1f-41eb276ee9c6" providerId="ADAL" clId="{31021B10-09B2-4437-B3BA-FE8A29831BFF}" dt="2022-05-14T03:15:41.564" v="6215" actId="478"/>
          <ac:cxnSpMkLst>
            <pc:docMk/>
            <pc:sldMk cId="2605612142" sldId="306"/>
            <ac:cxnSpMk id="131" creationId="{6691C5AA-CDF2-82F8-F546-28260546F9A9}"/>
          </ac:cxnSpMkLst>
        </pc:cxnChg>
        <pc:cxnChg chg="del mod">
          <ac:chgData name="Sudvarg, Marion" userId="2bb9b31b-5f3c-4f72-8e1f-41eb276ee9c6" providerId="ADAL" clId="{31021B10-09B2-4437-B3BA-FE8A29831BFF}" dt="2022-05-14T03:15:41.564" v="6215" actId="478"/>
          <ac:cxnSpMkLst>
            <pc:docMk/>
            <pc:sldMk cId="2605612142" sldId="306"/>
            <ac:cxnSpMk id="132" creationId="{3B22BAD5-C067-F00D-567B-81826961107E}"/>
          </ac:cxnSpMkLst>
        </pc:cxnChg>
        <pc:cxnChg chg="del mod">
          <ac:chgData name="Sudvarg, Marion" userId="2bb9b31b-5f3c-4f72-8e1f-41eb276ee9c6" providerId="ADAL" clId="{31021B10-09B2-4437-B3BA-FE8A29831BFF}" dt="2022-05-14T03:15:41.564" v="6215" actId="478"/>
          <ac:cxnSpMkLst>
            <pc:docMk/>
            <pc:sldMk cId="2605612142" sldId="306"/>
            <ac:cxnSpMk id="133" creationId="{6AF49FD3-7F52-EEFE-6C5E-AE38EBFB2A25}"/>
          </ac:cxnSpMkLst>
        </pc:cxnChg>
        <pc:cxnChg chg="add mod">
          <ac:chgData name="Sudvarg, Marion" userId="2bb9b31b-5f3c-4f72-8e1f-41eb276ee9c6" providerId="ADAL" clId="{31021B10-09B2-4437-B3BA-FE8A29831BFF}" dt="2022-05-14T03:53:29.916" v="6612"/>
          <ac:cxnSpMkLst>
            <pc:docMk/>
            <pc:sldMk cId="2605612142" sldId="306"/>
            <ac:cxnSpMk id="257" creationId="{3C8C91D8-991E-663E-C22F-4280B99F50B9}"/>
          </ac:cxnSpMkLst>
        </pc:cxnChg>
        <pc:cxnChg chg="add mod">
          <ac:chgData name="Sudvarg, Marion" userId="2bb9b31b-5f3c-4f72-8e1f-41eb276ee9c6" providerId="ADAL" clId="{31021B10-09B2-4437-B3BA-FE8A29831BFF}" dt="2022-05-14T03:53:29.916" v="6612"/>
          <ac:cxnSpMkLst>
            <pc:docMk/>
            <pc:sldMk cId="2605612142" sldId="306"/>
            <ac:cxnSpMk id="258" creationId="{CDD1ED15-F8BD-B12C-7EF8-69698BD1586A}"/>
          </ac:cxnSpMkLst>
        </pc:cxnChg>
        <pc:cxnChg chg="add mod">
          <ac:chgData name="Sudvarg, Marion" userId="2bb9b31b-5f3c-4f72-8e1f-41eb276ee9c6" providerId="ADAL" clId="{31021B10-09B2-4437-B3BA-FE8A29831BFF}" dt="2022-05-14T03:53:29.916" v="6612"/>
          <ac:cxnSpMkLst>
            <pc:docMk/>
            <pc:sldMk cId="2605612142" sldId="306"/>
            <ac:cxnSpMk id="267" creationId="{274C1BC0-3F97-2120-5F65-F8343D757341}"/>
          </ac:cxnSpMkLst>
        </pc:cxnChg>
        <pc:cxnChg chg="add mod">
          <ac:chgData name="Sudvarg, Marion" userId="2bb9b31b-5f3c-4f72-8e1f-41eb276ee9c6" providerId="ADAL" clId="{31021B10-09B2-4437-B3BA-FE8A29831BFF}" dt="2022-05-14T03:53:29.916" v="6612"/>
          <ac:cxnSpMkLst>
            <pc:docMk/>
            <pc:sldMk cId="2605612142" sldId="306"/>
            <ac:cxnSpMk id="268" creationId="{CC4DD8E5-4BB3-8DCB-A67F-8085BD20B5AA}"/>
          </ac:cxnSpMkLst>
        </pc:cxnChg>
        <pc:cxnChg chg="add mod">
          <ac:chgData name="Sudvarg, Marion" userId="2bb9b31b-5f3c-4f72-8e1f-41eb276ee9c6" providerId="ADAL" clId="{31021B10-09B2-4437-B3BA-FE8A29831BFF}" dt="2022-05-14T03:53:29.916" v="6612"/>
          <ac:cxnSpMkLst>
            <pc:docMk/>
            <pc:sldMk cId="2605612142" sldId="306"/>
            <ac:cxnSpMk id="269" creationId="{03E6F4B7-A6DB-8F9C-E4A4-BB5C90342D8A}"/>
          </ac:cxnSpMkLst>
        </pc:cxnChg>
        <pc:cxnChg chg="add mod">
          <ac:chgData name="Sudvarg, Marion" userId="2bb9b31b-5f3c-4f72-8e1f-41eb276ee9c6" providerId="ADAL" clId="{31021B10-09B2-4437-B3BA-FE8A29831BFF}" dt="2022-05-14T03:53:29.916" v="6612"/>
          <ac:cxnSpMkLst>
            <pc:docMk/>
            <pc:sldMk cId="2605612142" sldId="306"/>
            <ac:cxnSpMk id="270" creationId="{61880FB9-91A2-517D-2B06-D0D07C64CFF1}"/>
          </ac:cxnSpMkLst>
        </pc:cxnChg>
        <pc:cxnChg chg="add mod">
          <ac:chgData name="Sudvarg, Marion" userId="2bb9b31b-5f3c-4f72-8e1f-41eb276ee9c6" providerId="ADAL" clId="{31021B10-09B2-4437-B3BA-FE8A29831BFF}" dt="2022-05-14T03:53:29.916" v="6612"/>
          <ac:cxnSpMkLst>
            <pc:docMk/>
            <pc:sldMk cId="2605612142" sldId="306"/>
            <ac:cxnSpMk id="271" creationId="{2969C872-B70E-B337-824E-BE222B322CD2}"/>
          </ac:cxnSpMkLst>
        </pc:cxnChg>
        <pc:cxnChg chg="add mod">
          <ac:chgData name="Sudvarg, Marion" userId="2bb9b31b-5f3c-4f72-8e1f-41eb276ee9c6" providerId="ADAL" clId="{31021B10-09B2-4437-B3BA-FE8A29831BFF}" dt="2022-05-14T03:53:29.916" v="6612"/>
          <ac:cxnSpMkLst>
            <pc:docMk/>
            <pc:sldMk cId="2605612142" sldId="306"/>
            <ac:cxnSpMk id="272" creationId="{407F4553-1C7D-391C-0B3E-EEE2765FF031}"/>
          </ac:cxnSpMkLst>
        </pc:cxnChg>
        <pc:cxnChg chg="add mod">
          <ac:chgData name="Sudvarg, Marion" userId="2bb9b31b-5f3c-4f72-8e1f-41eb276ee9c6" providerId="ADAL" clId="{31021B10-09B2-4437-B3BA-FE8A29831BFF}" dt="2022-05-14T03:53:29.916" v="6612"/>
          <ac:cxnSpMkLst>
            <pc:docMk/>
            <pc:sldMk cId="2605612142" sldId="306"/>
            <ac:cxnSpMk id="273" creationId="{1692FC21-2A88-3E8A-53FF-E2813EBAA6B4}"/>
          </ac:cxnSpMkLst>
        </pc:cxnChg>
        <pc:cxnChg chg="add mod">
          <ac:chgData name="Sudvarg, Marion" userId="2bb9b31b-5f3c-4f72-8e1f-41eb276ee9c6" providerId="ADAL" clId="{31021B10-09B2-4437-B3BA-FE8A29831BFF}" dt="2022-05-14T03:53:29.916" v="6612"/>
          <ac:cxnSpMkLst>
            <pc:docMk/>
            <pc:sldMk cId="2605612142" sldId="306"/>
            <ac:cxnSpMk id="274" creationId="{C9D63B9F-231D-4DF9-CECE-CCDD17BCF5F6}"/>
          </ac:cxnSpMkLst>
        </pc:cxnChg>
        <pc:cxnChg chg="add mod">
          <ac:chgData name="Sudvarg, Marion" userId="2bb9b31b-5f3c-4f72-8e1f-41eb276ee9c6" providerId="ADAL" clId="{31021B10-09B2-4437-B3BA-FE8A29831BFF}" dt="2022-05-14T03:53:29.916" v="6612"/>
          <ac:cxnSpMkLst>
            <pc:docMk/>
            <pc:sldMk cId="2605612142" sldId="306"/>
            <ac:cxnSpMk id="275" creationId="{178F7E68-89C5-74EB-FAB9-C45676CAD4AF}"/>
          </ac:cxnSpMkLst>
        </pc:cxnChg>
        <pc:cxnChg chg="add mod">
          <ac:chgData name="Sudvarg, Marion" userId="2bb9b31b-5f3c-4f72-8e1f-41eb276ee9c6" providerId="ADAL" clId="{31021B10-09B2-4437-B3BA-FE8A29831BFF}" dt="2022-05-14T03:53:29.916" v="6612"/>
          <ac:cxnSpMkLst>
            <pc:docMk/>
            <pc:sldMk cId="2605612142" sldId="306"/>
            <ac:cxnSpMk id="276" creationId="{CC1B7016-CE40-B903-2826-3C66A3EF60B3}"/>
          </ac:cxnSpMkLst>
        </pc:cxnChg>
        <pc:cxnChg chg="add mod">
          <ac:chgData name="Sudvarg, Marion" userId="2bb9b31b-5f3c-4f72-8e1f-41eb276ee9c6" providerId="ADAL" clId="{31021B10-09B2-4437-B3BA-FE8A29831BFF}" dt="2022-05-14T03:53:29.916" v="6612"/>
          <ac:cxnSpMkLst>
            <pc:docMk/>
            <pc:sldMk cId="2605612142" sldId="306"/>
            <ac:cxnSpMk id="277" creationId="{DA3E9F39-15AE-F4E0-DD3E-354158293F8A}"/>
          </ac:cxnSpMkLst>
        </pc:cxnChg>
        <pc:cxnChg chg="add mod">
          <ac:chgData name="Sudvarg, Marion" userId="2bb9b31b-5f3c-4f72-8e1f-41eb276ee9c6" providerId="ADAL" clId="{31021B10-09B2-4437-B3BA-FE8A29831BFF}" dt="2022-05-14T03:53:29.916" v="6612"/>
          <ac:cxnSpMkLst>
            <pc:docMk/>
            <pc:sldMk cId="2605612142" sldId="306"/>
            <ac:cxnSpMk id="278" creationId="{4303ADFF-B896-AA1F-CE0A-0D06723D5DA7}"/>
          </ac:cxnSpMkLst>
        </pc:cxnChg>
        <pc:cxnChg chg="add mod">
          <ac:chgData name="Sudvarg, Marion" userId="2bb9b31b-5f3c-4f72-8e1f-41eb276ee9c6" providerId="ADAL" clId="{31021B10-09B2-4437-B3BA-FE8A29831BFF}" dt="2022-05-14T03:53:29.916" v="6612"/>
          <ac:cxnSpMkLst>
            <pc:docMk/>
            <pc:sldMk cId="2605612142" sldId="306"/>
            <ac:cxnSpMk id="279" creationId="{E06A07DF-2369-987E-07DC-0B70952662E0}"/>
          </ac:cxnSpMkLst>
        </pc:cxnChg>
        <pc:cxnChg chg="add mod">
          <ac:chgData name="Sudvarg, Marion" userId="2bb9b31b-5f3c-4f72-8e1f-41eb276ee9c6" providerId="ADAL" clId="{31021B10-09B2-4437-B3BA-FE8A29831BFF}" dt="2022-05-14T03:53:29.916" v="6612"/>
          <ac:cxnSpMkLst>
            <pc:docMk/>
            <pc:sldMk cId="2605612142" sldId="306"/>
            <ac:cxnSpMk id="280" creationId="{2A1FBEC0-EC0D-800C-459A-D0867897CC02}"/>
          </ac:cxnSpMkLst>
        </pc:cxnChg>
        <pc:cxnChg chg="add mod">
          <ac:chgData name="Sudvarg, Marion" userId="2bb9b31b-5f3c-4f72-8e1f-41eb276ee9c6" providerId="ADAL" clId="{31021B10-09B2-4437-B3BA-FE8A29831BFF}" dt="2022-05-14T03:53:29.916" v="6612"/>
          <ac:cxnSpMkLst>
            <pc:docMk/>
            <pc:sldMk cId="2605612142" sldId="306"/>
            <ac:cxnSpMk id="281" creationId="{92B3DF7C-569E-88A2-E956-9086AC68D22B}"/>
          </ac:cxnSpMkLst>
        </pc:cxnChg>
        <pc:cxnChg chg="add mod">
          <ac:chgData name="Sudvarg, Marion" userId="2bb9b31b-5f3c-4f72-8e1f-41eb276ee9c6" providerId="ADAL" clId="{31021B10-09B2-4437-B3BA-FE8A29831BFF}" dt="2022-05-14T03:53:29.916" v="6612"/>
          <ac:cxnSpMkLst>
            <pc:docMk/>
            <pc:sldMk cId="2605612142" sldId="306"/>
            <ac:cxnSpMk id="282" creationId="{4402C1FA-658A-22DB-2B9C-67A5A729B91C}"/>
          </ac:cxnSpMkLst>
        </pc:cxnChg>
        <pc:cxnChg chg="add mod">
          <ac:chgData name="Sudvarg, Marion" userId="2bb9b31b-5f3c-4f72-8e1f-41eb276ee9c6" providerId="ADAL" clId="{31021B10-09B2-4437-B3BA-FE8A29831BFF}" dt="2022-05-14T03:53:29.916" v="6612"/>
          <ac:cxnSpMkLst>
            <pc:docMk/>
            <pc:sldMk cId="2605612142" sldId="306"/>
            <ac:cxnSpMk id="283" creationId="{AB702714-5A88-BAC5-D541-515C07DEEEFF}"/>
          </ac:cxnSpMkLst>
        </pc:cxnChg>
        <pc:cxnChg chg="add mod">
          <ac:chgData name="Sudvarg, Marion" userId="2bb9b31b-5f3c-4f72-8e1f-41eb276ee9c6" providerId="ADAL" clId="{31021B10-09B2-4437-B3BA-FE8A29831BFF}" dt="2022-05-14T03:53:29.916" v="6612"/>
          <ac:cxnSpMkLst>
            <pc:docMk/>
            <pc:sldMk cId="2605612142" sldId="306"/>
            <ac:cxnSpMk id="284" creationId="{A47C7D68-D11F-AB1D-85BA-BA2664FCDCA3}"/>
          </ac:cxnSpMkLst>
        </pc:cxnChg>
        <pc:cxnChg chg="add mod">
          <ac:chgData name="Sudvarg, Marion" userId="2bb9b31b-5f3c-4f72-8e1f-41eb276ee9c6" providerId="ADAL" clId="{31021B10-09B2-4437-B3BA-FE8A29831BFF}" dt="2022-05-14T03:53:29.916" v="6612"/>
          <ac:cxnSpMkLst>
            <pc:docMk/>
            <pc:sldMk cId="2605612142" sldId="306"/>
            <ac:cxnSpMk id="285" creationId="{9D3FD44F-14E4-E395-65B1-B823D94C980B}"/>
          </ac:cxnSpMkLst>
        </pc:cxnChg>
        <pc:cxnChg chg="add mod">
          <ac:chgData name="Sudvarg, Marion" userId="2bb9b31b-5f3c-4f72-8e1f-41eb276ee9c6" providerId="ADAL" clId="{31021B10-09B2-4437-B3BA-FE8A29831BFF}" dt="2022-05-14T03:53:29.916" v="6612"/>
          <ac:cxnSpMkLst>
            <pc:docMk/>
            <pc:sldMk cId="2605612142" sldId="306"/>
            <ac:cxnSpMk id="286" creationId="{30C4DA82-DF04-C0A5-4B2E-83DC67CB5EE2}"/>
          </ac:cxnSpMkLst>
        </pc:cxnChg>
        <pc:cxnChg chg="add mod">
          <ac:chgData name="Sudvarg, Marion" userId="2bb9b31b-5f3c-4f72-8e1f-41eb276ee9c6" providerId="ADAL" clId="{31021B10-09B2-4437-B3BA-FE8A29831BFF}" dt="2022-05-14T03:53:29.916" v="6612"/>
          <ac:cxnSpMkLst>
            <pc:docMk/>
            <pc:sldMk cId="2605612142" sldId="306"/>
            <ac:cxnSpMk id="287" creationId="{E94CD1C2-7C03-7640-0D77-BAD74E9879E0}"/>
          </ac:cxnSpMkLst>
        </pc:cxnChg>
        <pc:cxnChg chg="add mod">
          <ac:chgData name="Sudvarg, Marion" userId="2bb9b31b-5f3c-4f72-8e1f-41eb276ee9c6" providerId="ADAL" clId="{31021B10-09B2-4437-B3BA-FE8A29831BFF}" dt="2022-05-14T03:53:29.916" v="6612"/>
          <ac:cxnSpMkLst>
            <pc:docMk/>
            <pc:sldMk cId="2605612142" sldId="306"/>
            <ac:cxnSpMk id="288" creationId="{DABB4F17-6AB0-AE64-A0F9-CE893090386C}"/>
          </ac:cxnSpMkLst>
        </pc:cxnChg>
        <pc:cxnChg chg="add mod">
          <ac:chgData name="Sudvarg, Marion" userId="2bb9b31b-5f3c-4f72-8e1f-41eb276ee9c6" providerId="ADAL" clId="{31021B10-09B2-4437-B3BA-FE8A29831BFF}" dt="2022-05-14T03:53:29.916" v="6612"/>
          <ac:cxnSpMkLst>
            <pc:docMk/>
            <pc:sldMk cId="2605612142" sldId="306"/>
            <ac:cxnSpMk id="289" creationId="{554994FC-B290-0641-3200-8BA196EDFF41}"/>
          </ac:cxnSpMkLst>
        </pc:cxnChg>
        <pc:cxnChg chg="add mod">
          <ac:chgData name="Sudvarg, Marion" userId="2bb9b31b-5f3c-4f72-8e1f-41eb276ee9c6" providerId="ADAL" clId="{31021B10-09B2-4437-B3BA-FE8A29831BFF}" dt="2022-05-14T03:53:29.916" v="6612"/>
          <ac:cxnSpMkLst>
            <pc:docMk/>
            <pc:sldMk cId="2605612142" sldId="306"/>
            <ac:cxnSpMk id="290" creationId="{96F0D177-2BE6-54DD-20C8-26C2F0A99983}"/>
          </ac:cxnSpMkLst>
        </pc:cxnChg>
        <pc:cxnChg chg="add mod">
          <ac:chgData name="Sudvarg, Marion" userId="2bb9b31b-5f3c-4f72-8e1f-41eb276ee9c6" providerId="ADAL" clId="{31021B10-09B2-4437-B3BA-FE8A29831BFF}" dt="2022-05-14T03:53:29.916" v="6612"/>
          <ac:cxnSpMkLst>
            <pc:docMk/>
            <pc:sldMk cId="2605612142" sldId="306"/>
            <ac:cxnSpMk id="291" creationId="{CB36FE73-811D-02FB-2B9C-9574CC12F7DC}"/>
          </ac:cxnSpMkLst>
        </pc:cxnChg>
        <pc:cxnChg chg="add mod">
          <ac:chgData name="Sudvarg, Marion" userId="2bb9b31b-5f3c-4f72-8e1f-41eb276ee9c6" providerId="ADAL" clId="{31021B10-09B2-4437-B3BA-FE8A29831BFF}" dt="2022-05-14T03:53:29.916" v="6612"/>
          <ac:cxnSpMkLst>
            <pc:docMk/>
            <pc:sldMk cId="2605612142" sldId="306"/>
            <ac:cxnSpMk id="292" creationId="{5B5BDD4F-BB96-9195-253E-15BA07E853BD}"/>
          </ac:cxnSpMkLst>
        </pc:cxnChg>
        <pc:cxnChg chg="add mod">
          <ac:chgData name="Sudvarg, Marion" userId="2bb9b31b-5f3c-4f72-8e1f-41eb276ee9c6" providerId="ADAL" clId="{31021B10-09B2-4437-B3BA-FE8A29831BFF}" dt="2022-05-14T03:53:29.916" v="6612"/>
          <ac:cxnSpMkLst>
            <pc:docMk/>
            <pc:sldMk cId="2605612142" sldId="306"/>
            <ac:cxnSpMk id="293" creationId="{2196D6D3-8AC2-DBC8-FAE2-7BADC42E2121}"/>
          </ac:cxnSpMkLst>
        </pc:cxnChg>
        <pc:cxnChg chg="add mod">
          <ac:chgData name="Sudvarg, Marion" userId="2bb9b31b-5f3c-4f72-8e1f-41eb276ee9c6" providerId="ADAL" clId="{31021B10-09B2-4437-B3BA-FE8A29831BFF}" dt="2022-05-14T03:53:29.916" v="6612"/>
          <ac:cxnSpMkLst>
            <pc:docMk/>
            <pc:sldMk cId="2605612142" sldId="306"/>
            <ac:cxnSpMk id="294" creationId="{215F10BA-8220-D643-D777-6D6FB7305032}"/>
          </ac:cxnSpMkLst>
        </pc:cxnChg>
        <pc:cxnChg chg="add mod">
          <ac:chgData name="Sudvarg, Marion" userId="2bb9b31b-5f3c-4f72-8e1f-41eb276ee9c6" providerId="ADAL" clId="{31021B10-09B2-4437-B3BA-FE8A29831BFF}" dt="2022-05-14T03:53:29.916" v="6612"/>
          <ac:cxnSpMkLst>
            <pc:docMk/>
            <pc:sldMk cId="2605612142" sldId="306"/>
            <ac:cxnSpMk id="295" creationId="{88ACF277-CC24-7989-EC5B-82A8598F878C}"/>
          </ac:cxnSpMkLst>
        </pc:cxnChg>
        <pc:cxnChg chg="add mod">
          <ac:chgData name="Sudvarg, Marion" userId="2bb9b31b-5f3c-4f72-8e1f-41eb276ee9c6" providerId="ADAL" clId="{31021B10-09B2-4437-B3BA-FE8A29831BFF}" dt="2022-05-14T03:53:29.916" v="6612"/>
          <ac:cxnSpMkLst>
            <pc:docMk/>
            <pc:sldMk cId="2605612142" sldId="306"/>
            <ac:cxnSpMk id="296" creationId="{06DD377F-546B-D0D0-71E7-546726CAC4AB}"/>
          </ac:cxnSpMkLst>
        </pc:cxnChg>
        <pc:cxnChg chg="add mod">
          <ac:chgData name="Sudvarg, Marion" userId="2bb9b31b-5f3c-4f72-8e1f-41eb276ee9c6" providerId="ADAL" clId="{31021B10-09B2-4437-B3BA-FE8A29831BFF}" dt="2022-05-14T03:53:29.916" v="6612"/>
          <ac:cxnSpMkLst>
            <pc:docMk/>
            <pc:sldMk cId="2605612142" sldId="306"/>
            <ac:cxnSpMk id="297" creationId="{0A4CB852-8B0F-78B7-B025-EA21B6BCD6AB}"/>
          </ac:cxnSpMkLst>
        </pc:cxnChg>
        <pc:cxnChg chg="add mod">
          <ac:chgData name="Sudvarg, Marion" userId="2bb9b31b-5f3c-4f72-8e1f-41eb276ee9c6" providerId="ADAL" clId="{31021B10-09B2-4437-B3BA-FE8A29831BFF}" dt="2022-05-14T03:53:29.916" v="6612"/>
          <ac:cxnSpMkLst>
            <pc:docMk/>
            <pc:sldMk cId="2605612142" sldId="306"/>
            <ac:cxnSpMk id="298" creationId="{C2E618A1-7A2B-3600-80FC-08213759712D}"/>
          </ac:cxnSpMkLst>
        </pc:cxnChg>
        <pc:cxnChg chg="add mod">
          <ac:chgData name="Sudvarg, Marion" userId="2bb9b31b-5f3c-4f72-8e1f-41eb276ee9c6" providerId="ADAL" clId="{31021B10-09B2-4437-B3BA-FE8A29831BFF}" dt="2022-05-14T03:53:29.916" v="6612"/>
          <ac:cxnSpMkLst>
            <pc:docMk/>
            <pc:sldMk cId="2605612142" sldId="306"/>
            <ac:cxnSpMk id="299" creationId="{12307EB6-34DC-4F49-EA1C-A6A30F1D367E}"/>
          </ac:cxnSpMkLst>
        </pc:cxnChg>
        <pc:cxnChg chg="add mod">
          <ac:chgData name="Sudvarg, Marion" userId="2bb9b31b-5f3c-4f72-8e1f-41eb276ee9c6" providerId="ADAL" clId="{31021B10-09B2-4437-B3BA-FE8A29831BFF}" dt="2022-05-14T03:53:29.916" v="6612"/>
          <ac:cxnSpMkLst>
            <pc:docMk/>
            <pc:sldMk cId="2605612142" sldId="306"/>
            <ac:cxnSpMk id="300" creationId="{0C15055E-8522-3D22-3007-7191CF4B1A71}"/>
          </ac:cxnSpMkLst>
        </pc:cxnChg>
        <pc:cxnChg chg="add mod">
          <ac:chgData name="Sudvarg, Marion" userId="2bb9b31b-5f3c-4f72-8e1f-41eb276ee9c6" providerId="ADAL" clId="{31021B10-09B2-4437-B3BA-FE8A29831BFF}" dt="2022-05-14T03:53:29.916" v="6612"/>
          <ac:cxnSpMkLst>
            <pc:docMk/>
            <pc:sldMk cId="2605612142" sldId="306"/>
            <ac:cxnSpMk id="301" creationId="{1B5E9374-9D8B-103F-28BA-D4C4DF221430}"/>
          </ac:cxnSpMkLst>
        </pc:cxnChg>
        <pc:cxnChg chg="add mod">
          <ac:chgData name="Sudvarg, Marion" userId="2bb9b31b-5f3c-4f72-8e1f-41eb276ee9c6" providerId="ADAL" clId="{31021B10-09B2-4437-B3BA-FE8A29831BFF}" dt="2022-05-14T03:53:29.916" v="6612"/>
          <ac:cxnSpMkLst>
            <pc:docMk/>
            <pc:sldMk cId="2605612142" sldId="306"/>
            <ac:cxnSpMk id="302" creationId="{A1C0BD1B-2DD9-DCDB-1E4A-3919D00FD035}"/>
          </ac:cxnSpMkLst>
        </pc:cxnChg>
        <pc:cxnChg chg="add mod">
          <ac:chgData name="Sudvarg, Marion" userId="2bb9b31b-5f3c-4f72-8e1f-41eb276ee9c6" providerId="ADAL" clId="{31021B10-09B2-4437-B3BA-FE8A29831BFF}" dt="2022-05-14T03:53:29.916" v="6612"/>
          <ac:cxnSpMkLst>
            <pc:docMk/>
            <pc:sldMk cId="2605612142" sldId="306"/>
            <ac:cxnSpMk id="303" creationId="{101B3958-59C4-8A39-BDA3-AE819169EAF7}"/>
          </ac:cxnSpMkLst>
        </pc:cxnChg>
        <pc:cxnChg chg="add mod">
          <ac:chgData name="Sudvarg, Marion" userId="2bb9b31b-5f3c-4f72-8e1f-41eb276ee9c6" providerId="ADAL" clId="{31021B10-09B2-4437-B3BA-FE8A29831BFF}" dt="2022-05-14T03:53:29.916" v="6612"/>
          <ac:cxnSpMkLst>
            <pc:docMk/>
            <pc:sldMk cId="2605612142" sldId="306"/>
            <ac:cxnSpMk id="304" creationId="{FAC8F9B4-1C3C-4AE0-6E0C-E39D43773C6C}"/>
          </ac:cxnSpMkLst>
        </pc:cxnChg>
        <pc:cxnChg chg="add mod">
          <ac:chgData name="Sudvarg, Marion" userId="2bb9b31b-5f3c-4f72-8e1f-41eb276ee9c6" providerId="ADAL" clId="{31021B10-09B2-4437-B3BA-FE8A29831BFF}" dt="2022-05-14T03:53:29.916" v="6612"/>
          <ac:cxnSpMkLst>
            <pc:docMk/>
            <pc:sldMk cId="2605612142" sldId="306"/>
            <ac:cxnSpMk id="305" creationId="{B970DA26-29AE-88FE-1650-6931924024C6}"/>
          </ac:cxnSpMkLst>
        </pc:cxnChg>
        <pc:cxnChg chg="add mod">
          <ac:chgData name="Sudvarg, Marion" userId="2bb9b31b-5f3c-4f72-8e1f-41eb276ee9c6" providerId="ADAL" clId="{31021B10-09B2-4437-B3BA-FE8A29831BFF}" dt="2022-05-14T03:53:29.916" v="6612"/>
          <ac:cxnSpMkLst>
            <pc:docMk/>
            <pc:sldMk cId="2605612142" sldId="306"/>
            <ac:cxnSpMk id="306" creationId="{92F115FD-A49C-A429-72AB-2E572C924683}"/>
          </ac:cxnSpMkLst>
        </pc:cxnChg>
      </pc:sldChg>
      <pc:sldChg chg="modSp new del mod">
        <pc:chgData name="Sudvarg, Marion" userId="2bb9b31b-5f3c-4f72-8e1f-41eb276ee9c6" providerId="ADAL" clId="{31021B10-09B2-4437-B3BA-FE8A29831BFF}" dt="2022-05-14T03:10:23.511" v="6154" actId="47"/>
        <pc:sldMkLst>
          <pc:docMk/>
          <pc:sldMk cId="3289759789" sldId="306"/>
        </pc:sldMkLst>
        <pc:spChg chg="mod">
          <ac:chgData name="Sudvarg, Marion" userId="2bb9b31b-5f3c-4f72-8e1f-41eb276ee9c6" providerId="ADAL" clId="{31021B10-09B2-4437-B3BA-FE8A29831BFF}" dt="2022-05-14T03:08:24.381" v="6106"/>
          <ac:spMkLst>
            <pc:docMk/>
            <pc:sldMk cId="3289759789" sldId="306"/>
            <ac:spMk id="2" creationId="{63238CAB-7FEA-94C4-D2C6-4429B8FE5CFB}"/>
          </ac:spMkLst>
        </pc:spChg>
      </pc:sldChg>
      <pc:sldChg chg="addSp delSp modSp add mod ord modAnim">
        <pc:chgData name="Sudvarg, Marion" userId="2bb9b31b-5f3c-4f72-8e1f-41eb276ee9c6" providerId="ADAL" clId="{31021B10-09B2-4437-B3BA-FE8A29831BFF}" dt="2022-05-20T19:27:32.806" v="12952"/>
        <pc:sldMkLst>
          <pc:docMk/>
          <pc:sldMk cId="3856743809" sldId="307"/>
        </pc:sldMkLst>
        <pc:spChg chg="mod topLvl">
          <ac:chgData name="Sudvarg, Marion" userId="2bb9b31b-5f3c-4f72-8e1f-41eb276ee9c6" providerId="ADAL" clId="{31021B10-09B2-4437-B3BA-FE8A29831BFF}" dt="2022-05-14T03:45:33.413" v="6558" actId="165"/>
          <ac:spMkLst>
            <pc:docMk/>
            <pc:sldMk cId="3856743809" sldId="307"/>
            <ac:spMk id="7" creationId="{B4243377-8195-E5D2-6306-1B3D47DA4029}"/>
          </ac:spMkLst>
        </pc:spChg>
        <pc:spChg chg="mod topLvl">
          <ac:chgData name="Sudvarg, Marion" userId="2bb9b31b-5f3c-4f72-8e1f-41eb276ee9c6" providerId="ADAL" clId="{31021B10-09B2-4437-B3BA-FE8A29831BFF}" dt="2022-05-14T03:45:33.413" v="6558" actId="165"/>
          <ac:spMkLst>
            <pc:docMk/>
            <pc:sldMk cId="3856743809" sldId="307"/>
            <ac:spMk id="8" creationId="{90018FC7-52E5-D313-B7D0-3C5CBB3F0A37}"/>
          </ac:spMkLst>
        </pc:spChg>
        <pc:spChg chg="mod topLvl">
          <ac:chgData name="Sudvarg, Marion" userId="2bb9b31b-5f3c-4f72-8e1f-41eb276ee9c6" providerId="ADAL" clId="{31021B10-09B2-4437-B3BA-FE8A29831BFF}" dt="2022-05-14T03:45:33.413" v="6558" actId="165"/>
          <ac:spMkLst>
            <pc:docMk/>
            <pc:sldMk cId="3856743809" sldId="307"/>
            <ac:spMk id="9" creationId="{596B9D66-1947-71CA-3B0E-3A6B7A27645E}"/>
          </ac:spMkLst>
        </pc:spChg>
        <pc:spChg chg="mod topLvl">
          <ac:chgData name="Sudvarg, Marion" userId="2bb9b31b-5f3c-4f72-8e1f-41eb276ee9c6" providerId="ADAL" clId="{31021B10-09B2-4437-B3BA-FE8A29831BFF}" dt="2022-05-14T03:45:33.413" v="6558" actId="165"/>
          <ac:spMkLst>
            <pc:docMk/>
            <pc:sldMk cId="3856743809" sldId="307"/>
            <ac:spMk id="10" creationId="{98E76ADC-40B7-3013-0179-E7DD58830627}"/>
          </ac:spMkLst>
        </pc:spChg>
        <pc:spChg chg="mod topLvl">
          <ac:chgData name="Sudvarg, Marion" userId="2bb9b31b-5f3c-4f72-8e1f-41eb276ee9c6" providerId="ADAL" clId="{31021B10-09B2-4437-B3BA-FE8A29831BFF}" dt="2022-05-14T03:45:33.413" v="6558" actId="165"/>
          <ac:spMkLst>
            <pc:docMk/>
            <pc:sldMk cId="3856743809" sldId="307"/>
            <ac:spMk id="11" creationId="{670F509B-F380-3DBF-849A-24B047FB9B64}"/>
          </ac:spMkLst>
        </pc:spChg>
        <pc:spChg chg="mod topLvl">
          <ac:chgData name="Sudvarg, Marion" userId="2bb9b31b-5f3c-4f72-8e1f-41eb276ee9c6" providerId="ADAL" clId="{31021B10-09B2-4437-B3BA-FE8A29831BFF}" dt="2022-05-14T03:45:33.413" v="6558" actId="165"/>
          <ac:spMkLst>
            <pc:docMk/>
            <pc:sldMk cId="3856743809" sldId="307"/>
            <ac:spMk id="12" creationId="{4FBD736F-38BD-7436-9D0B-8C3463FC7691}"/>
          </ac:spMkLst>
        </pc:spChg>
        <pc:spChg chg="mod topLvl">
          <ac:chgData name="Sudvarg, Marion" userId="2bb9b31b-5f3c-4f72-8e1f-41eb276ee9c6" providerId="ADAL" clId="{31021B10-09B2-4437-B3BA-FE8A29831BFF}" dt="2022-05-14T03:45:33.413" v="6558" actId="165"/>
          <ac:spMkLst>
            <pc:docMk/>
            <pc:sldMk cId="3856743809" sldId="307"/>
            <ac:spMk id="13" creationId="{D7BB00BB-F1C2-E41D-F83F-809969FAC37A}"/>
          </ac:spMkLst>
        </pc:spChg>
        <pc:spChg chg="mod topLvl">
          <ac:chgData name="Sudvarg, Marion" userId="2bb9b31b-5f3c-4f72-8e1f-41eb276ee9c6" providerId="ADAL" clId="{31021B10-09B2-4437-B3BA-FE8A29831BFF}" dt="2022-05-14T03:45:33.413" v="6558" actId="165"/>
          <ac:spMkLst>
            <pc:docMk/>
            <pc:sldMk cId="3856743809" sldId="307"/>
            <ac:spMk id="14" creationId="{79C3EA46-4EE7-F770-7E19-450853A689BB}"/>
          </ac:spMkLst>
        </pc:spChg>
        <pc:spChg chg="mod topLvl">
          <ac:chgData name="Sudvarg, Marion" userId="2bb9b31b-5f3c-4f72-8e1f-41eb276ee9c6" providerId="ADAL" clId="{31021B10-09B2-4437-B3BA-FE8A29831BFF}" dt="2022-05-14T03:45:33.413" v="6558" actId="165"/>
          <ac:spMkLst>
            <pc:docMk/>
            <pc:sldMk cId="3856743809" sldId="307"/>
            <ac:spMk id="15" creationId="{F350AFE9-29CF-1A84-3803-95E567F047D5}"/>
          </ac:spMkLst>
        </pc:spChg>
        <pc:spChg chg="mod topLvl">
          <ac:chgData name="Sudvarg, Marion" userId="2bb9b31b-5f3c-4f72-8e1f-41eb276ee9c6" providerId="ADAL" clId="{31021B10-09B2-4437-B3BA-FE8A29831BFF}" dt="2022-05-14T03:45:33.413" v="6558" actId="165"/>
          <ac:spMkLst>
            <pc:docMk/>
            <pc:sldMk cId="3856743809" sldId="307"/>
            <ac:spMk id="16" creationId="{88A1C467-F513-4675-15E1-0AF0D09A8DB6}"/>
          </ac:spMkLst>
        </pc:spChg>
        <pc:spChg chg="mod topLvl">
          <ac:chgData name="Sudvarg, Marion" userId="2bb9b31b-5f3c-4f72-8e1f-41eb276ee9c6" providerId="ADAL" clId="{31021B10-09B2-4437-B3BA-FE8A29831BFF}" dt="2022-05-14T03:45:33.413" v="6558" actId="165"/>
          <ac:spMkLst>
            <pc:docMk/>
            <pc:sldMk cId="3856743809" sldId="307"/>
            <ac:spMk id="17" creationId="{5A4B8085-8789-E138-9B50-AF50EFDB12F0}"/>
          </ac:spMkLst>
        </pc:spChg>
        <pc:spChg chg="mod topLvl">
          <ac:chgData name="Sudvarg, Marion" userId="2bb9b31b-5f3c-4f72-8e1f-41eb276ee9c6" providerId="ADAL" clId="{31021B10-09B2-4437-B3BA-FE8A29831BFF}" dt="2022-05-14T03:45:33.413" v="6558" actId="165"/>
          <ac:spMkLst>
            <pc:docMk/>
            <pc:sldMk cId="3856743809" sldId="307"/>
            <ac:spMk id="18" creationId="{843A9BB0-76A0-EB4E-AAB6-E72C3F445A3E}"/>
          </ac:spMkLst>
        </pc:spChg>
        <pc:spChg chg="mod topLvl">
          <ac:chgData name="Sudvarg, Marion" userId="2bb9b31b-5f3c-4f72-8e1f-41eb276ee9c6" providerId="ADAL" clId="{31021B10-09B2-4437-B3BA-FE8A29831BFF}" dt="2022-05-14T03:45:33.413" v="6558" actId="165"/>
          <ac:spMkLst>
            <pc:docMk/>
            <pc:sldMk cId="3856743809" sldId="307"/>
            <ac:spMk id="19" creationId="{BBAA9AB3-8D25-2FC4-6919-81C3C30AFC96}"/>
          </ac:spMkLst>
        </pc:spChg>
        <pc:spChg chg="mod topLvl">
          <ac:chgData name="Sudvarg, Marion" userId="2bb9b31b-5f3c-4f72-8e1f-41eb276ee9c6" providerId="ADAL" clId="{31021B10-09B2-4437-B3BA-FE8A29831BFF}" dt="2022-05-14T03:45:33.413" v="6558" actId="165"/>
          <ac:spMkLst>
            <pc:docMk/>
            <pc:sldMk cId="3856743809" sldId="307"/>
            <ac:spMk id="20" creationId="{60870A45-826D-8820-3577-8463586D823A}"/>
          </ac:spMkLst>
        </pc:spChg>
        <pc:spChg chg="mod topLvl">
          <ac:chgData name="Sudvarg, Marion" userId="2bb9b31b-5f3c-4f72-8e1f-41eb276ee9c6" providerId="ADAL" clId="{31021B10-09B2-4437-B3BA-FE8A29831BFF}" dt="2022-05-14T03:45:33.413" v="6558" actId="165"/>
          <ac:spMkLst>
            <pc:docMk/>
            <pc:sldMk cId="3856743809" sldId="307"/>
            <ac:spMk id="21" creationId="{90D401C9-6750-FFF5-A75A-256A53267DB0}"/>
          </ac:spMkLst>
        </pc:spChg>
        <pc:spChg chg="mod topLvl">
          <ac:chgData name="Sudvarg, Marion" userId="2bb9b31b-5f3c-4f72-8e1f-41eb276ee9c6" providerId="ADAL" clId="{31021B10-09B2-4437-B3BA-FE8A29831BFF}" dt="2022-05-14T03:45:33.413" v="6558" actId="165"/>
          <ac:spMkLst>
            <pc:docMk/>
            <pc:sldMk cId="3856743809" sldId="307"/>
            <ac:spMk id="22" creationId="{8F093D49-E2EC-BDAE-29B1-52FB4D242525}"/>
          </ac:spMkLst>
        </pc:spChg>
        <pc:spChg chg="mod topLvl">
          <ac:chgData name="Sudvarg, Marion" userId="2bb9b31b-5f3c-4f72-8e1f-41eb276ee9c6" providerId="ADAL" clId="{31021B10-09B2-4437-B3BA-FE8A29831BFF}" dt="2022-05-14T03:45:33.413" v="6558" actId="165"/>
          <ac:spMkLst>
            <pc:docMk/>
            <pc:sldMk cId="3856743809" sldId="307"/>
            <ac:spMk id="23" creationId="{4E748A01-499B-1EAF-FD52-71873D63F37B}"/>
          </ac:spMkLst>
        </pc:spChg>
        <pc:spChg chg="mod topLvl">
          <ac:chgData name="Sudvarg, Marion" userId="2bb9b31b-5f3c-4f72-8e1f-41eb276ee9c6" providerId="ADAL" clId="{31021B10-09B2-4437-B3BA-FE8A29831BFF}" dt="2022-05-14T03:45:33.413" v="6558" actId="165"/>
          <ac:spMkLst>
            <pc:docMk/>
            <pc:sldMk cId="3856743809" sldId="307"/>
            <ac:spMk id="24" creationId="{8F97B4FF-D3D4-C647-0CEC-B3032CDD8F80}"/>
          </ac:spMkLst>
        </pc:spChg>
        <pc:spChg chg="mod topLvl">
          <ac:chgData name="Sudvarg, Marion" userId="2bb9b31b-5f3c-4f72-8e1f-41eb276ee9c6" providerId="ADAL" clId="{31021B10-09B2-4437-B3BA-FE8A29831BFF}" dt="2022-05-14T03:45:33.413" v="6558" actId="165"/>
          <ac:spMkLst>
            <pc:docMk/>
            <pc:sldMk cId="3856743809" sldId="307"/>
            <ac:spMk id="25" creationId="{325B0592-128B-2BF4-588F-7CCA3CCF28D9}"/>
          </ac:spMkLst>
        </pc:spChg>
        <pc:spChg chg="mod topLvl">
          <ac:chgData name="Sudvarg, Marion" userId="2bb9b31b-5f3c-4f72-8e1f-41eb276ee9c6" providerId="ADAL" clId="{31021B10-09B2-4437-B3BA-FE8A29831BFF}" dt="2022-05-14T03:45:33.413" v="6558" actId="165"/>
          <ac:spMkLst>
            <pc:docMk/>
            <pc:sldMk cId="3856743809" sldId="307"/>
            <ac:spMk id="26" creationId="{25AADED7-D744-72D4-92AB-C0AFEC20A5F6}"/>
          </ac:spMkLst>
        </pc:spChg>
        <pc:spChg chg="mod topLvl">
          <ac:chgData name="Sudvarg, Marion" userId="2bb9b31b-5f3c-4f72-8e1f-41eb276ee9c6" providerId="ADAL" clId="{31021B10-09B2-4437-B3BA-FE8A29831BFF}" dt="2022-05-14T03:45:33.413" v="6558" actId="165"/>
          <ac:spMkLst>
            <pc:docMk/>
            <pc:sldMk cId="3856743809" sldId="307"/>
            <ac:spMk id="27" creationId="{08150EC0-002C-703F-E657-C4EF9A23D1D0}"/>
          </ac:spMkLst>
        </pc:spChg>
        <pc:spChg chg="mod topLvl">
          <ac:chgData name="Sudvarg, Marion" userId="2bb9b31b-5f3c-4f72-8e1f-41eb276ee9c6" providerId="ADAL" clId="{31021B10-09B2-4437-B3BA-FE8A29831BFF}" dt="2022-05-14T03:45:33.413" v="6558" actId="165"/>
          <ac:spMkLst>
            <pc:docMk/>
            <pc:sldMk cId="3856743809" sldId="307"/>
            <ac:spMk id="28" creationId="{FD461482-C97A-A246-4A6C-EDD92F16C1ED}"/>
          </ac:spMkLst>
        </pc:spChg>
        <pc:spChg chg="mod topLvl">
          <ac:chgData name="Sudvarg, Marion" userId="2bb9b31b-5f3c-4f72-8e1f-41eb276ee9c6" providerId="ADAL" clId="{31021B10-09B2-4437-B3BA-FE8A29831BFF}" dt="2022-05-14T03:45:33.413" v="6558" actId="165"/>
          <ac:spMkLst>
            <pc:docMk/>
            <pc:sldMk cId="3856743809" sldId="307"/>
            <ac:spMk id="29" creationId="{C6870EDF-5475-5DDF-FC3E-19C194E3417B}"/>
          </ac:spMkLst>
        </pc:spChg>
        <pc:spChg chg="mod topLvl">
          <ac:chgData name="Sudvarg, Marion" userId="2bb9b31b-5f3c-4f72-8e1f-41eb276ee9c6" providerId="ADAL" clId="{31021B10-09B2-4437-B3BA-FE8A29831BFF}" dt="2022-05-14T03:45:33.413" v="6558" actId="165"/>
          <ac:spMkLst>
            <pc:docMk/>
            <pc:sldMk cId="3856743809" sldId="307"/>
            <ac:spMk id="30" creationId="{1EEEA83B-46AC-C769-1CA1-969BAD66B161}"/>
          </ac:spMkLst>
        </pc:spChg>
        <pc:spChg chg="mod topLvl">
          <ac:chgData name="Sudvarg, Marion" userId="2bb9b31b-5f3c-4f72-8e1f-41eb276ee9c6" providerId="ADAL" clId="{31021B10-09B2-4437-B3BA-FE8A29831BFF}" dt="2022-05-14T03:45:33.413" v="6558" actId="165"/>
          <ac:spMkLst>
            <pc:docMk/>
            <pc:sldMk cId="3856743809" sldId="307"/>
            <ac:spMk id="31" creationId="{9EB57C63-584E-64CF-A07F-31673FA61B91}"/>
          </ac:spMkLst>
        </pc:spChg>
        <pc:spChg chg="mod topLvl">
          <ac:chgData name="Sudvarg, Marion" userId="2bb9b31b-5f3c-4f72-8e1f-41eb276ee9c6" providerId="ADAL" clId="{31021B10-09B2-4437-B3BA-FE8A29831BFF}" dt="2022-05-14T03:45:33.413" v="6558" actId="165"/>
          <ac:spMkLst>
            <pc:docMk/>
            <pc:sldMk cId="3856743809" sldId="307"/>
            <ac:spMk id="32" creationId="{BB7C4A95-BBAC-5247-C10E-621778F18E42}"/>
          </ac:spMkLst>
        </pc:spChg>
        <pc:spChg chg="mod topLvl">
          <ac:chgData name="Sudvarg, Marion" userId="2bb9b31b-5f3c-4f72-8e1f-41eb276ee9c6" providerId="ADAL" clId="{31021B10-09B2-4437-B3BA-FE8A29831BFF}" dt="2022-05-14T03:45:33.413" v="6558" actId="165"/>
          <ac:spMkLst>
            <pc:docMk/>
            <pc:sldMk cId="3856743809" sldId="307"/>
            <ac:spMk id="33" creationId="{9BA80F88-27CE-3E38-CC0B-30651E09478E}"/>
          </ac:spMkLst>
        </pc:spChg>
        <pc:spChg chg="mod topLvl">
          <ac:chgData name="Sudvarg, Marion" userId="2bb9b31b-5f3c-4f72-8e1f-41eb276ee9c6" providerId="ADAL" clId="{31021B10-09B2-4437-B3BA-FE8A29831BFF}" dt="2022-05-14T03:45:33.413" v="6558" actId="165"/>
          <ac:spMkLst>
            <pc:docMk/>
            <pc:sldMk cId="3856743809" sldId="307"/>
            <ac:spMk id="34" creationId="{1D6D0B7A-EECF-3836-3038-89E594F1CEDD}"/>
          </ac:spMkLst>
        </pc:spChg>
        <pc:spChg chg="mod topLvl">
          <ac:chgData name="Sudvarg, Marion" userId="2bb9b31b-5f3c-4f72-8e1f-41eb276ee9c6" providerId="ADAL" clId="{31021B10-09B2-4437-B3BA-FE8A29831BFF}" dt="2022-05-14T03:45:33.413" v="6558" actId="165"/>
          <ac:spMkLst>
            <pc:docMk/>
            <pc:sldMk cId="3856743809" sldId="307"/>
            <ac:spMk id="35" creationId="{6FCD1C6B-6C1B-E75D-E294-1CE69B5DBAE3}"/>
          </ac:spMkLst>
        </pc:spChg>
        <pc:spChg chg="mod topLvl">
          <ac:chgData name="Sudvarg, Marion" userId="2bb9b31b-5f3c-4f72-8e1f-41eb276ee9c6" providerId="ADAL" clId="{31021B10-09B2-4437-B3BA-FE8A29831BFF}" dt="2022-05-14T03:45:33.413" v="6558" actId="165"/>
          <ac:spMkLst>
            <pc:docMk/>
            <pc:sldMk cId="3856743809" sldId="307"/>
            <ac:spMk id="36" creationId="{95C372D8-A5D8-E97D-D45A-C5815B7E433D}"/>
          </ac:spMkLst>
        </pc:spChg>
        <pc:spChg chg="mod topLvl">
          <ac:chgData name="Sudvarg, Marion" userId="2bb9b31b-5f3c-4f72-8e1f-41eb276ee9c6" providerId="ADAL" clId="{31021B10-09B2-4437-B3BA-FE8A29831BFF}" dt="2022-05-14T03:45:33.413" v="6558" actId="165"/>
          <ac:spMkLst>
            <pc:docMk/>
            <pc:sldMk cId="3856743809" sldId="307"/>
            <ac:spMk id="37" creationId="{24EAFE05-8CDE-7299-A677-1B6E8D210C85}"/>
          </ac:spMkLst>
        </pc:spChg>
        <pc:spChg chg="mod">
          <ac:chgData name="Sudvarg, Marion" userId="2bb9b31b-5f3c-4f72-8e1f-41eb276ee9c6" providerId="ADAL" clId="{31021B10-09B2-4437-B3BA-FE8A29831BFF}" dt="2022-05-20T18:55:32.360" v="12125" actId="313"/>
          <ac:spMkLst>
            <pc:docMk/>
            <pc:sldMk cId="3856743809" sldId="307"/>
            <ac:spMk id="38" creationId="{9A5AA8EF-8FED-D1DB-02BD-1D148E4A8EAA}"/>
          </ac:spMkLst>
        </pc:spChg>
        <pc:spChg chg="mod">
          <ac:chgData name="Sudvarg, Marion" userId="2bb9b31b-5f3c-4f72-8e1f-41eb276ee9c6" providerId="ADAL" clId="{31021B10-09B2-4437-B3BA-FE8A29831BFF}" dt="2022-05-20T18:55:33.554" v="12126" actId="313"/>
          <ac:spMkLst>
            <pc:docMk/>
            <pc:sldMk cId="3856743809" sldId="307"/>
            <ac:spMk id="39" creationId="{8F83C4CD-A0E5-8360-2B3E-DDD2DBD8B797}"/>
          </ac:spMkLst>
        </pc:spChg>
        <pc:spChg chg="mod">
          <ac:chgData name="Sudvarg, Marion" userId="2bb9b31b-5f3c-4f72-8e1f-41eb276ee9c6" providerId="ADAL" clId="{31021B10-09B2-4437-B3BA-FE8A29831BFF}" dt="2022-05-20T18:55:34.213" v="12127" actId="313"/>
          <ac:spMkLst>
            <pc:docMk/>
            <pc:sldMk cId="3856743809" sldId="307"/>
            <ac:spMk id="40" creationId="{7BA420D0-B533-4CA9-EE7A-2000154C816F}"/>
          </ac:spMkLst>
        </pc:spChg>
        <pc:spChg chg="mod">
          <ac:chgData name="Sudvarg, Marion" userId="2bb9b31b-5f3c-4f72-8e1f-41eb276ee9c6" providerId="ADAL" clId="{31021B10-09B2-4437-B3BA-FE8A29831BFF}" dt="2022-05-20T18:55:34.710" v="12128" actId="313"/>
          <ac:spMkLst>
            <pc:docMk/>
            <pc:sldMk cId="3856743809" sldId="307"/>
            <ac:spMk id="41" creationId="{728932A6-34C1-3399-A5A0-1AF8E2FC933D}"/>
          </ac:spMkLst>
        </pc:spChg>
        <pc:spChg chg="mod">
          <ac:chgData name="Sudvarg, Marion" userId="2bb9b31b-5f3c-4f72-8e1f-41eb276ee9c6" providerId="ADAL" clId="{31021B10-09B2-4437-B3BA-FE8A29831BFF}" dt="2022-05-20T18:55:35.111" v="12129" actId="313"/>
          <ac:spMkLst>
            <pc:docMk/>
            <pc:sldMk cId="3856743809" sldId="307"/>
            <ac:spMk id="42" creationId="{6AD43599-A193-093D-9844-ACEB9CFE62D3}"/>
          </ac:spMkLst>
        </pc:spChg>
        <pc:spChg chg="mod">
          <ac:chgData name="Sudvarg, Marion" userId="2bb9b31b-5f3c-4f72-8e1f-41eb276ee9c6" providerId="ADAL" clId="{31021B10-09B2-4437-B3BA-FE8A29831BFF}" dt="2022-05-20T18:55:35.538" v="12130" actId="313"/>
          <ac:spMkLst>
            <pc:docMk/>
            <pc:sldMk cId="3856743809" sldId="307"/>
            <ac:spMk id="43" creationId="{465AACF4-B238-6A91-2EB4-548B603714CA}"/>
          </ac:spMkLst>
        </pc:spChg>
        <pc:spChg chg="mod">
          <ac:chgData name="Sudvarg, Marion" userId="2bb9b31b-5f3c-4f72-8e1f-41eb276ee9c6" providerId="ADAL" clId="{31021B10-09B2-4437-B3BA-FE8A29831BFF}" dt="2022-05-20T18:55:35.813" v="12131" actId="313"/>
          <ac:spMkLst>
            <pc:docMk/>
            <pc:sldMk cId="3856743809" sldId="307"/>
            <ac:spMk id="44" creationId="{8060F017-CC9C-313B-4505-961FF2DE10E1}"/>
          </ac:spMkLst>
        </pc:spChg>
        <pc:spChg chg="mod">
          <ac:chgData name="Sudvarg, Marion" userId="2bb9b31b-5f3c-4f72-8e1f-41eb276ee9c6" providerId="ADAL" clId="{31021B10-09B2-4437-B3BA-FE8A29831BFF}" dt="2022-05-20T18:55:36.042" v="12132" actId="313"/>
          <ac:spMkLst>
            <pc:docMk/>
            <pc:sldMk cId="3856743809" sldId="307"/>
            <ac:spMk id="47" creationId="{CDF1E9D5-57AF-392B-9A33-7B395EBF80F5}"/>
          </ac:spMkLst>
        </pc:spChg>
        <pc:spChg chg="mod">
          <ac:chgData name="Sudvarg, Marion" userId="2bb9b31b-5f3c-4f72-8e1f-41eb276ee9c6" providerId="ADAL" clId="{31021B10-09B2-4437-B3BA-FE8A29831BFF}" dt="2022-05-20T18:55:39.116" v="12133" actId="313"/>
          <ac:spMkLst>
            <pc:docMk/>
            <pc:sldMk cId="3856743809" sldId="307"/>
            <ac:spMk id="48" creationId="{5210C936-51C6-54D2-8847-26B85BE58BD6}"/>
          </ac:spMkLst>
        </pc:spChg>
        <pc:spChg chg="mod">
          <ac:chgData name="Sudvarg, Marion" userId="2bb9b31b-5f3c-4f72-8e1f-41eb276ee9c6" providerId="ADAL" clId="{31021B10-09B2-4437-B3BA-FE8A29831BFF}" dt="2022-05-20T18:55:39.619" v="12134" actId="313"/>
          <ac:spMkLst>
            <pc:docMk/>
            <pc:sldMk cId="3856743809" sldId="307"/>
            <ac:spMk id="49" creationId="{D43BD609-B39B-531A-1FE9-4AC69CB4AEC8}"/>
          </ac:spMkLst>
        </pc:spChg>
        <pc:spChg chg="mod">
          <ac:chgData name="Sudvarg, Marion" userId="2bb9b31b-5f3c-4f72-8e1f-41eb276ee9c6" providerId="ADAL" clId="{31021B10-09B2-4437-B3BA-FE8A29831BFF}" dt="2022-05-20T18:55:40.150" v="12135" actId="313"/>
          <ac:spMkLst>
            <pc:docMk/>
            <pc:sldMk cId="3856743809" sldId="307"/>
            <ac:spMk id="50" creationId="{E8B433F8-2F83-B7AE-6FE6-96163531BBF8}"/>
          </ac:spMkLst>
        </pc:spChg>
        <pc:spChg chg="mod">
          <ac:chgData name="Sudvarg, Marion" userId="2bb9b31b-5f3c-4f72-8e1f-41eb276ee9c6" providerId="ADAL" clId="{31021B10-09B2-4437-B3BA-FE8A29831BFF}" dt="2022-05-20T18:55:40.579" v="12136" actId="313"/>
          <ac:spMkLst>
            <pc:docMk/>
            <pc:sldMk cId="3856743809" sldId="307"/>
            <ac:spMk id="51" creationId="{14863572-A4FA-CF0F-C43C-4B56A085D0A8}"/>
          </ac:spMkLst>
        </pc:spChg>
        <pc:spChg chg="mod">
          <ac:chgData name="Sudvarg, Marion" userId="2bb9b31b-5f3c-4f72-8e1f-41eb276ee9c6" providerId="ADAL" clId="{31021B10-09B2-4437-B3BA-FE8A29831BFF}" dt="2022-05-20T18:55:40.968" v="12137" actId="313"/>
          <ac:spMkLst>
            <pc:docMk/>
            <pc:sldMk cId="3856743809" sldId="307"/>
            <ac:spMk id="52" creationId="{C5FDF958-843B-4AE9-5316-7A779CA2368A}"/>
          </ac:spMkLst>
        </pc:spChg>
        <pc:spChg chg="mod">
          <ac:chgData name="Sudvarg, Marion" userId="2bb9b31b-5f3c-4f72-8e1f-41eb276ee9c6" providerId="ADAL" clId="{31021B10-09B2-4437-B3BA-FE8A29831BFF}" dt="2022-05-20T18:55:41.657" v="12138" actId="313"/>
          <ac:spMkLst>
            <pc:docMk/>
            <pc:sldMk cId="3856743809" sldId="307"/>
            <ac:spMk id="53" creationId="{CCD93C7F-016A-7AC9-EF6D-7330451E951E}"/>
          </ac:spMkLst>
        </pc:spChg>
        <pc:spChg chg="mod">
          <ac:chgData name="Sudvarg, Marion" userId="2bb9b31b-5f3c-4f72-8e1f-41eb276ee9c6" providerId="ADAL" clId="{31021B10-09B2-4437-B3BA-FE8A29831BFF}" dt="2022-05-20T18:55:42.223" v="12139" actId="313"/>
          <ac:spMkLst>
            <pc:docMk/>
            <pc:sldMk cId="3856743809" sldId="307"/>
            <ac:spMk id="54" creationId="{26D453CE-3908-4D90-D256-C86573568C92}"/>
          </ac:spMkLst>
        </pc:spChg>
        <pc:spChg chg="mod">
          <ac:chgData name="Sudvarg, Marion" userId="2bb9b31b-5f3c-4f72-8e1f-41eb276ee9c6" providerId="ADAL" clId="{31021B10-09B2-4437-B3BA-FE8A29831BFF}" dt="2022-05-20T18:53:32.943" v="12029"/>
          <ac:spMkLst>
            <pc:docMk/>
            <pc:sldMk cId="3856743809" sldId="307"/>
            <ac:spMk id="95" creationId="{806DDA0D-05E2-3B32-18C5-C0EBEE933E10}"/>
          </ac:spMkLst>
        </pc:spChg>
        <pc:spChg chg="del">
          <ac:chgData name="Sudvarg, Marion" userId="2bb9b31b-5f3c-4f72-8e1f-41eb276ee9c6" providerId="ADAL" clId="{31021B10-09B2-4437-B3BA-FE8A29831BFF}" dt="2022-05-14T03:45:01.179" v="6557" actId="478"/>
          <ac:spMkLst>
            <pc:docMk/>
            <pc:sldMk cId="3856743809" sldId="307"/>
            <ac:spMk id="97" creationId="{5A0DC99D-7DBD-6274-430D-95F029EEF0E0}"/>
          </ac:spMkLst>
        </pc:spChg>
        <pc:spChg chg="mod topLvl">
          <ac:chgData name="Sudvarg, Marion" userId="2bb9b31b-5f3c-4f72-8e1f-41eb276ee9c6" providerId="ADAL" clId="{31021B10-09B2-4437-B3BA-FE8A29831BFF}" dt="2022-05-14T03:45:33.413" v="6558" actId="165"/>
          <ac:spMkLst>
            <pc:docMk/>
            <pc:sldMk cId="3856743809" sldId="307"/>
            <ac:spMk id="100" creationId="{7AE34A92-47A8-8C3E-6DA3-D6C7D662F2CA}"/>
          </ac:spMkLst>
        </pc:spChg>
        <pc:spChg chg="add del mod">
          <ac:chgData name="Sudvarg, Marion" userId="2bb9b31b-5f3c-4f72-8e1f-41eb276ee9c6" providerId="ADAL" clId="{31021B10-09B2-4437-B3BA-FE8A29831BFF}" dt="2022-05-14T05:19:58.954" v="7420"/>
          <ac:spMkLst>
            <pc:docMk/>
            <pc:sldMk cId="3856743809" sldId="307"/>
            <ac:spMk id="103" creationId="{F8FB55BE-18EC-3FC9-CEDF-C6EA7A8A2C49}"/>
          </ac:spMkLst>
        </pc:spChg>
        <pc:spChg chg="add mod">
          <ac:chgData name="Sudvarg, Marion" userId="2bb9b31b-5f3c-4f72-8e1f-41eb276ee9c6" providerId="ADAL" clId="{31021B10-09B2-4437-B3BA-FE8A29831BFF}" dt="2022-05-14T05:24:02.623" v="7679" actId="20577"/>
          <ac:spMkLst>
            <pc:docMk/>
            <pc:sldMk cId="3856743809" sldId="307"/>
            <ac:spMk id="104" creationId="{88B1196F-5C03-4102-9A42-EBF524433F27}"/>
          </ac:spMkLst>
        </pc:spChg>
        <pc:spChg chg="mod topLvl">
          <ac:chgData name="Sudvarg, Marion" userId="2bb9b31b-5f3c-4f72-8e1f-41eb276ee9c6" providerId="ADAL" clId="{31021B10-09B2-4437-B3BA-FE8A29831BFF}" dt="2022-05-14T03:45:33.413" v="6558" actId="165"/>
          <ac:spMkLst>
            <pc:docMk/>
            <pc:sldMk cId="3856743809" sldId="307"/>
            <ac:spMk id="134" creationId="{C1C5F1A7-C6F9-B787-2892-D7680586B4EF}"/>
          </ac:spMkLst>
        </pc:spChg>
        <pc:spChg chg="mod topLvl">
          <ac:chgData name="Sudvarg, Marion" userId="2bb9b31b-5f3c-4f72-8e1f-41eb276ee9c6" providerId="ADAL" clId="{31021B10-09B2-4437-B3BA-FE8A29831BFF}" dt="2022-05-14T03:45:33.413" v="6558" actId="165"/>
          <ac:spMkLst>
            <pc:docMk/>
            <pc:sldMk cId="3856743809" sldId="307"/>
            <ac:spMk id="135" creationId="{DC1F88BA-6C6C-1DAC-BAAE-0FCA74DAAC24}"/>
          </ac:spMkLst>
        </pc:spChg>
        <pc:spChg chg="mod topLvl">
          <ac:chgData name="Sudvarg, Marion" userId="2bb9b31b-5f3c-4f72-8e1f-41eb276ee9c6" providerId="ADAL" clId="{31021B10-09B2-4437-B3BA-FE8A29831BFF}" dt="2022-05-14T03:45:33.413" v="6558" actId="165"/>
          <ac:spMkLst>
            <pc:docMk/>
            <pc:sldMk cId="3856743809" sldId="307"/>
            <ac:spMk id="136" creationId="{609CDF1E-2B70-EABD-55C4-DD21DB2E2303}"/>
          </ac:spMkLst>
        </pc:spChg>
        <pc:spChg chg="mod topLvl">
          <ac:chgData name="Sudvarg, Marion" userId="2bb9b31b-5f3c-4f72-8e1f-41eb276ee9c6" providerId="ADAL" clId="{31021B10-09B2-4437-B3BA-FE8A29831BFF}" dt="2022-05-14T03:45:33.413" v="6558" actId="165"/>
          <ac:spMkLst>
            <pc:docMk/>
            <pc:sldMk cId="3856743809" sldId="307"/>
            <ac:spMk id="137" creationId="{2B4EA4A6-30F6-F64E-B522-8F25021BB6E2}"/>
          </ac:spMkLst>
        </pc:spChg>
        <pc:spChg chg="mod topLvl">
          <ac:chgData name="Sudvarg, Marion" userId="2bb9b31b-5f3c-4f72-8e1f-41eb276ee9c6" providerId="ADAL" clId="{31021B10-09B2-4437-B3BA-FE8A29831BFF}" dt="2022-05-14T03:45:33.413" v="6558" actId="165"/>
          <ac:spMkLst>
            <pc:docMk/>
            <pc:sldMk cId="3856743809" sldId="307"/>
            <ac:spMk id="138" creationId="{B6F53F5E-5B63-7759-11A6-9A3951A139A7}"/>
          </ac:spMkLst>
        </pc:spChg>
        <pc:spChg chg="mod topLvl">
          <ac:chgData name="Sudvarg, Marion" userId="2bb9b31b-5f3c-4f72-8e1f-41eb276ee9c6" providerId="ADAL" clId="{31021B10-09B2-4437-B3BA-FE8A29831BFF}" dt="2022-05-14T03:45:33.413" v="6558" actId="165"/>
          <ac:spMkLst>
            <pc:docMk/>
            <pc:sldMk cId="3856743809" sldId="307"/>
            <ac:spMk id="139" creationId="{3EDF4CA3-07E0-509A-27A8-5D65B4EA7E53}"/>
          </ac:spMkLst>
        </pc:spChg>
        <pc:spChg chg="mod topLvl">
          <ac:chgData name="Sudvarg, Marion" userId="2bb9b31b-5f3c-4f72-8e1f-41eb276ee9c6" providerId="ADAL" clId="{31021B10-09B2-4437-B3BA-FE8A29831BFF}" dt="2022-05-14T03:45:33.413" v="6558" actId="165"/>
          <ac:spMkLst>
            <pc:docMk/>
            <pc:sldMk cId="3856743809" sldId="307"/>
            <ac:spMk id="140" creationId="{3612105E-3F65-AEF8-BD2E-9BAFF7066379}"/>
          </ac:spMkLst>
        </pc:spChg>
        <pc:spChg chg="mod topLvl">
          <ac:chgData name="Sudvarg, Marion" userId="2bb9b31b-5f3c-4f72-8e1f-41eb276ee9c6" providerId="ADAL" clId="{31021B10-09B2-4437-B3BA-FE8A29831BFF}" dt="2022-05-14T03:45:33.413" v="6558" actId="165"/>
          <ac:spMkLst>
            <pc:docMk/>
            <pc:sldMk cId="3856743809" sldId="307"/>
            <ac:spMk id="141" creationId="{119BE48F-BDFC-9E69-39BF-D991F9710FE0}"/>
          </ac:spMkLst>
        </pc:spChg>
        <pc:spChg chg="mod topLvl">
          <ac:chgData name="Sudvarg, Marion" userId="2bb9b31b-5f3c-4f72-8e1f-41eb276ee9c6" providerId="ADAL" clId="{31021B10-09B2-4437-B3BA-FE8A29831BFF}" dt="2022-05-14T03:45:33.413" v="6558" actId="165"/>
          <ac:spMkLst>
            <pc:docMk/>
            <pc:sldMk cId="3856743809" sldId="307"/>
            <ac:spMk id="142" creationId="{1118E7B8-2F80-4C46-A358-E72CFC5FA78C}"/>
          </ac:spMkLst>
        </pc:spChg>
        <pc:spChg chg="mod topLvl">
          <ac:chgData name="Sudvarg, Marion" userId="2bb9b31b-5f3c-4f72-8e1f-41eb276ee9c6" providerId="ADAL" clId="{31021B10-09B2-4437-B3BA-FE8A29831BFF}" dt="2022-05-14T03:45:33.413" v="6558" actId="165"/>
          <ac:spMkLst>
            <pc:docMk/>
            <pc:sldMk cId="3856743809" sldId="307"/>
            <ac:spMk id="143" creationId="{AD152D7F-A36B-969E-15EB-28EF35E342BE}"/>
          </ac:spMkLst>
        </pc:spChg>
        <pc:spChg chg="mod topLvl">
          <ac:chgData name="Sudvarg, Marion" userId="2bb9b31b-5f3c-4f72-8e1f-41eb276ee9c6" providerId="ADAL" clId="{31021B10-09B2-4437-B3BA-FE8A29831BFF}" dt="2022-05-14T03:45:33.413" v="6558" actId="165"/>
          <ac:spMkLst>
            <pc:docMk/>
            <pc:sldMk cId="3856743809" sldId="307"/>
            <ac:spMk id="144" creationId="{B6FD67E9-0A09-5F65-E535-DF35DCAD629D}"/>
          </ac:spMkLst>
        </pc:spChg>
        <pc:spChg chg="mod topLvl">
          <ac:chgData name="Sudvarg, Marion" userId="2bb9b31b-5f3c-4f72-8e1f-41eb276ee9c6" providerId="ADAL" clId="{31021B10-09B2-4437-B3BA-FE8A29831BFF}" dt="2022-05-14T03:45:33.413" v="6558" actId="165"/>
          <ac:spMkLst>
            <pc:docMk/>
            <pc:sldMk cId="3856743809" sldId="307"/>
            <ac:spMk id="145" creationId="{094C4FEB-28F9-D444-5BB2-20391886895C}"/>
          </ac:spMkLst>
        </pc:spChg>
        <pc:spChg chg="mod topLvl">
          <ac:chgData name="Sudvarg, Marion" userId="2bb9b31b-5f3c-4f72-8e1f-41eb276ee9c6" providerId="ADAL" clId="{31021B10-09B2-4437-B3BA-FE8A29831BFF}" dt="2022-05-14T03:45:33.413" v="6558" actId="165"/>
          <ac:spMkLst>
            <pc:docMk/>
            <pc:sldMk cId="3856743809" sldId="307"/>
            <ac:spMk id="146" creationId="{906497B6-592B-BD2B-C9A5-0765F9CF5E6A}"/>
          </ac:spMkLst>
        </pc:spChg>
        <pc:spChg chg="mod topLvl">
          <ac:chgData name="Sudvarg, Marion" userId="2bb9b31b-5f3c-4f72-8e1f-41eb276ee9c6" providerId="ADAL" clId="{31021B10-09B2-4437-B3BA-FE8A29831BFF}" dt="2022-05-14T03:45:33.413" v="6558" actId="165"/>
          <ac:spMkLst>
            <pc:docMk/>
            <pc:sldMk cId="3856743809" sldId="307"/>
            <ac:spMk id="147" creationId="{62259E4C-DBCE-BC97-5F91-0182AB3BCDDA}"/>
          </ac:spMkLst>
        </pc:spChg>
        <pc:spChg chg="mod topLvl">
          <ac:chgData name="Sudvarg, Marion" userId="2bb9b31b-5f3c-4f72-8e1f-41eb276ee9c6" providerId="ADAL" clId="{31021B10-09B2-4437-B3BA-FE8A29831BFF}" dt="2022-05-14T03:45:33.413" v="6558" actId="165"/>
          <ac:spMkLst>
            <pc:docMk/>
            <pc:sldMk cId="3856743809" sldId="307"/>
            <ac:spMk id="148" creationId="{7CDCE4EF-D925-C03C-BDA0-CEE44EE042F4}"/>
          </ac:spMkLst>
        </pc:spChg>
        <pc:spChg chg="mod topLvl">
          <ac:chgData name="Sudvarg, Marion" userId="2bb9b31b-5f3c-4f72-8e1f-41eb276ee9c6" providerId="ADAL" clId="{31021B10-09B2-4437-B3BA-FE8A29831BFF}" dt="2022-05-14T03:45:33.413" v="6558" actId="165"/>
          <ac:spMkLst>
            <pc:docMk/>
            <pc:sldMk cId="3856743809" sldId="307"/>
            <ac:spMk id="149" creationId="{62F04E89-4DA5-CF5C-9AA4-BDAC8526246B}"/>
          </ac:spMkLst>
        </pc:spChg>
        <pc:spChg chg="mod topLvl">
          <ac:chgData name="Sudvarg, Marion" userId="2bb9b31b-5f3c-4f72-8e1f-41eb276ee9c6" providerId="ADAL" clId="{31021B10-09B2-4437-B3BA-FE8A29831BFF}" dt="2022-05-14T03:45:39.849" v="6559" actId="164"/>
          <ac:spMkLst>
            <pc:docMk/>
            <pc:sldMk cId="3856743809" sldId="307"/>
            <ac:spMk id="150" creationId="{3B14FC43-B0F3-47CE-DC82-5FD1B3D8AB88}"/>
          </ac:spMkLst>
        </pc:spChg>
        <pc:spChg chg="mod topLvl">
          <ac:chgData name="Sudvarg, Marion" userId="2bb9b31b-5f3c-4f72-8e1f-41eb276ee9c6" providerId="ADAL" clId="{31021B10-09B2-4437-B3BA-FE8A29831BFF}" dt="2022-05-14T03:45:39.849" v="6559" actId="164"/>
          <ac:spMkLst>
            <pc:docMk/>
            <pc:sldMk cId="3856743809" sldId="307"/>
            <ac:spMk id="151" creationId="{FA0A1533-B83E-E493-F35C-EAF7C55EA9A3}"/>
          </ac:spMkLst>
        </pc:spChg>
        <pc:spChg chg="mod topLvl">
          <ac:chgData name="Sudvarg, Marion" userId="2bb9b31b-5f3c-4f72-8e1f-41eb276ee9c6" providerId="ADAL" clId="{31021B10-09B2-4437-B3BA-FE8A29831BFF}" dt="2022-05-14T03:45:49.180" v="6560" actId="164"/>
          <ac:spMkLst>
            <pc:docMk/>
            <pc:sldMk cId="3856743809" sldId="307"/>
            <ac:spMk id="152" creationId="{AFEBB592-B610-C486-FA27-6128B4C9AD11}"/>
          </ac:spMkLst>
        </pc:spChg>
        <pc:spChg chg="mod topLvl">
          <ac:chgData name="Sudvarg, Marion" userId="2bb9b31b-5f3c-4f72-8e1f-41eb276ee9c6" providerId="ADAL" clId="{31021B10-09B2-4437-B3BA-FE8A29831BFF}" dt="2022-05-14T03:45:49.180" v="6560" actId="164"/>
          <ac:spMkLst>
            <pc:docMk/>
            <pc:sldMk cId="3856743809" sldId="307"/>
            <ac:spMk id="153" creationId="{0BEBD95F-42F5-4E13-D7FE-A67643228873}"/>
          </ac:spMkLst>
        </pc:spChg>
        <pc:spChg chg="mod topLvl">
          <ac:chgData name="Sudvarg, Marion" userId="2bb9b31b-5f3c-4f72-8e1f-41eb276ee9c6" providerId="ADAL" clId="{31021B10-09B2-4437-B3BA-FE8A29831BFF}" dt="2022-05-14T03:45:54.282" v="6561" actId="164"/>
          <ac:spMkLst>
            <pc:docMk/>
            <pc:sldMk cId="3856743809" sldId="307"/>
            <ac:spMk id="154" creationId="{821FB6F7-6190-78A0-0F8B-4B5BF2CD6C17}"/>
          </ac:spMkLst>
        </pc:spChg>
        <pc:spChg chg="mod topLvl">
          <ac:chgData name="Sudvarg, Marion" userId="2bb9b31b-5f3c-4f72-8e1f-41eb276ee9c6" providerId="ADAL" clId="{31021B10-09B2-4437-B3BA-FE8A29831BFF}" dt="2022-05-14T03:45:54.282" v="6561" actId="164"/>
          <ac:spMkLst>
            <pc:docMk/>
            <pc:sldMk cId="3856743809" sldId="307"/>
            <ac:spMk id="155" creationId="{DBF78EC5-5D25-34C4-FF7F-6C89B3556532}"/>
          </ac:spMkLst>
        </pc:spChg>
        <pc:spChg chg="mod topLvl">
          <ac:chgData name="Sudvarg, Marion" userId="2bb9b31b-5f3c-4f72-8e1f-41eb276ee9c6" providerId="ADAL" clId="{31021B10-09B2-4437-B3BA-FE8A29831BFF}" dt="2022-05-14T03:45:59.117" v="6562" actId="164"/>
          <ac:spMkLst>
            <pc:docMk/>
            <pc:sldMk cId="3856743809" sldId="307"/>
            <ac:spMk id="156" creationId="{CA1F2165-4D92-B459-C362-C87327EE0CC5}"/>
          </ac:spMkLst>
        </pc:spChg>
        <pc:spChg chg="mod topLvl">
          <ac:chgData name="Sudvarg, Marion" userId="2bb9b31b-5f3c-4f72-8e1f-41eb276ee9c6" providerId="ADAL" clId="{31021B10-09B2-4437-B3BA-FE8A29831BFF}" dt="2022-05-14T03:45:59.117" v="6562" actId="164"/>
          <ac:spMkLst>
            <pc:docMk/>
            <pc:sldMk cId="3856743809" sldId="307"/>
            <ac:spMk id="157" creationId="{4235CE46-C51D-D3CE-37D8-93E2674EC278}"/>
          </ac:spMkLst>
        </pc:spChg>
        <pc:spChg chg="mod topLvl">
          <ac:chgData name="Sudvarg, Marion" userId="2bb9b31b-5f3c-4f72-8e1f-41eb276ee9c6" providerId="ADAL" clId="{31021B10-09B2-4437-B3BA-FE8A29831BFF}" dt="2022-05-14T03:46:03.320" v="6563" actId="164"/>
          <ac:spMkLst>
            <pc:docMk/>
            <pc:sldMk cId="3856743809" sldId="307"/>
            <ac:spMk id="158" creationId="{70457523-EF34-8C53-5281-852DCF7F6732}"/>
          </ac:spMkLst>
        </pc:spChg>
        <pc:spChg chg="mod topLvl">
          <ac:chgData name="Sudvarg, Marion" userId="2bb9b31b-5f3c-4f72-8e1f-41eb276ee9c6" providerId="ADAL" clId="{31021B10-09B2-4437-B3BA-FE8A29831BFF}" dt="2022-05-14T03:46:03.320" v="6563" actId="164"/>
          <ac:spMkLst>
            <pc:docMk/>
            <pc:sldMk cId="3856743809" sldId="307"/>
            <ac:spMk id="159" creationId="{DCD2AB19-4A95-55C5-0986-7502177FD0E0}"/>
          </ac:spMkLst>
        </pc:spChg>
        <pc:spChg chg="mod topLvl">
          <ac:chgData name="Sudvarg, Marion" userId="2bb9b31b-5f3c-4f72-8e1f-41eb276ee9c6" providerId="ADAL" clId="{31021B10-09B2-4437-B3BA-FE8A29831BFF}" dt="2022-05-14T03:45:33.413" v="6558" actId="165"/>
          <ac:spMkLst>
            <pc:docMk/>
            <pc:sldMk cId="3856743809" sldId="307"/>
            <ac:spMk id="160" creationId="{168E7E7D-2082-6018-50DC-FBF0F7D6DDF7}"/>
          </ac:spMkLst>
        </pc:spChg>
        <pc:spChg chg="mod topLvl">
          <ac:chgData name="Sudvarg, Marion" userId="2bb9b31b-5f3c-4f72-8e1f-41eb276ee9c6" providerId="ADAL" clId="{31021B10-09B2-4437-B3BA-FE8A29831BFF}" dt="2022-05-14T03:45:39.849" v="6559" actId="164"/>
          <ac:spMkLst>
            <pc:docMk/>
            <pc:sldMk cId="3856743809" sldId="307"/>
            <ac:spMk id="161" creationId="{41FC8E88-0C82-8F94-7770-95CBBE1664F5}"/>
          </ac:spMkLst>
        </pc:spChg>
        <pc:spChg chg="mod topLvl">
          <ac:chgData name="Sudvarg, Marion" userId="2bb9b31b-5f3c-4f72-8e1f-41eb276ee9c6" providerId="ADAL" clId="{31021B10-09B2-4437-B3BA-FE8A29831BFF}" dt="2022-05-14T03:45:39.849" v="6559" actId="164"/>
          <ac:spMkLst>
            <pc:docMk/>
            <pc:sldMk cId="3856743809" sldId="307"/>
            <ac:spMk id="162" creationId="{0EFFDE1D-063F-14EF-FE41-6ECE99B5CE0F}"/>
          </ac:spMkLst>
        </pc:spChg>
        <pc:spChg chg="mod topLvl">
          <ac:chgData name="Sudvarg, Marion" userId="2bb9b31b-5f3c-4f72-8e1f-41eb276ee9c6" providerId="ADAL" clId="{31021B10-09B2-4437-B3BA-FE8A29831BFF}" dt="2022-05-14T03:45:49.180" v="6560" actId="164"/>
          <ac:spMkLst>
            <pc:docMk/>
            <pc:sldMk cId="3856743809" sldId="307"/>
            <ac:spMk id="163" creationId="{E9F336C7-22D6-E53E-B1B8-082B4BBBB000}"/>
          </ac:spMkLst>
        </pc:spChg>
        <pc:spChg chg="mod topLvl">
          <ac:chgData name="Sudvarg, Marion" userId="2bb9b31b-5f3c-4f72-8e1f-41eb276ee9c6" providerId="ADAL" clId="{31021B10-09B2-4437-B3BA-FE8A29831BFF}" dt="2022-05-14T03:45:49.180" v="6560" actId="164"/>
          <ac:spMkLst>
            <pc:docMk/>
            <pc:sldMk cId="3856743809" sldId="307"/>
            <ac:spMk id="164" creationId="{D552FA56-FAF0-6E6D-7C64-E1E3F9097125}"/>
          </ac:spMkLst>
        </pc:spChg>
        <pc:spChg chg="mod topLvl">
          <ac:chgData name="Sudvarg, Marion" userId="2bb9b31b-5f3c-4f72-8e1f-41eb276ee9c6" providerId="ADAL" clId="{31021B10-09B2-4437-B3BA-FE8A29831BFF}" dt="2022-05-14T03:45:54.282" v="6561" actId="164"/>
          <ac:spMkLst>
            <pc:docMk/>
            <pc:sldMk cId="3856743809" sldId="307"/>
            <ac:spMk id="165" creationId="{7C4C221F-5496-DD2F-83B3-3ECA80F71630}"/>
          </ac:spMkLst>
        </pc:spChg>
        <pc:spChg chg="mod topLvl">
          <ac:chgData name="Sudvarg, Marion" userId="2bb9b31b-5f3c-4f72-8e1f-41eb276ee9c6" providerId="ADAL" clId="{31021B10-09B2-4437-B3BA-FE8A29831BFF}" dt="2022-05-14T03:45:54.282" v="6561" actId="164"/>
          <ac:spMkLst>
            <pc:docMk/>
            <pc:sldMk cId="3856743809" sldId="307"/>
            <ac:spMk id="166" creationId="{B9F7675D-8128-702B-57D6-F2A8A2481944}"/>
          </ac:spMkLst>
        </pc:spChg>
        <pc:spChg chg="mod topLvl">
          <ac:chgData name="Sudvarg, Marion" userId="2bb9b31b-5f3c-4f72-8e1f-41eb276ee9c6" providerId="ADAL" clId="{31021B10-09B2-4437-B3BA-FE8A29831BFF}" dt="2022-05-14T03:45:59.117" v="6562" actId="164"/>
          <ac:spMkLst>
            <pc:docMk/>
            <pc:sldMk cId="3856743809" sldId="307"/>
            <ac:spMk id="167" creationId="{18CB9459-9E50-2B95-F923-D91F0D4B0D34}"/>
          </ac:spMkLst>
        </pc:spChg>
        <pc:spChg chg="mod topLvl">
          <ac:chgData name="Sudvarg, Marion" userId="2bb9b31b-5f3c-4f72-8e1f-41eb276ee9c6" providerId="ADAL" clId="{31021B10-09B2-4437-B3BA-FE8A29831BFF}" dt="2022-05-14T03:45:59.117" v="6562" actId="164"/>
          <ac:spMkLst>
            <pc:docMk/>
            <pc:sldMk cId="3856743809" sldId="307"/>
            <ac:spMk id="168" creationId="{4341EA79-3993-2E04-DB67-B794F99E22AF}"/>
          </ac:spMkLst>
        </pc:spChg>
        <pc:spChg chg="mod topLvl">
          <ac:chgData name="Sudvarg, Marion" userId="2bb9b31b-5f3c-4f72-8e1f-41eb276ee9c6" providerId="ADAL" clId="{31021B10-09B2-4437-B3BA-FE8A29831BFF}" dt="2022-05-14T03:46:03.320" v="6563" actId="164"/>
          <ac:spMkLst>
            <pc:docMk/>
            <pc:sldMk cId="3856743809" sldId="307"/>
            <ac:spMk id="169" creationId="{D294BE57-A645-082E-33BA-4DCC188BF251}"/>
          </ac:spMkLst>
        </pc:spChg>
        <pc:spChg chg="mod topLvl">
          <ac:chgData name="Sudvarg, Marion" userId="2bb9b31b-5f3c-4f72-8e1f-41eb276ee9c6" providerId="ADAL" clId="{31021B10-09B2-4437-B3BA-FE8A29831BFF}" dt="2022-05-14T03:46:03.320" v="6563" actId="164"/>
          <ac:spMkLst>
            <pc:docMk/>
            <pc:sldMk cId="3856743809" sldId="307"/>
            <ac:spMk id="170" creationId="{C3556BE5-EF6B-9ACC-FB51-7CDF7AA8CDAF}"/>
          </ac:spMkLst>
        </pc:spChg>
        <pc:spChg chg="mod topLvl">
          <ac:chgData name="Sudvarg, Marion" userId="2bb9b31b-5f3c-4f72-8e1f-41eb276ee9c6" providerId="ADAL" clId="{31021B10-09B2-4437-B3BA-FE8A29831BFF}" dt="2022-05-14T03:45:33.413" v="6558" actId="165"/>
          <ac:spMkLst>
            <pc:docMk/>
            <pc:sldMk cId="3856743809" sldId="307"/>
            <ac:spMk id="171" creationId="{AD560721-98CB-D222-F80B-8983F1B79828}"/>
          </ac:spMkLst>
        </pc:spChg>
        <pc:spChg chg="mod topLvl">
          <ac:chgData name="Sudvarg, Marion" userId="2bb9b31b-5f3c-4f72-8e1f-41eb276ee9c6" providerId="ADAL" clId="{31021B10-09B2-4437-B3BA-FE8A29831BFF}" dt="2022-05-14T03:45:39.849" v="6559" actId="164"/>
          <ac:spMkLst>
            <pc:docMk/>
            <pc:sldMk cId="3856743809" sldId="307"/>
            <ac:spMk id="172" creationId="{BEB4C193-B6C1-F46C-29A5-4B9653928B17}"/>
          </ac:spMkLst>
        </pc:spChg>
        <pc:spChg chg="mod topLvl">
          <ac:chgData name="Sudvarg, Marion" userId="2bb9b31b-5f3c-4f72-8e1f-41eb276ee9c6" providerId="ADAL" clId="{31021B10-09B2-4437-B3BA-FE8A29831BFF}" dt="2022-05-14T03:45:39.849" v="6559" actId="164"/>
          <ac:spMkLst>
            <pc:docMk/>
            <pc:sldMk cId="3856743809" sldId="307"/>
            <ac:spMk id="173" creationId="{8457AE54-ABE0-E70D-7A4A-5477E5D774D2}"/>
          </ac:spMkLst>
        </pc:spChg>
        <pc:spChg chg="mod topLvl">
          <ac:chgData name="Sudvarg, Marion" userId="2bb9b31b-5f3c-4f72-8e1f-41eb276ee9c6" providerId="ADAL" clId="{31021B10-09B2-4437-B3BA-FE8A29831BFF}" dt="2022-05-14T03:45:49.180" v="6560" actId="164"/>
          <ac:spMkLst>
            <pc:docMk/>
            <pc:sldMk cId="3856743809" sldId="307"/>
            <ac:spMk id="174" creationId="{C021A638-F417-68CA-C875-775D9C06722D}"/>
          </ac:spMkLst>
        </pc:spChg>
        <pc:spChg chg="mod topLvl">
          <ac:chgData name="Sudvarg, Marion" userId="2bb9b31b-5f3c-4f72-8e1f-41eb276ee9c6" providerId="ADAL" clId="{31021B10-09B2-4437-B3BA-FE8A29831BFF}" dt="2022-05-14T03:45:49.180" v="6560" actId="164"/>
          <ac:spMkLst>
            <pc:docMk/>
            <pc:sldMk cId="3856743809" sldId="307"/>
            <ac:spMk id="175" creationId="{C192ED01-CA37-A623-955B-A207BA8D4CAB}"/>
          </ac:spMkLst>
        </pc:spChg>
        <pc:spChg chg="mod topLvl">
          <ac:chgData name="Sudvarg, Marion" userId="2bb9b31b-5f3c-4f72-8e1f-41eb276ee9c6" providerId="ADAL" clId="{31021B10-09B2-4437-B3BA-FE8A29831BFF}" dt="2022-05-14T03:45:54.282" v="6561" actId="164"/>
          <ac:spMkLst>
            <pc:docMk/>
            <pc:sldMk cId="3856743809" sldId="307"/>
            <ac:spMk id="176" creationId="{3CF34896-3D82-B438-B994-CE21D7209218}"/>
          </ac:spMkLst>
        </pc:spChg>
        <pc:spChg chg="mod topLvl">
          <ac:chgData name="Sudvarg, Marion" userId="2bb9b31b-5f3c-4f72-8e1f-41eb276ee9c6" providerId="ADAL" clId="{31021B10-09B2-4437-B3BA-FE8A29831BFF}" dt="2022-05-14T03:45:54.282" v="6561" actId="164"/>
          <ac:spMkLst>
            <pc:docMk/>
            <pc:sldMk cId="3856743809" sldId="307"/>
            <ac:spMk id="177" creationId="{2BA7771A-4D3B-AFF1-75F7-7AF474321F92}"/>
          </ac:spMkLst>
        </pc:spChg>
        <pc:spChg chg="mod topLvl">
          <ac:chgData name="Sudvarg, Marion" userId="2bb9b31b-5f3c-4f72-8e1f-41eb276ee9c6" providerId="ADAL" clId="{31021B10-09B2-4437-B3BA-FE8A29831BFF}" dt="2022-05-14T03:45:59.117" v="6562" actId="164"/>
          <ac:spMkLst>
            <pc:docMk/>
            <pc:sldMk cId="3856743809" sldId="307"/>
            <ac:spMk id="178" creationId="{8DF79994-88F8-9664-889D-0F2AA6E56B0C}"/>
          </ac:spMkLst>
        </pc:spChg>
        <pc:spChg chg="mod topLvl">
          <ac:chgData name="Sudvarg, Marion" userId="2bb9b31b-5f3c-4f72-8e1f-41eb276ee9c6" providerId="ADAL" clId="{31021B10-09B2-4437-B3BA-FE8A29831BFF}" dt="2022-05-14T03:45:59.117" v="6562" actId="164"/>
          <ac:spMkLst>
            <pc:docMk/>
            <pc:sldMk cId="3856743809" sldId="307"/>
            <ac:spMk id="179" creationId="{6DB48D81-C970-7E21-5FE8-61C5BBCF1ACD}"/>
          </ac:spMkLst>
        </pc:spChg>
        <pc:spChg chg="mod topLvl">
          <ac:chgData name="Sudvarg, Marion" userId="2bb9b31b-5f3c-4f72-8e1f-41eb276ee9c6" providerId="ADAL" clId="{31021B10-09B2-4437-B3BA-FE8A29831BFF}" dt="2022-05-14T03:46:03.320" v="6563" actId="164"/>
          <ac:spMkLst>
            <pc:docMk/>
            <pc:sldMk cId="3856743809" sldId="307"/>
            <ac:spMk id="180" creationId="{0BD0887C-C460-7AE8-E429-09B58C53AA25}"/>
          </ac:spMkLst>
        </pc:spChg>
        <pc:spChg chg="mod topLvl">
          <ac:chgData name="Sudvarg, Marion" userId="2bb9b31b-5f3c-4f72-8e1f-41eb276ee9c6" providerId="ADAL" clId="{31021B10-09B2-4437-B3BA-FE8A29831BFF}" dt="2022-05-14T03:46:03.320" v="6563" actId="164"/>
          <ac:spMkLst>
            <pc:docMk/>
            <pc:sldMk cId="3856743809" sldId="307"/>
            <ac:spMk id="181" creationId="{DBEE0CE1-D05F-10E2-2759-F20172754E0F}"/>
          </ac:spMkLst>
        </pc:spChg>
        <pc:grpChg chg="add mod">
          <ac:chgData name="Sudvarg, Marion" userId="2bb9b31b-5f3c-4f72-8e1f-41eb276ee9c6" providerId="ADAL" clId="{31021B10-09B2-4437-B3BA-FE8A29831BFF}" dt="2022-05-14T03:45:39.849" v="6559" actId="164"/>
          <ac:grpSpMkLst>
            <pc:docMk/>
            <pc:sldMk cId="3856743809" sldId="307"/>
            <ac:grpSpMk id="3" creationId="{2FE83784-F786-1B0B-1845-AC37F5D0ACF5}"/>
          </ac:grpSpMkLst>
        </pc:grpChg>
        <pc:grpChg chg="del">
          <ac:chgData name="Sudvarg, Marion" userId="2bb9b31b-5f3c-4f72-8e1f-41eb276ee9c6" providerId="ADAL" clId="{31021B10-09B2-4437-B3BA-FE8A29831BFF}" dt="2022-05-14T03:45:33.413" v="6558" actId="165"/>
          <ac:grpSpMkLst>
            <pc:docMk/>
            <pc:sldMk cId="3856743809" sldId="307"/>
            <ac:grpSpMk id="6" creationId="{E865E7DD-321F-0409-6380-96142B8B2FE6}"/>
          </ac:grpSpMkLst>
        </pc:grpChg>
        <pc:grpChg chg="add mod">
          <ac:chgData name="Sudvarg, Marion" userId="2bb9b31b-5f3c-4f72-8e1f-41eb276ee9c6" providerId="ADAL" clId="{31021B10-09B2-4437-B3BA-FE8A29831BFF}" dt="2022-05-14T03:45:49.180" v="6560" actId="164"/>
          <ac:grpSpMkLst>
            <pc:docMk/>
            <pc:sldMk cId="3856743809" sldId="307"/>
            <ac:grpSpMk id="96" creationId="{4734CB9F-8E95-F8E6-9D52-1970725559BC}"/>
          </ac:grpSpMkLst>
        </pc:grpChg>
        <pc:grpChg chg="add mod">
          <ac:chgData name="Sudvarg, Marion" userId="2bb9b31b-5f3c-4f72-8e1f-41eb276ee9c6" providerId="ADAL" clId="{31021B10-09B2-4437-B3BA-FE8A29831BFF}" dt="2022-05-14T03:45:54.282" v="6561" actId="164"/>
          <ac:grpSpMkLst>
            <pc:docMk/>
            <pc:sldMk cId="3856743809" sldId="307"/>
            <ac:grpSpMk id="98" creationId="{03E421AC-8B6D-62C4-681E-7ECBC563C8D1}"/>
          </ac:grpSpMkLst>
        </pc:grpChg>
        <pc:grpChg chg="add mod">
          <ac:chgData name="Sudvarg, Marion" userId="2bb9b31b-5f3c-4f72-8e1f-41eb276ee9c6" providerId="ADAL" clId="{31021B10-09B2-4437-B3BA-FE8A29831BFF}" dt="2022-05-14T03:45:59.117" v="6562" actId="164"/>
          <ac:grpSpMkLst>
            <pc:docMk/>
            <pc:sldMk cId="3856743809" sldId="307"/>
            <ac:grpSpMk id="101" creationId="{42015F0B-297A-30ED-DAA5-B3CE4671C358}"/>
          </ac:grpSpMkLst>
        </pc:grpChg>
        <pc:grpChg chg="add mod">
          <ac:chgData name="Sudvarg, Marion" userId="2bb9b31b-5f3c-4f72-8e1f-41eb276ee9c6" providerId="ADAL" clId="{31021B10-09B2-4437-B3BA-FE8A29831BFF}" dt="2022-05-14T03:46:03.320" v="6563" actId="164"/>
          <ac:grpSpMkLst>
            <pc:docMk/>
            <pc:sldMk cId="3856743809" sldId="307"/>
            <ac:grpSpMk id="102" creationId="{43A1516F-2958-28E5-B31B-9E7B78EF191C}"/>
          </ac:grpSpMkLst>
        </pc:grpChg>
        <pc:grpChg chg="del">
          <ac:chgData name="Sudvarg, Marion" userId="2bb9b31b-5f3c-4f72-8e1f-41eb276ee9c6" providerId="ADAL" clId="{31021B10-09B2-4437-B3BA-FE8A29831BFF}" dt="2022-05-14T03:45:01.179" v="6557" actId="478"/>
          <ac:grpSpMkLst>
            <pc:docMk/>
            <pc:sldMk cId="3856743809" sldId="307"/>
            <ac:grpSpMk id="183" creationId="{7486B1E3-37A7-5BFC-31F8-73DDB8D6745C}"/>
          </ac:grpSpMkLst>
        </pc:grpChg>
      </pc:sldChg>
      <pc:sldChg chg="addSp delSp modSp add mod ord modAnim">
        <pc:chgData name="Sudvarg, Marion" userId="2bb9b31b-5f3c-4f72-8e1f-41eb276ee9c6" providerId="ADAL" clId="{31021B10-09B2-4437-B3BA-FE8A29831BFF}" dt="2022-05-20T19:29:37.709" v="12967"/>
        <pc:sldMkLst>
          <pc:docMk/>
          <pc:sldMk cId="3936886364" sldId="308"/>
        </pc:sldMkLst>
        <pc:spChg chg="mod">
          <ac:chgData name="Sudvarg, Marion" userId="2bb9b31b-5f3c-4f72-8e1f-41eb276ee9c6" providerId="ADAL" clId="{31021B10-09B2-4437-B3BA-FE8A29831BFF}" dt="2022-05-20T18:53:32.943" v="12029"/>
          <ac:spMkLst>
            <pc:docMk/>
            <pc:sldMk cId="3936886364" sldId="308"/>
            <ac:spMk id="102" creationId="{536B3FCA-F55D-239A-4719-C7D7C86D7656}"/>
          </ac:spMkLst>
        </pc:spChg>
        <pc:spChg chg="mod">
          <ac:chgData name="Sudvarg, Marion" userId="2bb9b31b-5f3c-4f72-8e1f-41eb276ee9c6" providerId="ADAL" clId="{31021B10-09B2-4437-B3BA-FE8A29831BFF}" dt="2022-05-20T18:55:57.814" v="12155" actId="313"/>
          <ac:spMkLst>
            <pc:docMk/>
            <pc:sldMk cId="3936886364" sldId="308"/>
            <ac:spMk id="103" creationId="{D34ACD85-F97D-5C14-BD5B-30682FED2DD3}"/>
          </ac:spMkLst>
        </pc:spChg>
        <pc:spChg chg="mod">
          <ac:chgData name="Sudvarg, Marion" userId="2bb9b31b-5f3c-4f72-8e1f-41eb276ee9c6" providerId="ADAL" clId="{31021B10-09B2-4437-B3BA-FE8A29831BFF}" dt="2022-05-20T18:55:58.125" v="12156" actId="313"/>
          <ac:spMkLst>
            <pc:docMk/>
            <pc:sldMk cId="3936886364" sldId="308"/>
            <ac:spMk id="104" creationId="{1F7F2E68-FF72-6E41-95C8-CB7802AACCDA}"/>
          </ac:spMkLst>
        </pc:spChg>
        <pc:spChg chg="mod">
          <ac:chgData name="Sudvarg, Marion" userId="2bb9b31b-5f3c-4f72-8e1f-41eb276ee9c6" providerId="ADAL" clId="{31021B10-09B2-4437-B3BA-FE8A29831BFF}" dt="2022-05-20T18:55:58.298" v="12157" actId="313"/>
          <ac:spMkLst>
            <pc:docMk/>
            <pc:sldMk cId="3936886364" sldId="308"/>
            <ac:spMk id="105" creationId="{2788A534-99A2-99AF-3CB4-A29F984C4D90}"/>
          </ac:spMkLst>
        </pc:spChg>
        <pc:spChg chg="mod">
          <ac:chgData name="Sudvarg, Marion" userId="2bb9b31b-5f3c-4f72-8e1f-41eb276ee9c6" providerId="ADAL" clId="{31021B10-09B2-4437-B3BA-FE8A29831BFF}" dt="2022-05-20T18:55:58.588" v="12158" actId="313"/>
          <ac:spMkLst>
            <pc:docMk/>
            <pc:sldMk cId="3936886364" sldId="308"/>
            <ac:spMk id="106" creationId="{2357335C-C64A-9659-58FD-F4313BFC42E0}"/>
          </ac:spMkLst>
        </pc:spChg>
        <pc:spChg chg="mod">
          <ac:chgData name="Sudvarg, Marion" userId="2bb9b31b-5f3c-4f72-8e1f-41eb276ee9c6" providerId="ADAL" clId="{31021B10-09B2-4437-B3BA-FE8A29831BFF}" dt="2022-05-20T18:55:59.092" v="12159" actId="313"/>
          <ac:spMkLst>
            <pc:docMk/>
            <pc:sldMk cId="3936886364" sldId="308"/>
            <ac:spMk id="107" creationId="{2D1B3EBA-8592-66EE-FD00-DFD2435EE5DC}"/>
          </ac:spMkLst>
        </pc:spChg>
        <pc:spChg chg="mod">
          <ac:chgData name="Sudvarg, Marion" userId="2bb9b31b-5f3c-4f72-8e1f-41eb276ee9c6" providerId="ADAL" clId="{31021B10-09B2-4437-B3BA-FE8A29831BFF}" dt="2022-05-20T18:55:59.314" v="12160" actId="313"/>
          <ac:spMkLst>
            <pc:docMk/>
            <pc:sldMk cId="3936886364" sldId="308"/>
            <ac:spMk id="108" creationId="{04D0DDFE-1D79-C370-D7BD-A0C5224A8349}"/>
          </ac:spMkLst>
        </pc:spChg>
        <pc:spChg chg="mod">
          <ac:chgData name="Sudvarg, Marion" userId="2bb9b31b-5f3c-4f72-8e1f-41eb276ee9c6" providerId="ADAL" clId="{31021B10-09B2-4437-B3BA-FE8A29831BFF}" dt="2022-05-20T18:55:59.520" v="12161" actId="313"/>
          <ac:spMkLst>
            <pc:docMk/>
            <pc:sldMk cId="3936886364" sldId="308"/>
            <ac:spMk id="109" creationId="{D725196B-6AB5-5A6A-75B6-FBB8DEFCA58D}"/>
          </ac:spMkLst>
        </pc:spChg>
        <pc:spChg chg="mod">
          <ac:chgData name="Sudvarg, Marion" userId="2bb9b31b-5f3c-4f72-8e1f-41eb276ee9c6" providerId="ADAL" clId="{31021B10-09B2-4437-B3BA-FE8A29831BFF}" dt="2022-05-20T18:55:59.675" v="12162" actId="313"/>
          <ac:spMkLst>
            <pc:docMk/>
            <pc:sldMk cId="3936886364" sldId="308"/>
            <ac:spMk id="121" creationId="{1307C4AD-1795-3C1A-8139-9DE66ECFCD21}"/>
          </ac:spMkLst>
        </pc:spChg>
        <pc:spChg chg="mod">
          <ac:chgData name="Sudvarg, Marion" userId="2bb9b31b-5f3c-4f72-8e1f-41eb276ee9c6" providerId="ADAL" clId="{31021B10-09B2-4437-B3BA-FE8A29831BFF}" dt="2022-05-20T18:56:00.141" v="12163" actId="313"/>
          <ac:spMkLst>
            <pc:docMk/>
            <pc:sldMk cId="3936886364" sldId="308"/>
            <ac:spMk id="122" creationId="{C4D49EFF-64E3-8AC1-7542-9A2FB3020233}"/>
          </ac:spMkLst>
        </pc:spChg>
        <pc:spChg chg="mod">
          <ac:chgData name="Sudvarg, Marion" userId="2bb9b31b-5f3c-4f72-8e1f-41eb276ee9c6" providerId="ADAL" clId="{31021B10-09B2-4437-B3BA-FE8A29831BFF}" dt="2022-05-20T18:56:00.538" v="12164" actId="313"/>
          <ac:spMkLst>
            <pc:docMk/>
            <pc:sldMk cId="3936886364" sldId="308"/>
            <ac:spMk id="123" creationId="{4F7375D1-C89C-E268-0CBF-AD9420A11ABE}"/>
          </ac:spMkLst>
        </pc:spChg>
        <pc:spChg chg="mod">
          <ac:chgData name="Sudvarg, Marion" userId="2bb9b31b-5f3c-4f72-8e1f-41eb276ee9c6" providerId="ADAL" clId="{31021B10-09B2-4437-B3BA-FE8A29831BFF}" dt="2022-05-20T18:56:01.212" v="12165" actId="313"/>
          <ac:spMkLst>
            <pc:docMk/>
            <pc:sldMk cId="3936886364" sldId="308"/>
            <ac:spMk id="124" creationId="{B306F992-67FF-7DDF-AC56-A593332CC866}"/>
          </ac:spMkLst>
        </pc:spChg>
        <pc:spChg chg="mod">
          <ac:chgData name="Sudvarg, Marion" userId="2bb9b31b-5f3c-4f72-8e1f-41eb276ee9c6" providerId="ADAL" clId="{31021B10-09B2-4437-B3BA-FE8A29831BFF}" dt="2022-05-20T18:56:02.382" v="12166" actId="313"/>
          <ac:spMkLst>
            <pc:docMk/>
            <pc:sldMk cId="3936886364" sldId="308"/>
            <ac:spMk id="125" creationId="{082148CB-65F7-8611-FE5E-5597E7CC144D}"/>
          </ac:spMkLst>
        </pc:spChg>
        <pc:spChg chg="mod">
          <ac:chgData name="Sudvarg, Marion" userId="2bb9b31b-5f3c-4f72-8e1f-41eb276ee9c6" providerId="ADAL" clId="{31021B10-09B2-4437-B3BA-FE8A29831BFF}" dt="2022-05-20T18:56:02.828" v="12167" actId="313"/>
          <ac:spMkLst>
            <pc:docMk/>
            <pc:sldMk cId="3936886364" sldId="308"/>
            <ac:spMk id="126" creationId="{6AC446F7-642D-6C0C-E540-39E11DE5BD66}"/>
          </ac:spMkLst>
        </pc:spChg>
        <pc:spChg chg="mod">
          <ac:chgData name="Sudvarg, Marion" userId="2bb9b31b-5f3c-4f72-8e1f-41eb276ee9c6" providerId="ADAL" clId="{31021B10-09B2-4437-B3BA-FE8A29831BFF}" dt="2022-05-20T18:56:03.372" v="12168" actId="313"/>
          <ac:spMkLst>
            <pc:docMk/>
            <pc:sldMk cId="3936886364" sldId="308"/>
            <ac:spMk id="127" creationId="{E27BB57B-BA00-B05C-CEB4-78360FC2592D}"/>
          </ac:spMkLst>
        </pc:spChg>
        <pc:spChg chg="del">
          <ac:chgData name="Sudvarg, Marion" userId="2bb9b31b-5f3c-4f72-8e1f-41eb276ee9c6" providerId="ADAL" clId="{31021B10-09B2-4437-B3BA-FE8A29831BFF}" dt="2022-05-14T04:13:48.143" v="6719" actId="478"/>
          <ac:spMkLst>
            <pc:docMk/>
            <pc:sldMk cId="3936886364" sldId="308"/>
            <ac:spMk id="186" creationId="{71300ABF-9ECE-2B54-F427-7263DAC982B0}"/>
          </ac:spMkLst>
        </pc:spChg>
        <pc:spChg chg="add mod">
          <ac:chgData name="Sudvarg, Marion" userId="2bb9b31b-5f3c-4f72-8e1f-41eb276ee9c6" providerId="ADAL" clId="{31021B10-09B2-4437-B3BA-FE8A29831BFF}" dt="2022-05-14T05:23:58.913" v="7669" actId="20577"/>
          <ac:spMkLst>
            <pc:docMk/>
            <pc:sldMk cId="3936886364" sldId="308"/>
            <ac:spMk id="187" creationId="{D0359AFA-0555-A586-123E-7B1300DCAE80}"/>
          </ac:spMkLst>
        </pc:spChg>
        <pc:spChg chg="del">
          <ac:chgData name="Sudvarg, Marion" userId="2bb9b31b-5f3c-4f72-8e1f-41eb276ee9c6" providerId="ADAL" clId="{31021B10-09B2-4437-B3BA-FE8A29831BFF}" dt="2022-05-14T04:13:48.143" v="6719" actId="478"/>
          <ac:spMkLst>
            <pc:docMk/>
            <pc:sldMk cId="3936886364" sldId="308"/>
            <ac:spMk id="272" creationId="{08305A2E-D328-1118-DB0F-9F2146235C32}"/>
          </ac:spMkLst>
        </pc:spChg>
        <pc:spChg chg="del">
          <ac:chgData name="Sudvarg, Marion" userId="2bb9b31b-5f3c-4f72-8e1f-41eb276ee9c6" providerId="ADAL" clId="{31021B10-09B2-4437-B3BA-FE8A29831BFF}" dt="2022-05-14T04:13:48.143" v="6719" actId="478"/>
          <ac:spMkLst>
            <pc:docMk/>
            <pc:sldMk cId="3936886364" sldId="308"/>
            <ac:spMk id="273" creationId="{2223A18B-7E14-9F1B-A8FB-073F84C2976C}"/>
          </ac:spMkLst>
        </pc:spChg>
        <pc:spChg chg="del">
          <ac:chgData name="Sudvarg, Marion" userId="2bb9b31b-5f3c-4f72-8e1f-41eb276ee9c6" providerId="ADAL" clId="{31021B10-09B2-4437-B3BA-FE8A29831BFF}" dt="2022-05-14T04:13:48.143" v="6719" actId="478"/>
          <ac:spMkLst>
            <pc:docMk/>
            <pc:sldMk cId="3936886364" sldId="308"/>
            <ac:spMk id="274" creationId="{1F6164D5-CB96-D55F-C920-C145A9B03B6F}"/>
          </ac:spMkLst>
        </pc:spChg>
        <pc:spChg chg="del">
          <ac:chgData name="Sudvarg, Marion" userId="2bb9b31b-5f3c-4f72-8e1f-41eb276ee9c6" providerId="ADAL" clId="{31021B10-09B2-4437-B3BA-FE8A29831BFF}" dt="2022-05-14T04:13:48.143" v="6719" actId="478"/>
          <ac:spMkLst>
            <pc:docMk/>
            <pc:sldMk cId="3936886364" sldId="308"/>
            <ac:spMk id="275" creationId="{97A1E046-5E18-9496-D707-565CD59EFBDB}"/>
          </ac:spMkLst>
        </pc:spChg>
        <pc:spChg chg="del">
          <ac:chgData name="Sudvarg, Marion" userId="2bb9b31b-5f3c-4f72-8e1f-41eb276ee9c6" providerId="ADAL" clId="{31021B10-09B2-4437-B3BA-FE8A29831BFF}" dt="2022-05-14T04:13:48.143" v="6719" actId="478"/>
          <ac:spMkLst>
            <pc:docMk/>
            <pc:sldMk cId="3936886364" sldId="308"/>
            <ac:spMk id="276" creationId="{120F3A4A-DF58-E196-F3E8-395819947A6D}"/>
          </ac:spMkLst>
        </pc:spChg>
        <pc:spChg chg="del">
          <ac:chgData name="Sudvarg, Marion" userId="2bb9b31b-5f3c-4f72-8e1f-41eb276ee9c6" providerId="ADAL" clId="{31021B10-09B2-4437-B3BA-FE8A29831BFF}" dt="2022-05-14T04:13:48.143" v="6719" actId="478"/>
          <ac:spMkLst>
            <pc:docMk/>
            <pc:sldMk cId="3936886364" sldId="308"/>
            <ac:spMk id="277" creationId="{D7BEE1B3-2411-6F19-ED3F-AE44EC58D953}"/>
          </ac:spMkLst>
        </pc:spChg>
        <pc:spChg chg="del">
          <ac:chgData name="Sudvarg, Marion" userId="2bb9b31b-5f3c-4f72-8e1f-41eb276ee9c6" providerId="ADAL" clId="{31021B10-09B2-4437-B3BA-FE8A29831BFF}" dt="2022-05-14T04:13:48.143" v="6719" actId="478"/>
          <ac:spMkLst>
            <pc:docMk/>
            <pc:sldMk cId="3936886364" sldId="308"/>
            <ac:spMk id="278" creationId="{7366511A-ED3D-5A0D-5048-EEAA87587352}"/>
          </ac:spMkLst>
        </pc:spChg>
        <pc:spChg chg="del">
          <ac:chgData name="Sudvarg, Marion" userId="2bb9b31b-5f3c-4f72-8e1f-41eb276ee9c6" providerId="ADAL" clId="{31021B10-09B2-4437-B3BA-FE8A29831BFF}" dt="2022-05-14T04:13:48.143" v="6719" actId="478"/>
          <ac:spMkLst>
            <pc:docMk/>
            <pc:sldMk cId="3936886364" sldId="308"/>
            <ac:spMk id="279" creationId="{0DE3A9E9-CAFB-1B41-0921-B8A647F48FC2}"/>
          </ac:spMkLst>
        </pc:spChg>
        <pc:spChg chg="del">
          <ac:chgData name="Sudvarg, Marion" userId="2bb9b31b-5f3c-4f72-8e1f-41eb276ee9c6" providerId="ADAL" clId="{31021B10-09B2-4437-B3BA-FE8A29831BFF}" dt="2022-05-14T04:13:48.143" v="6719" actId="478"/>
          <ac:spMkLst>
            <pc:docMk/>
            <pc:sldMk cId="3936886364" sldId="308"/>
            <ac:spMk id="280" creationId="{5CA7977A-2D0D-1C82-70C2-B09E9F39BB04}"/>
          </ac:spMkLst>
        </pc:spChg>
        <pc:spChg chg="del">
          <ac:chgData name="Sudvarg, Marion" userId="2bb9b31b-5f3c-4f72-8e1f-41eb276ee9c6" providerId="ADAL" clId="{31021B10-09B2-4437-B3BA-FE8A29831BFF}" dt="2022-05-14T04:13:48.143" v="6719" actId="478"/>
          <ac:spMkLst>
            <pc:docMk/>
            <pc:sldMk cId="3936886364" sldId="308"/>
            <ac:spMk id="281" creationId="{3F3A7821-7B69-D66C-9DDF-4389B4B40CB5}"/>
          </ac:spMkLst>
        </pc:spChg>
        <pc:spChg chg="del">
          <ac:chgData name="Sudvarg, Marion" userId="2bb9b31b-5f3c-4f72-8e1f-41eb276ee9c6" providerId="ADAL" clId="{31021B10-09B2-4437-B3BA-FE8A29831BFF}" dt="2022-05-14T04:13:48.143" v="6719" actId="478"/>
          <ac:spMkLst>
            <pc:docMk/>
            <pc:sldMk cId="3936886364" sldId="308"/>
            <ac:spMk id="282" creationId="{0339C027-D69B-C893-6D7B-DFC973F34F89}"/>
          </ac:spMkLst>
        </pc:spChg>
        <pc:spChg chg="del">
          <ac:chgData name="Sudvarg, Marion" userId="2bb9b31b-5f3c-4f72-8e1f-41eb276ee9c6" providerId="ADAL" clId="{31021B10-09B2-4437-B3BA-FE8A29831BFF}" dt="2022-05-14T04:13:48.143" v="6719" actId="478"/>
          <ac:spMkLst>
            <pc:docMk/>
            <pc:sldMk cId="3936886364" sldId="308"/>
            <ac:spMk id="283" creationId="{2948A518-0980-CA0A-8BD2-C7A49FB6FF7E}"/>
          </ac:spMkLst>
        </pc:spChg>
        <pc:spChg chg="del">
          <ac:chgData name="Sudvarg, Marion" userId="2bb9b31b-5f3c-4f72-8e1f-41eb276ee9c6" providerId="ADAL" clId="{31021B10-09B2-4437-B3BA-FE8A29831BFF}" dt="2022-05-14T04:13:48.143" v="6719" actId="478"/>
          <ac:spMkLst>
            <pc:docMk/>
            <pc:sldMk cId="3936886364" sldId="308"/>
            <ac:spMk id="284" creationId="{BE55478E-46DC-CA0A-E13F-466E965009F9}"/>
          </ac:spMkLst>
        </pc:spChg>
        <pc:spChg chg="del">
          <ac:chgData name="Sudvarg, Marion" userId="2bb9b31b-5f3c-4f72-8e1f-41eb276ee9c6" providerId="ADAL" clId="{31021B10-09B2-4437-B3BA-FE8A29831BFF}" dt="2022-05-14T04:13:48.143" v="6719" actId="478"/>
          <ac:spMkLst>
            <pc:docMk/>
            <pc:sldMk cId="3936886364" sldId="308"/>
            <ac:spMk id="285" creationId="{FEC22E89-2CCD-6EF7-CC01-F1F357DA43C8}"/>
          </ac:spMkLst>
        </pc:spChg>
        <pc:spChg chg="del">
          <ac:chgData name="Sudvarg, Marion" userId="2bb9b31b-5f3c-4f72-8e1f-41eb276ee9c6" providerId="ADAL" clId="{31021B10-09B2-4437-B3BA-FE8A29831BFF}" dt="2022-05-14T04:13:48.143" v="6719" actId="478"/>
          <ac:spMkLst>
            <pc:docMk/>
            <pc:sldMk cId="3936886364" sldId="308"/>
            <ac:spMk id="286" creationId="{67C45F54-129F-E5EE-28F4-030CE199B01E}"/>
          </ac:spMkLst>
        </pc:spChg>
        <pc:spChg chg="del">
          <ac:chgData name="Sudvarg, Marion" userId="2bb9b31b-5f3c-4f72-8e1f-41eb276ee9c6" providerId="ADAL" clId="{31021B10-09B2-4437-B3BA-FE8A29831BFF}" dt="2022-05-14T04:13:48.143" v="6719" actId="478"/>
          <ac:spMkLst>
            <pc:docMk/>
            <pc:sldMk cId="3936886364" sldId="308"/>
            <ac:spMk id="287" creationId="{E749DE8A-B12C-098B-CA0E-FCC8E6762350}"/>
          </ac:spMkLst>
        </pc:spChg>
        <pc:spChg chg="del">
          <ac:chgData name="Sudvarg, Marion" userId="2bb9b31b-5f3c-4f72-8e1f-41eb276ee9c6" providerId="ADAL" clId="{31021B10-09B2-4437-B3BA-FE8A29831BFF}" dt="2022-05-14T04:13:48.143" v="6719" actId="478"/>
          <ac:spMkLst>
            <pc:docMk/>
            <pc:sldMk cId="3936886364" sldId="308"/>
            <ac:spMk id="288" creationId="{0B0F13EF-E053-B92F-D130-2517F9B283ED}"/>
          </ac:spMkLst>
        </pc:spChg>
        <pc:spChg chg="del">
          <ac:chgData name="Sudvarg, Marion" userId="2bb9b31b-5f3c-4f72-8e1f-41eb276ee9c6" providerId="ADAL" clId="{31021B10-09B2-4437-B3BA-FE8A29831BFF}" dt="2022-05-14T04:13:48.143" v="6719" actId="478"/>
          <ac:spMkLst>
            <pc:docMk/>
            <pc:sldMk cId="3936886364" sldId="308"/>
            <ac:spMk id="289" creationId="{A389875E-856A-7214-7963-270A0D7A8550}"/>
          </ac:spMkLst>
        </pc:spChg>
        <pc:spChg chg="del">
          <ac:chgData name="Sudvarg, Marion" userId="2bb9b31b-5f3c-4f72-8e1f-41eb276ee9c6" providerId="ADAL" clId="{31021B10-09B2-4437-B3BA-FE8A29831BFF}" dt="2022-05-14T04:13:48.143" v="6719" actId="478"/>
          <ac:spMkLst>
            <pc:docMk/>
            <pc:sldMk cId="3936886364" sldId="308"/>
            <ac:spMk id="290" creationId="{3320BE37-E25E-307E-841A-C3F32CA1FDC4}"/>
          </ac:spMkLst>
        </pc:spChg>
        <pc:spChg chg="del">
          <ac:chgData name="Sudvarg, Marion" userId="2bb9b31b-5f3c-4f72-8e1f-41eb276ee9c6" providerId="ADAL" clId="{31021B10-09B2-4437-B3BA-FE8A29831BFF}" dt="2022-05-14T04:13:48.143" v="6719" actId="478"/>
          <ac:spMkLst>
            <pc:docMk/>
            <pc:sldMk cId="3936886364" sldId="308"/>
            <ac:spMk id="291" creationId="{05539D0D-AF5A-AE27-ADF0-630AAB8E0871}"/>
          </ac:spMkLst>
        </pc:spChg>
        <pc:spChg chg="del">
          <ac:chgData name="Sudvarg, Marion" userId="2bb9b31b-5f3c-4f72-8e1f-41eb276ee9c6" providerId="ADAL" clId="{31021B10-09B2-4437-B3BA-FE8A29831BFF}" dt="2022-05-14T04:13:48.143" v="6719" actId="478"/>
          <ac:spMkLst>
            <pc:docMk/>
            <pc:sldMk cId="3936886364" sldId="308"/>
            <ac:spMk id="292" creationId="{58D3168C-CCA2-2B8B-1C27-3807B4EB5262}"/>
          </ac:spMkLst>
        </pc:spChg>
        <pc:spChg chg="del">
          <ac:chgData name="Sudvarg, Marion" userId="2bb9b31b-5f3c-4f72-8e1f-41eb276ee9c6" providerId="ADAL" clId="{31021B10-09B2-4437-B3BA-FE8A29831BFF}" dt="2022-05-14T04:13:48.143" v="6719" actId="478"/>
          <ac:spMkLst>
            <pc:docMk/>
            <pc:sldMk cId="3936886364" sldId="308"/>
            <ac:spMk id="293" creationId="{EC0A32CB-9D0B-2945-A6CD-A6703B3E072F}"/>
          </ac:spMkLst>
        </pc:spChg>
        <pc:spChg chg="del">
          <ac:chgData name="Sudvarg, Marion" userId="2bb9b31b-5f3c-4f72-8e1f-41eb276ee9c6" providerId="ADAL" clId="{31021B10-09B2-4437-B3BA-FE8A29831BFF}" dt="2022-05-14T04:13:48.143" v="6719" actId="478"/>
          <ac:spMkLst>
            <pc:docMk/>
            <pc:sldMk cId="3936886364" sldId="308"/>
            <ac:spMk id="294" creationId="{F350722C-0E55-1468-D9F1-1582111F7A43}"/>
          </ac:spMkLst>
        </pc:spChg>
        <pc:spChg chg="del">
          <ac:chgData name="Sudvarg, Marion" userId="2bb9b31b-5f3c-4f72-8e1f-41eb276ee9c6" providerId="ADAL" clId="{31021B10-09B2-4437-B3BA-FE8A29831BFF}" dt="2022-05-14T04:13:48.143" v="6719" actId="478"/>
          <ac:spMkLst>
            <pc:docMk/>
            <pc:sldMk cId="3936886364" sldId="308"/>
            <ac:spMk id="295" creationId="{D670B82A-2773-3157-EB7F-2FFA19F84EC5}"/>
          </ac:spMkLst>
        </pc:spChg>
        <pc:spChg chg="del">
          <ac:chgData name="Sudvarg, Marion" userId="2bb9b31b-5f3c-4f72-8e1f-41eb276ee9c6" providerId="ADAL" clId="{31021B10-09B2-4437-B3BA-FE8A29831BFF}" dt="2022-05-14T04:13:48.143" v="6719" actId="478"/>
          <ac:spMkLst>
            <pc:docMk/>
            <pc:sldMk cId="3936886364" sldId="308"/>
            <ac:spMk id="296" creationId="{973BEC14-3FEF-26BA-AE6E-F729F6BF2920}"/>
          </ac:spMkLst>
        </pc:spChg>
        <pc:spChg chg="del">
          <ac:chgData name="Sudvarg, Marion" userId="2bb9b31b-5f3c-4f72-8e1f-41eb276ee9c6" providerId="ADAL" clId="{31021B10-09B2-4437-B3BA-FE8A29831BFF}" dt="2022-05-14T04:13:48.143" v="6719" actId="478"/>
          <ac:spMkLst>
            <pc:docMk/>
            <pc:sldMk cId="3936886364" sldId="308"/>
            <ac:spMk id="297" creationId="{A69FD657-0135-8942-E0A8-BCBCB5951AA0}"/>
          </ac:spMkLst>
        </pc:spChg>
        <pc:spChg chg="del">
          <ac:chgData name="Sudvarg, Marion" userId="2bb9b31b-5f3c-4f72-8e1f-41eb276ee9c6" providerId="ADAL" clId="{31021B10-09B2-4437-B3BA-FE8A29831BFF}" dt="2022-05-14T04:13:48.143" v="6719" actId="478"/>
          <ac:spMkLst>
            <pc:docMk/>
            <pc:sldMk cId="3936886364" sldId="308"/>
            <ac:spMk id="298" creationId="{68CA74F2-9D14-BCF5-7ACD-3B4A11425D28}"/>
          </ac:spMkLst>
        </pc:spChg>
        <pc:spChg chg="del">
          <ac:chgData name="Sudvarg, Marion" userId="2bb9b31b-5f3c-4f72-8e1f-41eb276ee9c6" providerId="ADAL" clId="{31021B10-09B2-4437-B3BA-FE8A29831BFF}" dt="2022-05-14T04:13:48.143" v="6719" actId="478"/>
          <ac:spMkLst>
            <pc:docMk/>
            <pc:sldMk cId="3936886364" sldId="308"/>
            <ac:spMk id="299" creationId="{28DFCE2D-E8B8-8102-7AB0-4B600AB74CA4}"/>
          </ac:spMkLst>
        </pc:spChg>
        <pc:spChg chg="del">
          <ac:chgData name="Sudvarg, Marion" userId="2bb9b31b-5f3c-4f72-8e1f-41eb276ee9c6" providerId="ADAL" clId="{31021B10-09B2-4437-B3BA-FE8A29831BFF}" dt="2022-05-14T04:13:48.143" v="6719" actId="478"/>
          <ac:spMkLst>
            <pc:docMk/>
            <pc:sldMk cId="3936886364" sldId="308"/>
            <ac:spMk id="300" creationId="{693D19F6-49E7-D49E-4BD0-14D4E863D1E2}"/>
          </ac:spMkLst>
        </pc:spChg>
        <pc:spChg chg="del">
          <ac:chgData name="Sudvarg, Marion" userId="2bb9b31b-5f3c-4f72-8e1f-41eb276ee9c6" providerId="ADAL" clId="{31021B10-09B2-4437-B3BA-FE8A29831BFF}" dt="2022-05-14T04:13:48.143" v="6719" actId="478"/>
          <ac:spMkLst>
            <pc:docMk/>
            <pc:sldMk cId="3936886364" sldId="308"/>
            <ac:spMk id="301" creationId="{AA199D03-27B6-A0BF-CDE8-6E1402A1FDAF}"/>
          </ac:spMkLst>
        </pc:spChg>
        <pc:spChg chg="del">
          <ac:chgData name="Sudvarg, Marion" userId="2bb9b31b-5f3c-4f72-8e1f-41eb276ee9c6" providerId="ADAL" clId="{31021B10-09B2-4437-B3BA-FE8A29831BFF}" dt="2022-05-14T04:13:48.143" v="6719" actId="478"/>
          <ac:spMkLst>
            <pc:docMk/>
            <pc:sldMk cId="3936886364" sldId="308"/>
            <ac:spMk id="302" creationId="{D8EE119F-4B2F-24D6-1D7E-A2ED7BF248ED}"/>
          </ac:spMkLst>
        </pc:spChg>
        <pc:spChg chg="del">
          <ac:chgData name="Sudvarg, Marion" userId="2bb9b31b-5f3c-4f72-8e1f-41eb276ee9c6" providerId="ADAL" clId="{31021B10-09B2-4437-B3BA-FE8A29831BFF}" dt="2022-05-14T04:13:48.143" v="6719" actId="478"/>
          <ac:spMkLst>
            <pc:docMk/>
            <pc:sldMk cId="3936886364" sldId="308"/>
            <ac:spMk id="303" creationId="{07706C0E-58F7-38CC-F1BF-09B2A23939E4}"/>
          </ac:spMkLst>
        </pc:spChg>
        <pc:spChg chg="del">
          <ac:chgData name="Sudvarg, Marion" userId="2bb9b31b-5f3c-4f72-8e1f-41eb276ee9c6" providerId="ADAL" clId="{31021B10-09B2-4437-B3BA-FE8A29831BFF}" dt="2022-05-14T04:13:48.143" v="6719" actId="478"/>
          <ac:spMkLst>
            <pc:docMk/>
            <pc:sldMk cId="3936886364" sldId="308"/>
            <ac:spMk id="304" creationId="{890754F5-26BE-67BA-2A84-2EBBD32BFC90}"/>
          </ac:spMkLst>
        </pc:spChg>
        <pc:spChg chg="del">
          <ac:chgData name="Sudvarg, Marion" userId="2bb9b31b-5f3c-4f72-8e1f-41eb276ee9c6" providerId="ADAL" clId="{31021B10-09B2-4437-B3BA-FE8A29831BFF}" dt="2022-05-14T04:13:48.143" v="6719" actId="478"/>
          <ac:spMkLst>
            <pc:docMk/>
            <pc:sldMk cId="3936886364" sldId="308"/>
            <ac:spMk id="305" creationId="{47AE2479-1CB0-3DD6-381A-B4576F5DFE02}"/>
          </ac:spMkLst>
        </pc:spChg>
        <pc:spChg chg="del">
          <ac:chgData name="Sudvarg, Marion" userId="2bb9b31b-5f3c-4f72-8e1f-41eb276ee9c6" providerId="ADAL" clId="{31021B10-09B2-4437-B3BA-FE8A29831BFF}" dt="2022-05-14T04:13:48.143" v="6719" actId="478"/>
          <ac:spMkLst>
            <pc:docMk/>
            <pc:sldMk cId="3936886364" sldId="308"/>
            <ac:spMk id="306" creationId="{7241D1DB-903D-C9C0-E602-2E53E343C4A4}"/>
          </ac:spMkLst>
        </pc:spChg>
        <pc:spChg chg="del">
          <ac:chgData name="Sudvarg, Marion" userId="2bb9b31b-5f3c-4f72-8e1f-41eb276ee9c6" providerId="ADAL" clId="{31021B10-09B2-4437-B3BA-FE8A29831BFF}" dt="2022-05-14T04:13:48.143" v="6719" actId="478"/>
          <ac:spMkLst>
            <pc:docMk/>
            <pc:sldMk cId="3936886364" sldId="308"/>
            <ac:spMk id="307" creationId="{E99FD35F-D474-B4C2-6D50-6DA1402B73D3}"/>
          </ac:spMkLst>
        </pc:spChg>
        <pc:spChg chg="del">
          <ac:chgData name="Sudvarg, Marion" userId="2bb9b31b-5f3c-4f72-8e1f-41eb276ee9c6" providerId="ADAL" clId="{31021B10-09B2-4437-B3BA-FE8A29831BFF}" dt="2022-05-14T04:13:48.143" v="6719" actId="478"/>
          <ac:spMkLst>
            <pc:docMk/>
            <pc:sldMk cId="3936886364" sldId="308"/>
            <ac:spMk id="308" creationId="{E2BFE8CE-A931-0F8C-A32C-8C7F615510D2}"/>
          </ac:spMkLst>
        </pc:spChg>
        <pc:spChg chg="del">
          <ac:chgData name="Sudvarg, Marion" userId="2bb9b31b-5f3c-4f72-8e1f-41eb276ee9c6" providerId="ADAL" clId="{31021B10-09B2-4437-B3BA-FE8A29831BFF}" dt="2022-05-14T04:13:48.143" v="6719" actId="478"/>
          <ac:spMkLst>
            <pc:docMk/>
            <pc:sldMk cId="3936886364" sldId="308"/>
            <ac:spMk id="309" creationId="{449D554D-C750-07CA-AC7C-E2ED34ECC923}"/>
          </ac:spMkLst>
        </pc:spChg>
        <pc:spChg chg="del">
          <ac:chgData name="Sudvarg, Marion" userId="2bb9b31b-5f3c-4f72-8e1f-41eb276ee9c6" providerId="ADAL" clId="{31021B10-09B2-4437-B3BA-FE8A29831BFF}" dt="2022-05-14T04:13:48.143" v="6719" actId="478"/>
          <ac:spMkLst>
            <pc:docMk/>
            <pc:sldMk cId="3936886364" sldId="308"/>
            <ac:spMk id="310" creationId="{EAED4566-D78C-1A71-2913-12A44A2A8AA1}"/>
          </ac:spMkLst>
        </pc:spChg>
        <pc:spChg chg="del">
          <ac:chgData name="Sudvarg, Marion" userId="2bb9b31b-5f3c-4f72-8e1f-41eb276ee9c6" providerId="ADAL" clId="{31021B10-09B2-4437-B3BA-FE8A29831BFF}" dt="2022-05-14T04:13:48.143" v="6719" actId="478"/>
          <ac:spMkLst>
            <pc:docMk/>
            <pc:sldMk cId="3936886364" sldId="308"/>
            <ac:spMk id="311" creationId="{13352DD3-D69A-15CB-11C7-1D0BA20FDDD5}"/>
          </ac:spMkLst>
        </pc:spChg>
        <pc:spChg chg="del">
          <ac:chgData name="Sudvarg, Marion" userId="2bb9b31b-5f3c-4f72-8e1f-41eb276ee9c6" providerId="ADAL" clId="{31021B10-09B2-4437-B3BA-FE8A29831BFF}" dt="2022-05-14T04:13:48.143" v="6719" actId="478"/>
          <ac:spMkLst>
            <pc:docMk/>
            <pc:sldMk cId="3936886364" sldId="308"/>
            <ac:spMk id="312" creationId="{6B986AF5-A1BF-4BFD-B662-8412A199D5D0}"/>
          </ac:spMkLst>
        </pc:spChg>
        <pc:spChg chg="del">
          <ac:chgData name="Sudvarg, Marion" userId="2bb9b31b-5f3c-4f72-8e1f-41eb276ee9c6" providerId="ADAL" clId="{31021B10-09B2-4437-B3BA-FE8A29831BFF}" dt="2022-05-14T04:13:48.143" v="6719" actId="478"/>
          <ac:spMkLst>
            <pc:docMk/>
            <pc:sldMk cId="3936886364" sldId="308"/>
            <ac:spMk id="313" creationId="{C3A54C95-27B0-B1B6-FDF8-BEEEA68D376F}"/>
          </ac:spMkLst>
        </pc:spChg>
        <pc:spChg chg="del">
          <ac:chgData name="Sudvarg, Marion" userId="2bb9b31b-5f3c-4f72-8e1f-41eb276ee9c6" providerId="ADAL" clId="{31021B10-09B2-4437-B3BA-FE8A29831BFF}" dt="2022-05-14T04:13:48.143" v="6719" actId="478"/>
          <ac:spMkLst>
            <pc:docMk/>
            <pc:sldMk cId="3936886364" sldId="308"/>
            <ac:spMk id="314" creationId="{3B55A436-1147-F375-3B60-74C6003A56A0}"/>
          </ac:spMkLst>
        </pc:spChg>
        <pc:spChg chg="del">
          <ac:chgData name="Sudvarg, Marion" userId="2bb9b31b-5f3c-4f72-8e1f-41eb276ee9c6" providerId="ADAL" clId="{31021B10-09B2-4437-B3BA-FE8A29831BFF}" dt="2022-05-14T04:13:48.143" v="6719" actId="478"/>
          <ac:spMkLst>
            <pc:docMk/>
            <pc:sldMk cId="3936886364" sldId="308"/>
            <ac:spMk id="315" creationId="{11E04940-6002-EB89-E273-0D6E71D74D3F}"/>
          </ac:spMkLst>
        </pc:spChg>
        <pc:spChg chg="del">
          <ac:chgData name="Sudvarg, Marion" userId="2bb9b31b-5f3c-4f72-8e1f-41eb276ee9c6" providerId="ADAL" clId="{31021B10-09B2-4437-B3BA-FE8A29831BFF}" dt="2022-05-14T04:13:48.143" v="6719" actId="478"/>
          <ac:spMkLst>
            <pc:docMk/>
            <pc:sldMk cId="3936886364" sldId="308"/>
            <ac:spMk id="316" creationId="{8386D17E-B30F-FDD4-DFE1-0DD1968BD113}"/>
          </ac:spMkLst>
        </pc:spChg>
        <pc:spChg chg="del">
          <ac:chgData name="Sudvarg, Marion" userId="2bb9b31b-5f3c-4f72-8e1f-41eb276ee9c6" providerId="ADAL" clId="{31021B10-09B2-4437-B3BA-FE8A29831BFF}" dt="2022-05-14T04:13:48.143" v="6719" actId="478"/>
          <ac:spMkLst>
            <pc:docMk/>
            <pc:sldMk cId="3936886364" sldId="308"/>
            <ac:spMk id="317" creationId="{36185414-F88F-CBE4-CD2E-FD40377BB2A9}"/>
          </ac:spMkLst>
        </pc:spChg>
        <pc:spChg chg="del">
          <ac:chgData name="Sudvarg, Marion" userId="2bb9b31b-5f3c-4f72-8e1f-41eb276ee9c6" providerId="ADAL" clId="{31021B10-09B2-4437-B3BA-FE8A29831BFF}" dt="2022-05-14T04:13:48.143" v="6719" actId="478"/>
          <ac:spMkLst>
            <pc:docMk/>
            <pc:sldMk cId="3936886364" sldId="308"/>
            <ac:spMk id="318" creationId="{A513F141-796C-5F55-6360-6010351C9391}"/>
          </ac:spMkLst>
        </pc:spChg>
        <pc:spChg chg="del">
          <ac:chgData name="Sudvarg, Marion" userId="2bb9b31b-5f3c-4f72-8e1f-41eb276ee9c6" providerId="ADAL" clId="{31021B10-09B2-4437-B3BA-FE8A29831BFF}" dt="2022-05-14T04:13:48.143" v="6719" actId="478"/>
          <ac:spMkLst>
            <pc:docMk/>
            <pc:sldMk cId="3936886364" sldId="308"/>
            <ac:spMk id="319" creationId="{BF04A106-41C9-2EC5-705A-D306C012D1F4}"/>
          </ac:spMkLst>
        </pc:spChg>
        <pc:spChg chg="del">
          <ac:chgData name="Sudvarg, Marion" userId="2bb9b31b-5f3c-4f72-8e1f-41eb276ee9c6" providerId="ADAL" clId="{31021B10-09B2-4437-B3BA-FE8A29831BFF}" dt="2022-05-14T04:13:48.143" v="6719" actId="478"/>
          <ac:spMkLst>
            <pc:docMk/>
            <pc:sldMk cId="3936886364" sldId="308"/>
            <ac:spMk id="324" creationId="{F0150B6D-C889-9057-CB1D-2C419306CC67}"/>
          </ac:spMkLst>
        </pc:spChg>
        <pc:spChg chg="del">
          <ac:chgData name="Sudvarg, Marion" userId="2bb9b31b-5f3c-4f72-8e1f-41eb276ee9c6" providerId="ADAL" clId="{31021B10-09B2-4437-B3BA-FE8A29831BFF}" dt="2022-05-14T04:13:48.143" v="6719" actId="478"/>
          <ac:spMkLst>
            <pc:docMk/>
            <pc:sldMk cId="3936886364" sldId="308"/>
            <ac:spMk id="329" creationId="{5375348F-DA8B-1455-C3C7-0E270118F380}"/>
          </ac:spMkLst>
        </pc:spChg>
        <pc:grpChg chg="del">
          <ac:chgData name="Sudvarg, Marion" userId="2bb9b31b-5f3c-4f72-8e1f-41eb276ee9c6" providerId="ADAL" clId="{31021B10-09B2-4437-B3BA-FE8A29831BFF}" dt="2022-05-14T04:13:48.143" v="6719" actId="478"/>
          <ac:grpSpMkLst>
            <pc:docMk/>
            <pc:sldMk cId="3936886364" sldId="308"/>
            <ac:grpSpMk id="339" creationId="{25675094-A2D0-049A-8DDB-DCB0FA1FEEA4}"/>
          </ac:grpSpMkLst>
        </pc:grpChg>
        <pc:grpChg chg="del">
          <ac:chgData name="Sudvarg, Marion" userId="2bb9b31b-5f3c-4f72-8e1f-41eb276ee9c6" providerId="ADAL" clId="{31021B10-09B2-4437-B3BA-FE8A29831BFF}" dt="2022-05-14T04:13:48.143" v="6719" actId="478"/>
          <ac:grpSpMkLst>
            <pc:docMk/>
            <pc:sldMk cId="3936886364" sldId="308"/>
            <ac:grpSpMk id="340" creationId="{EFFAE6D3-FDA0-5FD9-0C64-2469FAF22326}"/>
          </ac:grpSpMkLst>
        </pc:grpChg>
      </pc:sldChg>
      <pc:sldChg chg="modSp add del mod">
        <pc:chgData name="Sudvarg, Marion" userId="2bb9b31b-5f3c-4f72-8e1f-41eb276ee9c6" providerId="ADAL" clId="{31021B10-09B2-4437-B3BA-FE8A29831BFF}" dt="2022-05-16T12:56:40.816" v="11835" actId="47"/>
        <pc:sldMkLst>
          <pc:docMk/>
          <pc:sldMk cId="4018266773" sldId="309"/>
        </pc:sldMkLst>
        <pc:spChg chg="mod">
          <ac:chgData name="Sudvarg, Marion" userId="2bb9b31b-5f3c-4f72-8e1f-41eb276ee9c6" providerId="ADAL" clId="{31021B10-09B2-4437-B3BA-FE8A29831BFF}" dt="2022-05-14T04:48:44.052" v="6767" actId="207"/>
          <ac:spMkLst>
            <pc:docMk/>
            <pc:sldMk cId="4018266773" sldId="309"/>
            <ac:spMk id="3" creationId="{71702CEB-3F33-3388-8C23-6BF848233344}"/>
          </ac:spMkLst>
        </pc:spChg>
      </pc:sldChg>
      <pc:sldChg chg="modSp add del mod">
        <pc:chgData name="Sudvarg, Marion" userId="2bb9b31b-5f3c-4f72-8e1f-41eb276ee9c6" providerId="ADAL" clId="{31021B10-09B2-4437-B3BA-FE8A29831BFF}" dt="2022-05-16T12:56:43.608" v="11836" actId="47"/>
        <pc:sldMkLst>
          <pc:docMk/>
          <pc:sldMk cId="3287059690" sldId="310"/>
        </pc:sldMkLst>
        <pc:spChg chg="mod">
          <ac:chgData name="Sudvarg, Marion" userId="2bb9b31b-5f3c-4f72-8e1f-41eb276ee9c6" providerId="ADAL" clId="{31021B10-09B2-4437-B3BA-FE8A29831BFF}" dt="2022-05-14T04:49:26.667" v="6770" actId="207"/>
          <ac:spMkLst>
            <pc:docMk/>
            <pc:sldMk cId="3287059690" sldId="310"/>
            <ac:spMk id="3" creationId="{71702CEB-3F33-3388-8C23-6BF848233344}"/>
          </ac:spMkLst>
        </pc:spChg>
      </pc:sldChg>
      <pc:sldChg chg="modSp add del mod">
        <pc:chgData name="Sudvarg, Marion" userId="2bb9b31b-5f3c-4f72-8e1f-41eb276ee9c6" providerId="ADAL" clId="{31021B10-09B2-4437-B3BA-FE8A29831BFF}" dt="2022-05-16T12:56:46.169" v="11837" actId="47"/>
        <pc:sldMkLst>
          <pc:docMk/>
          <pc:sldMk cId="2059262143" sldId="311"/>
        </pc:sldMkLst>
        <pc:spChg chg="mod">
          <ac:chgData name="Sudvarg, Marion" userId="2bb9b31b-5f3c-4f72-8e1f-41eb276ee9c6" providerId="ADAL" clId="{31021B10-09B2-4437-B3BA-FE8A29831BFF}" dt="2022-05-14T04:55:14.595" v="6839" actId="207"/>
          <ac:spMkLst>
            <pc:docMk/>
            <pc:sldMk cId="2059262143" sldId="311"/>
            <ac:spMk id="3" creationId="{71702CEB-3F33-3388-8C23-6BF848233344}"/>
          </ac:spMkLst>
        </pc:spChg>
      </pc:sldChg>
      <pc:sldChg chg="modSp new mod ord modShow">
        <pc:chgData name="Sudvarg, Marion" userId="2bb9b31b-5f3c-4f72-8e1f-41eb276ee9c6" providerId="ADAL" clId="{31021B10-09B2-4437-B3BA-FE8A29831BFF}" dt="2022-05-31T21:53:19.856" v="18401"/>
        <pc:sldMkLst>
          <pc:docMk/>
          <pc:sldMk cId="2344486571" sldId="312"/>
        </pc:sldMkLst>
        <pc:spChg chg="mod">
          <ac:chgData name="Sudvarg, Marion" userId="2bb9b31b-5f3c-4f72-8e1f-41eb276ee9c6" providerId="ADAL" clId="{31021B10-09B2-4437-B3BA-FE8A29831BFF}" dt="2022-05-16T12:55:57.972" v="11830" actId="20577"/>
          <ac:spMkLst>
            <pc:docMk/>
            <pc:sldMk cId="2344486571" sldId="312"/>
            <ac:spMk id="2" creationId="{39F6E61E-1473-2083-DAE4-61774AE1D5BC}"/>
          </ac:spMkLst>
        </pc:spChg>
        <pc:spChg chg="mod">
          <ac:chgData name="Sudvarg, Marion" userId="2bb9b31b-5f3c-4f72-8e1f-41eb276ee9c6" providerId="ADAL" clId="{31021B10-09B2-4437-B3BA-FE8A29831BFF}" dt="2022-05-14T05:37:53.970" v="8440" actId="27636"/>
          <ac:spMkLst>
            <pc:docMk/>
            <pc:sldMk cId="2344486571" sldId="312"/>
            <ac:spMk id="3" creationId="{454784A9-A604-0B62-D20A-3E5502679711}"/>
          </ac:spMkLst>
        </pc:spChg>
      </pc:sldChg>
      <pc:sldChg chg="modSp add del mod ord modShow modNotesTx">
        <pc:chgData name="Sudvarg, Marion" userId="2bb9b31b-5f3c-4f72-8e1f-41eb276ee9c6" providerId="ADAL" clId="{31021B10-09B2-4437-B3BA-FE8A29831BFF}" dt="2022-05-31T22:16:24.001" v="18876"/>
        <pc:sldMkLst>
          <pc:docMk/>
          <pc:sldMk cId="2826780264" sldId="313"/>
        </pc:sldMkLst>
        <pc:spChg chg="mod">
          <ac:chgData name="Sudvarg, Marion" userId="2bb9b31b-5f3c-4f72-8e1f-41eb276ee9c6" providerId="ADAL" clId="{31021B10-09B2-4437-B3BA-FE8A29831BFF}" dt="2022-05-14T05:16:47.982" v="7403" actId="20577"/>
          <ac:spMkLst>
            <pc:docMk/>
            <pc:sldMk cId="2826780264" sldId="313"/>
            <ac:spMk id="2" creationId="{39F6E61E-1473-2083-DAE4-61774AE1D5BC}"/>
          </ac:spMkLst>
        </pc:spChg>
        <pc:spChg chg="mod">
          <ac:chgData name="Sudvarg, Marion" userId="2bb9b31b-5f3c-4f72-8e1f-41eb276ee9c6" providerId="ADAL" clId="{31021B10-09B2-4437-B3BA-FE8A29831BFF}" dt="2022-05-14T05:38:04.280" v="8450" actId="20577"/>
          <ac:spMkLst>
            <pc:docMk/>
            <pc:sldMk cId="2826780264" sldId="313"/>
            <ac:spMk id="3" creationId="{454784A9-A604-0B62-D20A-3E5502679711}"/>
          </ac:spMkLst>
        </pc:spChg>
      </pc:sldChg>
      <pc:sldChg chg="modSp add del mod">
        <pc:chgData name="Sudvarg, Marion" userId="2bb9b31b-5f3c-4f72-8e1f-41eb276ee9c6" providerId="ADAL" clId="{31021B10-09B2-4437-B3BA-FE8A29831BFF}" dt="2022-05-16T12:56:49.050" v="11838" actId="47"/>
        <pc:sldMkLst>
          <pc:docMk/>
          <pc:sldMk cId="323551315" sldId="314"/>
        </pc:sldMkLst>
        <pc:spChg chg="mod">
          <ac:chgData name="Sudvarg, Marion" userId="2bb9b31b-5f3c-4f72-8e1f-41eb276ee9c6" providerId="ADAL" clId="{31021B10-09B2-4437-B3BA-FE8A29831BFF}" dt="2022-05-14T05:25:30.159" v="7721" actId="207"/>
          <ac:spMkLst>
            <pc:docMk/>
            <pc:sldMk cId="323551315" sldId="314"/>
            <ac:spMk id="3" creationId="{71702CEB-3F33-3388-8C23-6BF848233344}"/>
          </ac:spMkLst>
        </pc:spChg>
      </pc:sldChg>
      <pc:sldChg chg="new del">
        <pc:chgData name="Sudvarg, Marion" userId="2bb9b31b-5f3c-4f72-8e1f-41eb276ee9c6" providerId="ADAL" clId="{31021B10-09B2-4437-B3BA-FE8A29831BFF}" dt="2022-05-14T05:20:10.371" v="7422" actId="680"/>
        <pc:sldMkLst>
          <pc:docMk/>
          <pc:sldMk cId="469405160" sldId="314"/>
        </pc:sldMkLst>
      </pc:sldChg>
      <pc:sldChg chg="add del">
        <pc:chgData name="Sudvarg, Marion" userId="2bb9b31b-5f3c-4f72-8e1f-41eb276ee9c6" providerId="ADAL" clId="{31021B10-09B2-4437-B3BA-FE8A29831BFF}" dt="2022-05-14T05:17:00.296" v="7411" actId="47"/>
        <pc:sldMkLst>
          <pc:docMk/>
          <pc:sldMk cId="2998673995" sldId="314"/>
        </pc:sldMkLst>
      </pc:sldChg>
      <pc:sldChg chg="addSp delSp modSp new mod ord modAnim">
        <pc:chgData name="Sudvarg, Marion" userId="2bb9b31b-5f3c-4f72-8e1f-41eb276ee9c6" providerId="ADAL" clId="{31021B10-09B2-4437-B3BA-FE8A29831BFF}" dt="2022-05-22T05:22:18.819" v="13333"/>
        <pc:sldMkLst>
          <pc:docMk/>
          <pc:sldMk cId="2734678909" sldId="315"/>
        </pc:sldMkLst>
        <pc:spChg chg="mod">
          <ac:chgData name="Sudvarg, Marion" userId="2bb9b31b-5f3c-4f72-8e1f-41eb276ee9c6" providerId="ADAL" clId="{31021B10-09B2-4437-B3BA-FE8A29831BFF}" dt="2022-05-14T05:35:53.487" v="8268" actId="20577"/>
          <ac:spMkLst>
            <pc:docMk/>
            <pc:sldMk cId="2734678909" sldId="315"/>
            <ac:spMk id="2" creationId="{F653B337-9C5A-3CDD-42BB-FF648E5B7289}"/>
          </ac:spMkLst>
        </pc:spChg>
        <pc:spChg chg="del">
          <ac:chgData name="Sudvarg, Marion" userId="2bb9b31b-5f3c-4f72-8e1f-41eb276ee9c6" providerId="ADAL" clId="{31021B10-09B2-4437-B3BA-FE8A29831BFF}" dt="2022-05-14T05:39:41.320" v="8465" actId="478"/>
          <ac:spMkLst>
            <pc:docMk/>
            <pc:sldMk cId="2734678909" sldId="315"/>
            <ac:spMk id="3" creationId="{B1F805D2-FD5D-2D58-DFE5-ABC3BBECD128}"/>
          </ac:spMkLst>
        </pc:spChg>
        <pc:spChg chg="add mod">
          <ac:chgData name="Sudvarg, Marion" userId="2bb9b31b-5f3c-4f72-8e1f-41eb276ee9c6" providerId="ADAL" clId="{31021B10-09B2-4437-B3BA-FE8A29831BFF}" dt="2022-05-14T05:41:03.536" v="8472" actId="1035"/>
          <ac:spMkLst>
            <pc:docMk/>
            <pc:sldMk cId="2734678909" sldId="315"/>
            <ac:spMk id="6" creationId="{3397D066-1E4A-3EB9-B295-9A06C2EF939E}"/>
          </ac:spMkLst>
        </pc:spChg>
        <pc:spChg chg="add mod">
          <ac:chgData name="Sudvarg, Marion" userId="2bb9b31b-5f3c-4f72-8e1f-41eb276ee9c6" providerId="ADAL" clId="{31021B10-09B2-4437-B3BA-FE8A29831BFF}" dt="2022-05-14T05:41:03.536" v="8472" actId="1035"/>
          <ac:spMkLst>
            <pc:docMk/>
            <pc:sldMk cId="2734678909" sldId="315"/>
            <ac:spMk id="7" creationId="{B7183E91-E63D-FD18-3BEA-FD86999F5C37}"/>
          </ac:spMkLst>
        </pc:spChg>
        <pc:spChg chg="add mod">
          <ac:chgData name="Sudvarg, Marion" userId="2bb9b31b-5f3c-4f72-8e1f-41eb276ee9c6" providerId="ADAL" clId="{31021B10-09B2-4437-B3BA-FE8A29831BFF}" dt="2022-05-14T05:41:03.536" v="8472" actId="1035"/>
          <ac:spMkLst>
            <pc:docMk/>
            <pc:sldMk cId="2734678909" sldId="315"/>
            <ac:spMk id="8" creationId="{F8ABAFA2-18D8-4D39-0E8A-FFAEA14BCC00}"/>
          </ac:spMkLst>
        </pc:spChg>
        <pc:spChg chg="add mod">
          <ac:chgData name="Sudvarg, Marion" userId="2bb9b31b-5f3c-4f72-8e1f-41eb276ee9c6" providerId="ADAL" clId="{31021B10-09B2-4437-B3BA-FE8A29831BFF}" dt="2022-05-14T05:41:03.536" v="8472" actId="1035"/>
          <ac:spMkLst>
            <pc:docMk/>
            <pc:sldMk cId="2734678909" sldId="315"/>
            <ac:spMk id="10" creationId="{A1AF326A-8FF0-2F16-DF32-5F9F8C50CE0D}"/>
          </ac:spMkLst>
        </pc:spChg>
        <pc:spChg chg="add mod">
          <ac:chgData name="Sudvarg, Marion" userId="2bb9b31b-5f3c-4f72-8e1f-41eb276ee9c6" providerId="ADAL" clId="{31021B10-09B2-4437-B3BA-FE8A29831BFF}" dt="2022-05-14T05:43:02.367" v="8479" actId="208"/>
          <ac:spMkLst>
            <pc:docMk/>
            <pc:sldMk cId="2734678909" sldId="315"/>
            <ac:spMk id="13" creationId="{5D40B008-3792-BF6C-DE34-5ADFAD8DABDE}"/>
          </ac:spMkLst>
        </pc:spChg>
        <pc:spChg chg="add mod">
          <ac:chgData name="Sudvarg, Marion" userId="2bb9b31b-5f3c-4f72-8e1f-41eb276ee9c6" providerId="ADAL" clId="{31021B10-09B2-4437-B3BA-FE8A29831BFF}" dt="2022-05-14T05:43:02.367" v="8479" actId="208"/>
          <ac:spMkLst>
            <pc:docMk/>
            <pc:sldMk cId="2734678909" sldId="315"/>
            <ac:spMk id="14" creationId="{FD4484A4-C748-F9C9-F686-6EE0439196DF}"/>
          </ac:spMkLst>
        </pc:spChg>
        <pc:spChg chg="add mod">
          <ac:chgData name="Sudvarg, Marion" userId="2bb9b31b-5f3c-4f72-8e1f-41eb276ee9c6" providerId="ADAL" clId="{31021B10-09B2-4437-B3BA-FE8A29831BFF}" dt="2022-05-14T05:43:02.367" v="8479" actId="208"/>
          <ac:spMkLst>
            <pc:docMk/>
            <pc:sldMk cId="2734678909" sldId="315"/>
            <ac:spMk id="15" creationId="{1084809C-781C-B539-2B07-4B1D8D92676C}"/>
          </ac:spMkLst>
        </pc:spChg>
        <pc:spChg chg="add mod">
          <ac:chgData name="Sudvarg, Marion" userId="2bb9b31b-5f3c-4f72-8e1f-41eb276ee9c6" providerId="ADAL" clId="{31021B10-09B2-4437-B3BA-FE8A29831BFF}" dt="2022-05-14T05:40:28.394" v="8467" actId="1076"/>
          <ac:spMkLst>
            <pc:docMk/>
            <pc:sldMk cId="2734678909" sldId="315"/>
            <ac:spMk id="16" creationId="{0439A906-10F3-5EDB-8C9B-0F1336610128}"/>
          </ac:spMkLst>
        </pc:spChg>
        <pc:spChg chg="add mod">
          <ac:chgData name="Sudvarg, Marion" userId="2bb9b31b-5f3c-4f72-8e1f-41eb276ee9c6" providerId="ADAL" clId="{31021B10-09B2-4437-B3BA-FE8A29831BFF}" dt="2022-05-14T05:40:28.394" v="8467" actId="1076"/>
          <ac:spMkLst>
            <pc:docMk/>
            <pc:sldMk cId="2734678909" sldId="315"/>
            <ac:spMk id="17" creationId="{C15B17B1-A3EC-F7AA-4964-191461DB1322}"/>
          </ac:spMkLst>
        </pc:spChg>
        <pc:spChg chg="add mod">
          <ac:chgData name="Sudvarg, Marion" userId="2bb9b31b-5f3c-4f72-8e1f-41eb276ee9c6" providerId="ADAL" clId="{31021B10-09B2-4437-B3BA-FE8A29831BFF}" dt="2022-05-14T05:42:44.329" v="8478" actId="693"/>
          <ac:spMkLst>
            <pc:docMk/>
            <pc:sldMk cId="2734678909" sldId="315"/>
            <ac:spMk id="18" creationId="{15DFED02-FCB2-2877-3B91-73AC1C94EDEB}"/>
          </ac:spMkLst>
        </pc:spChg>
        <pc:spChg chg="add mod">
          <ac:chgData name="Sudvarg, Marion" userId="2bb9b31b-5f3c-4f72-8e1f-41eb276ee9c6" providerId="ADAL" clId="{31021B10-09B2-4437-B3BA-FE8A29831BFF}" dt="2022-05-14T05:45:14.050" v="8489" actId="207"/>
          <ac:spMkLst>
            <pc:docMk/>
            <pc:sldMk cId="2734678909" sldId="315"/>
            <ac:spMk id="19" creationId="{F6420E5F-952C-4562-9DCD-A63246FA171B}"/>
          </ac:spMkLst>
        </pc:spChg>
        <pc:spChg chg="add mod">
          <ac:chgData name="Sudvarg, Marion" userId="2bb9b31b-5f3c-4f72-8e1f-41eb276ee9c6" providerId="ADAL" clId="{31021B10-09B2-4437-B3BA-FE8A29831BFF}" dt="2022-05-14T05:42:44.329" v="8478" actId="693"/>
          <ac:spMkLst>
            <pc:docMk/>
            <pc:sldMk cId="2734678909" sldId="315"/>
            <ac:spMk id="20" creationId="{70A82A33-CF00-E906-8856-39A1DF4890B4}"/>
          </ac:spMkLst>
        </pc:spChg>
        <pc:spChg chg="add mod">
          <ac:chgData name="Sudvarg, Marion" userId="2bb9b31b-5f3c-4f72-8e1f-41eb276ee9c6" providerId="ADAL" clId="{31021B10-09B2-4437-B3BA-FE8A29831BFF}" dt="2022-05-14T05:40:28.394" v="8467" actId="1076"/>
          <ac:spMkLst>
            <pc:docMk/>
            <pc:sldMk cId="2734678909" sldId="315"/>
            <ac:spMk id="33" creationId="{521B9EDD-A635-87AB-1F5E-85A0B5F5701A}"/>
          </ac:spMkLst>
        </pc:spChg>
        <pc:spChg chg="add mod">
          <ac:chgData name="Sudvarg, Marion" userId="2bb9b31b-5f3c-4f72-8e1f-41eb276ee9c6" providerId="ADAL" clId="{31021B10-09B2-4437-B3BA-FE8A29831BFF}" dt="2022-05-14T05:40:28.394" v="8467" actId="1076"/>
          <ac:spMkLst>
            <pc:docMk/>
            <pc:sldMk cId="2734678909" sldId="315"/>
            <ac:spMk id="34" creationId="{52F48139-B993-C4B4-EE03-5BF271746FAF}"/>
          </ac:spMkLst>
        </pc:spChg>
        <pc:spChg chg="add mod">
          <ac:chgData name="Sudvarg, Marion" userId="2bb9b31b-5f3c-4f72-8e1f-41eb276ee9c6" providerId="ADAL" clId="{31021B10-09B2-4437-B3BA-FE8A29831BFF}" dt="2022-05-14T05:40:28.394" v="8467" actId="1076"/>
          <ac:spMkLst>
            <pc:docMk/>
            <pc:sldMk cId="2734678909" sldId="315"/>
            <ac:spMk id="35" creationId="{E0FF4255-44A2-E9F2-08E1-A43B87CBAAAD}"/>
          </ac:spMkLst>
        </pc:spChg>
        <pc:spChg chg="add mod">
          <ac:chgData name="Sudvarg, Marion" userId="2bb9b31b-5f3c-4f72-8e1f-41eb276ee9c6" providerId="ADAL" clId="{31021B10-09B2-4437-B3BA-FE8A29831BFF}" dt="2022-05-14T05:41:03.536" v="8472" actId="1035"/>
          <ac:spMkLst>
            <pc:docMk/>
            <pc:sldMk cId="2734678909" sldId="315"/>
            <ac:spMk id="36" creationId="{CF7058BF-1298-CD28-BFBD-EFA4AEF1B69B}"/>
          </ac:spMkLst>
        </pc:spChg>
        <pc:spChg chg="add mod">
          <ac:chgData name="Sudvarg, Marion" userId="2bb9b31b-5f3c-4f72-8e1f-41eb276ee9c6" providerId="ADAL" clId="{31021B10-09B2-4437-B3BA-FE8A29831BFF}" dt="2022-05-14T05:40:28.394" v="8467" actId="1076"/>
          <ac:spMkLst>
            <pc:docMk/>
            <pc:sldMk cId="2734678909" sldId="315"/>
            <ac:spMk id="37" creationId="{235F256F-04D5-7611-E9F1-CC55CE690235}"/>
          </ac:spMkLst>
        </pc:spChg>
        <pc:spChg chg="add mod">
          <ac:chgData name="Sudvarg, Marion" userId="2bb9b31b-5f3c-4f72-8e1f-41eb276ee9c6" providerId="ADAL" clId="{31021B10-09B2-4437-B3BA-FE8A29831BFF}" dt="2022-05-14T05:55:58.499" v="9340" actId="14100"/>
          <ac:spMkLst>
            <pc:docMk/>
            <pc:sldMk cId="2734678909" sldId="315"/>
            <ac:spMk id="40" creationId="{7CBFE086-85D6-F3B6-3FED-E28A7020CCA9}"/>
          </ac:spMkLst>
        </pc:spChg>
        <pc:cxnChg chg="add mod">
          <ac:chgData name="Sudvarg, Marion" userId="2bb9b31b-5f3c-4f72-8e1f-41eb276ee9c6" providerId="ADAL" clId="{31021B10-09B2-4437-B3BA-FE8A29831BFF}" dt="2022-05-14T05:41:03.536" v="8472" actId="1035"/>
          <ac:cxnSpMkLst>
            <pc:docMk/>
            <pc:sldMk cId="2734678909" sldId="315"/>
            <ac:cxnSpMk id="9" creationId="{785D8A86-90D8-704D-1775-286B6E6E1EF7}"/>
          </ac:cxnSpMkLst>
        </pc:cxnChg>
        <pc:cxnChg chg="add mod">
          <ac:chgData name="Sudvarg, Marion" userId="2bb9b31b-5f3c-4f72-8e1f-41eb276ee9c6" providerId="ADAL" clId="{31021B10-09B2-4437-B3BA-FE8A29831BFF}" dt="2022-05-14T05:41:03.536" v="8472" actId="1035"/>
          <ac:cxnSpMkLst>
            <pc:docMk/>
            <pc:sldMk cId="2734678909" sldId="315"/>
            <ac:cxnSpMk id="11" creationId="{A8BA8809-55C9-CCA6-6834-A5D502400468}"/>
          </ac:cxnSpMkLst>
        </pc:cxnChg>
        <pc:cxnChg chg="add mod">
          <ac:chgData name="Sudvarg, Marion" userId="2bb9b31b-5f3c-4f72-8e1f-41eb276ee9c6" providerId="ADAL" clId="{31021B10-09B2-4437-B3BA-FE8A29831BFF}" dt="2022-05-14T05:41:03.536" v="8472" actId="1035"/>
          <ac:cxnSpMkLst>
            <pc:docMk/>
            <pc:sldMk cId="2734678909" sldId="315"/>
            <ac:cxnSpMk id="12" creationId="{2F71CCCC-526A-A7DD-F7A4-808DE562370D}"/>
          </ac:cxnSpMkLst>
        </pc:cxnChg>
        <pc:cxnChg chg="add mod">
          <ac:chgData name="Sudvarg, Marion" userId="2bb9b31b-5f3c-4f72-8e1f-41eb276ee9c6" providerId="ADAL" clId="{31021B10-09B2-4437-B3BA-FE8A29831BFF}" dt="2022-05-14T05:43:02.367" v="8479" actId="208"/>
          <ac:cxnSpMkLst>
            <pc:docMk/>
            <pc:sldMk cId="2734678909" sldId="315"/>
            <ac:cxnSpMk id="21" creationId="{5E172C1A-4C5C-C57B-A204-E80D822D0D6E}"/>
          </ac:cxnSpMkLst>
        </pc:cxnChg>
        <pc:cxnChg chg="add mod">
          <ac:chgData name="Sudvarg, Marion" userId="2bb9b31b-5f3c-4f72-8e1f-41eb276ee9c6" providerId="ADAL" clId="{31021B10-09B2-4437-B3BA-FE8A29831BFF}" dt="2022-05-14T05:43:02.367" v="8479" actId="208"/>
          <ac:cxnSpMkLst>
            <pc:docMk/>
            <pc:sldMk cId="2734678909" sldId="315"/>
            <ac:cxnSpMk id="22" creationId="{B21F00D1-DB51-92A4-7DE7-EF78B197BBB9}"/>
          </ac:cxnSpMkLst>
        </pc:cxnChg>
        <pc:cxnChg chg="add mod">
          <ac:chgData name="Sudvarg, Marion" userId="2bb9b31b-5f3c-4f72-8e1f-41eb276ee9c6" providerId="ADAL" clId="{31021B10-09B2-4437-B3BA-FE8A29831BFF}" dt="2022-05-14T05:42:44.329" v="8478" actId="693"/>
          <ac:cxnSpMkLst>
            <pc:docMk/>
            <pc:sldMk cId="2734678909" sldId="315"/>
            <ac:cxnSpMk id="23" creationId="{6534DF7C-029A-B24C-374B-3A83E2F08FA5}"/>
          </ac:cxnSpMkLst>
        </pc:cxnChg>
        <pc:cxnChg chg="add mod">
          <ac:chgData name="Sudvarg, Marion" userId="2bb9b31b-5f3c-4f72-8e1f-41eb276ee9c6" providerId="ADAL" clId="{31021B10-09B2-4437-B3BA-FE8A29831BFF}" dt="2022-05-14T05:42:44.329" v="8478" actId="693"/>
          <ac:cxnSpMkLst>
            <pc:docMk/>
            <pc:sldMk cId="2734678909" sldId="315"/>
            <ac:cxnSpMk id="24" creationId="{371CA8F7-4939-A1CA-FBB6-EFBDBB71946F}"/>
          </ac:cxnSpMkLst>
        </pc:cxnChg>
        <pc:cxnChg chg="add mod">
          <ac:chgData name="Sudvarg, Marion" userId="2bb9b31b-5f3c-4f72-8e1f-41eb276ee9c6" providerId="ADAL" clId="{31021B10-09B2-4437-B3BA-FE8A29831BFF}" dt="2022-05-14T05:42:44.329" v="8478" actId="693"/>
          <ac:cxnSpMkLst>
            <pc:docMk/>
            <pc:sldMk cId="2734678909" sldId="315"/>
            <ac:cxnSpMk id="25" creationId="{5404D14A-BE0C-922E-D340-53D251DEF01B}"/>
          </ac:cxnSpMkLst>
        </pc:cxnChg>
        <pc:cxnChg chg="add mod ord">
          <ac:chgData name="Sudvarg, Marion" userId="2bb9b31b-5f3c-4f72-8e1f-41eb276ee9c6" providerId="ADAL" clId="{31021B10-09B2-4437-B3BA-FE8A29831BFF}" dt="2022-05-14T05:44:59.961" v="8488" actId="166"/>
          <ac:cxnSpMkLst>
            <pc:docMk/>
            <pc:sldMk cId="2734678909" sldId="315"/>
            <ac:cxnSpMk id="26" creationId="{C347F0D2-F41D-B5A0-4C15-F5318B12E986}"/>
          </ac:cxnSpMkLst>
        </pc:cxnChg>
        <pc:cxnChg chg="add mod">
          <ac:chgData name="Sudvarg, Marion" userId="2bb9b31b-5f3c-4f72-8e1f-41eb276ee9c6" providerId="ADAL" clId="{31021B10-09B2-4437-B3BA-FE8A29831BFF}" dt="2022-05-14T05:42:44.329" v="8478" actId="693"/>
          <ac:cxnSpMkLst>
            <pc:docMk/>
            <pc:sldMk cId="2734678909" sldId="315"/>
            <ac:cxnSpMk id="27" creationId="{35051BF5-4762-59BB-6E0F-28618FCCF1BF}"/>
          </ac:cxnSpMkLst>
        </pc:cxnChg>
        <pc:cxnChg chg="add mod">
          <ac:chgData name="Sudvarg, Marion" userId="2bb9b31b-5f3c-4f72-8e1f-41eb276ee9c6" providerId="ADAL" clId="{31021B10-09B2-4437-B3BA-FE8A29831BFF}" dt="2022-05-14T05:42:44.329" v="8478" actId="693"/>
          <ac:cxnSpMkLst>
            <pc:docMk/>
            <pc:sldMk cId="2734678909" sldId="315"/>
            <ac:cxnSpMk id="28" creationId="{D9F4401C-F103-CB7B-6B07-754A0E240F9C}"/>
          </ac:cxnSpMkLst>
        </pc:cxnChg>
        <pc:cxnChg chg="add mod">
          <ac:chgData name="Sudvarg, Marion" userId="2bb9b31b-5f3c-4f72-8e1f-41eb276ee9c6" providerId="ADAL" clId="{31021B10-09B2-4437-B3BA-FE8A29831BFF}" dt="2022-05-14T05:42:44.329" v="8478" actId="693"/>
          <ac:cxnSpMkLst>
            <pc:docMk/>
            <pc:sldMk cId="2734678909" sldId="315"/>
            <ac:cxnSpMk id="29" creationId="{6B1A0BA3-6E8B-9312-B651-C13C07FFFDDD}"/>
          </ac:cxnSpMkLst>
        </pc:cxnChg>
        <pc:cxnChg chg="add mod">
          <ac:chgData name="Sudvarg, Marion" userId="2bb9b31b-5f3c-4f72-8e1f-41eb276ee9c6" providerId="ADAL" clId="{31021B10-09B2-4437-B3BA-FE8A29831BFF}" dt="2022-05-14T05:42:44.329" v="8478" actId="693"/>
          <ac:cxnSpMkLst>
            <pc:docMk/>
            <pc:sldMk cId="2734678909" sldId="315"/>
            <ac:cxnSpMk id="30" creationId="{AC17F240-2A5E-2F92-0576-F06856BB7D3F}"/>
          </ac:cxnSpMkLst>
        </pc:cxnChg>
        <pc:cxnChg chg="add mod">
          <ac:chgData name="Sudvarg, Marion" userId="2bb9b31b-5f3c-4f72-8e1f-41eb276ee9c6" providerId="ADAL" clId="{31021B10-09B2-4437-B3BA-FE8A29831BFF}" dt="2022-05-14T05:42:44.329" v="8478" actId="693"/>
          <ac:cxnSpMkLst>
            <pc:docMk/>
            <pc:sldMk cId="2734678909" sldId="315"/>
            <ac:cxnSpMk id="31" creationId="{84A52F34-65D6-8FA7-8184-9980CF3C25FE}"/>
          </ac:cxnSpMkLst>
        </pc:cxnChg>
        <pc:cxnChg chg="add mod">
          <ac:chgData name="Sudvarg, Marion" userId="2bb9b31b-5f3c-4f72-8e1f-41eb276ee9c6" providerId="ADAL" clId="{31021B10-09B2-4437-B3BA-FE8A29831BFF}" dt="2022-05-14T05:42:44.329" v="8478" actId="693"/>
          <ac:cxnSpMkLst>
            <pc:docMk/>
            <pc:sldMk cId="2734678909" sldId="315"/>
            <ac:cxnSpMk id="32" creationId="{73F76E15-A19C-6186-5DF3-C5A1759CB462}"/>
          </ac:cxnSpMkLst>
        </pc:cxnChg>
        <pc:cxnChg chg="add mod">
          <ac:chgData name="Sudvarg, Marion" userId="2bb9b31b-5f3c-4f72-8e1f-41eb276ee9c6" providerId="ADAL" clId="{31021B10-09B2-4437-B3BA-FE8A29831BFF}" dt="2022-05-14T05:41:39.788" v="8474" actId="13822"/>
          <ac:cxnSpMkLst>
            <pc:docMk/>
            <pc:sldMk cId="2734678909" sldId="315"/>
            <ac:cxnSpMk id="39" creationId="{425404A2-A461-0F92-48D0-59F85330DA8F}"/>
          </ac:cxnSpMkLst>
        </pc:cxnChg>
      </pc:sldChg>
      <pc:sldChg chg="modSp new del mod ord modShow modNotesTx">
        <pc:chgData name="Sudvarg, Marion" userId="2bb9b31b-5f3c-4f72-8e1f-41eb276ee9c6" providerId="ADAL" clId="{31021B10-09B2-4437-B3BA-FE8A29831BFF}" dt="2022-05-31T21:53:25.771" v="18402" actId="47"/>
        <pc:sldMkLst>
          <pc:docMk/>
          <pc:sldMk cId="378866923" sldId="316"/>
        </pc:sldMkLst>
        <pc:spChg chg="mod">
          <ac:chgData name="Sudvarg, Marion" userId="2bb9b31b-5f3c-4f72-8e1f-41eb276ee9c6" providerId="ADAL" clId="{31021B10-09B2-4437-B3BA-FE8A29831BFF}" dt="2022-05-14T14:22:31.665" v="9512" actId="20577"/>
          <ac:spMkLst>
            <pc:docMk/>
            <pc:sldMk cId="378866923" sldId="316"/>
            <ac:spMk id="2" creationId="{870588C0-52CA-6254-226F-3F9E13DAFA74}"/>
          </ac:spMkLst>
        </pc:spChg>
        <pc:spChg chg="mod">
          <ac:chgData name="Sudvarg, Marion" userId="2bb9b31b-5f3c-4f72-8e1f-41eb276ee9c6" providerId="ADAL" clId="{31021B10-09B2-4437-B3BA-FE8A29831BFF}" dt="2022-05-14T14:41:46.093" v="10753" actId="114"/>
          <ac:spMkLst>
            <pc:docMk/>
            <pc:sldMk cId="378866923" sldId="316"/>
            <ac:spMk id="3" creationId="{9183974D-8727-44FD-6A36-9DF29470C521}"/>
          </ac:spMkLst>
        </pc:spChg>
      </pc:sldChg>
      <pc:sldChg chg="add mod ord modShow">
        <pc:chgData name="Sudvarg, Marion" userId="2bb9b31b-5f3c-4f72-8e1f-41eb276ee9c6" providerId="ADAL" clId="{31021B10-09B2-4437-B3BA-FE8A29831BFF}" dt="2022-05-31T21:53:10.057" v="18397"/>
        <pc:sldMkLst>
          <pc:docMk/>
          <pc:sldMk cId="3892648464" sldId="317"/>
        </pc:sldMkLst>
      </pc:sldChg>
      <pc:sldChg chg="modSp new del mod modNotesTx">
        <pc:chgData name="Sudvarg, Marion" userId="2bb9b31b-5f3c-4f72-8e1f-41eb276ee9c6" providerId="ADAL" clId="{31021B10-09B2-4437-B3BA-FE8A29831BFF}" dt="2022-05-31T21:24:32.408" v="17563" actId="47"/>
        <pc:sldMkLst>
          <pc:docMk/>
          <pc:sldMk cId="822663426" sldId="318"/>
        </pc:sldMkLst>
        <pc:spChg chg="mod">
          <ac:chgData name="Sudvarg, Marion" userId="2bb9b31b-5f3c-4f72-8e1f-41eb276ee9c6" providerId="ADAL" clId="{31021B10-09B2-4437-B3BA-FE8A29831BFF}" dt="2022-05-22T05:20:21.301" v="13331" actId="5793"/>
          <ac:spMkLst>
            <pc:docMk/>
            <pc:sldMk cId="822663426" sldId="318"/>
            <ac:spMk id="2" creationId="{A8951957-7D8A-C61D-464C-52658BF64148}"/>
          </ac:spMkLst>
        </pc:spChg>
      </pc:sldChg>
      <pc:sldChg chg="add mod modShow">
        <pc:chgData name="Sudvarg, Marion" userId="2bb9b31b-5f3c-4f72-8e1f-41eb276ee9c6" providerId="ADAL" clId="{31021B10-09B2-4437-B3BA-FE8A29831BFF}" dt="2022-05-20T19:31:31.322" v="12973" actId="729"/>
        <pc:sldMkLst>
          <pc:docMk/>
          <pc:sldMk cId="459093977" sldId="319"/>
        </pc:sldMkLst>
      </pc:sldChg>
      <pc:sldChg chg="add mod ord modShow">
        <pc:chgData name="Sudvarg, Marion" userId="2bb9b31b-5f3c-4f72-8e1f-41eb276ee9c6" providerId="ADAL" clId="{31021B10-09B2-4437-B3BA-FE8A29831BFF}" dt="2022-05-31T21:53:12.865" v="18399"/>
        <pc:sldMkLst>
          <pc:docMk/>
          <pc:sldMk cId="4109977211" sldId="320"/>
        </pc:sldMkLst>
      </pc:sldChg>
      <pc:sldChg chg="modSp new mod ord modNotesTx">
        <pc:chgData name="Sudvarg, Marion" userId="2bb9b31b-5f3c-4f72-8e1f-41eb276ee9c6" providerId="ADAL" clId="{31021B10-09B2-4437-B3BA-FE8A29831BFF}" dt="2022-06-02T02:53:30.352" v="19010" actId="20577"/>
        <pc:sldMkLst>
          <pc:docMk/>
          <pc:sldMk cId="3865874017" sldId="321"/>
        </pc:sldMkLst>
        <pc:spChg chg="mod">
          <ac:chgData name="Sudvarg, Marion" userId="2bb9b31b-5f3c-4f72-8e1f-41eb276ee9c6" providerId="ADAL" clId="{31021B10-09B2-4437-B3BA-FE8A29831BFF}" dt="2022-05-31T19:47:52.963" v="14989" actId="20577"/>
          <ac:spMkLst>
            <pc:docMk/>
            <pc:sldMk cId="3865874017" sldId="321"/>
            <ac:spMk id="2" creationId="{F144D0CB-110E-D9F3-B394-57AB33386366}"/>
          </ac:spMkLst>
        </pc:spChg>
        <pc:spChg chg="mod">
          <ac:chgData name="Sudvarg, Marion" userId="2bb9b31b-5f3c-4f72-8e1f-41eb276ee9c6" providerId="ADAL" clId="{31021B10-09B2-4437-B3BA-FE8A29831BFF}" dt="2022-06-02T02:53:30.352" v="19010" actId="20577"/>
          <ac:spMkLst>
            <pc:docMk/>
            <pc:sldMk cId="3865874017" sldId="321"/>
            <ac:spMk id="3" creationId="{5F3473C0-2246-BD16-1E2B-4CDD2C497170}"/>
          </ac:spMkLst>
        </pc:spChg>
      </pc:sldChg>
      <pc:sldChg chg="modSp add mod">
        <pc:chgData name="Sudvarg, Marion" userId="2bb9b31b-5f3c-4f72-8e1f-41eb276ee9c6" providerId="ADAL" clId="{31021B10-09B2-4437-B3BA-FE8A29831BFF}" dt="2022-06-01T05:04:02.658" v="18946" actId="20577"/>
        <pc:sldMkLst>
          <pc:docMk/>
          <pc:sldMk cId="3228702830" sldId="322"/>
        </pc:sldMkLst>
        <pc:spChg chg="mod">
          <ac:chgData name="Sudvarg, Marion" userId="2bb9b31b-5f3c-4f72-8e1f-41eb276ee9c6" providerId="ADAL" clId="{31021B10-09B2-4437-B3BA-FE8A29831BFF}" dt="2022-05-31T05:30:15.828" v="14547" actId="6549"/>
          <ac:spMkLst>
            <pc:docMk/>
            <pc:sldMk cId="3228702830" sldId="322"/>
            <ac:spMk id="2" creationId="{39F6E61E-1473-2083-DAE4-61774AE1D5BC}"/>
          </ac:spMkLst>
        </pc:spChg>
        <pc:spChg chg="mod">
          <ac:chgData name="Sudvarg, Marion" userId="2bb9b31b-5f3c-4f72-8e1f-41eb276ee9c6" providerId="ADAL" clId="{31021B10-09B2-4437-B3BA-FE8A29831BFF}" dt="2022-06-01T05:04:02.658" v="18946" actId="20577"/>
          <ac:spMkLst>
            <pc:docMk/>
            <pc:sldMk cId="3228702830" sldId="322"/>
            <ac:spMk id="3" creationId="{454784A9-A604-0B62-D20A-3E5502679711}"/>
          </ac:spMkLst>
        </pc:spChg>
      </pc:sldChg>
      <pc:sldChg chg="modSp add mod modNotesTx">
        <pc:chgData name="Sudvarg, Marion" userId="2bb9b31b-5f3c-4f72-8e1f-41eb276ee9c6" providerId="ADAL" clId="{31021B10-09B2-4437-B3BA-FE8A29831BFF}" dt="2022-05-31T21:52:12.672" v="18363" actId="20577"/>
        <pc:sldMkLst>
          <pc:docMk/>
          <pc:sldMk cId="1313781149" sldId="323"/>
        </pc:sldMkLst>
        <pc:spChg chg="mod">
          <ac:chgData name="Sudvarg, Marion" userId="2bb9b31b-5f3c-4f72-8e1f-41eb276ee9c6" providerId="ADAL" clId="{31021B10-09B2-4437-B3BA-FE8A29831BFF}" dt="2022-05-31T21:52:12.672" v="18363" actId="20577"/>
          <ac:spMkLst>
            <pc:docMk/>
            <pc:sldMk cId="1313781149" sldId="323"/>
            <ac:spMk id="3" creationId="{9183974D-8727-44FD-6A36-9DF29470C521}"/>
          </ac:spMkLst>
        </pc:spChg>
      </pc:sldChg>
      <pc:sldChg chg="add del">
        <pc:chgData name="Sudvarg, Marion" userId="2bb9b31b-5f3c-4f72-8e1f-41eb276ee9c6" providerId="ADAL" clId="{31021B10-09B2-4437-B3BA-FE8A29831BFF}" dt="2022-05-31T21:52:48.932" v="18391" actId="47"/>
        <pc:sldMkLst>
          <pc:docMk/>
          <pc:sldMk cId="3698435666" sldId="324"/>
        </pc:sldMkLst>
      </pc:sldChg>
      <pc:sldChg chg="add modTransition modAnim">
        <pc:chgData name="Sudvarg, Marion" userId="2bb9b31b-5f3c-4f72-8e1f-41eb276ee9c6" providerId="ADAL" clId="{31021B10-09B2-4437-B3BA-FE8A29831BFF}" dt="2022-05-31T21:07:51.812" v="16444"/>
        <pc:sldMkLst>
          <pc:docMk/>
          <pc:sldMk cId="2062244151" sldId="325"/>
        </pc:sldMkLst>
      </pc:sldChg>
      <pc:sldChg chg="addSp delSp modSp add mod modNotesTx">
        <pc:chgData name="Sudvarg, Marion" userId="2bb9b31b-5f3c-4f72-8e1f-41eb276ee9c6" providerId="ADAL" clId="{31021B10-09B2-4437-B3BA-FE8A29831BFF}" dt="2022-06-02T03:22:14.408" v="20639" actId="20577"/>
        <pc:sldMkLst>
          <pc:docMk/>
          <pc:sldMk cId="2847320174" sldId="326"/>
        </pc:sldMkLst>
        <pc:spChg chg="mod">
          <ac:chgData name="Sudvarg, Marion" userId="2bb9b31b-5f3c-4f72-8e1f-41eb276ee9c6" providerId="ADAL" clId="{31021B10-09B2-4437-B3BA-FE8A29831BFF}" dt="2022-05-31T22:13:16.567" v="18840" actId="20577"/>
          <ac:spMkLst>
            <pc:docMk/>
            <pc:sldMk cId="2847320174" sldId="326"/>
            <ac:spMk id="2" creationId="{A1EF2C29-5036-14DA-86E3-FB3BE477D6E7}"/>
          </ac:spMkLst>
        </pc:spChg>
        <pc:spChg chg="add mod">
          <ac:chgData name="Sudvarg, Marion" userId="2bb9b31b-5f3c-4f72-8e1f-41eb276ee9c6" providerId="ADAL" clId="{31021B10-09B2-4437-B3BA-FE8A29831BFF}" dt="2022-06-02T03:21:01.358" v="20596" actId="20577"/>
          <ac:spMkLst>
            <pc:docMk/>
            <pc:sldMk cId="2847320174" sldId="326"/>
            <ac:spMk id="7" creationId="{902F1713-0CD3-E608-A8F9-C3451670432B}"/>
          </ac:spMkLst>
        </pc:spChg>
        <pc:spChg chg="del">
          <ac:chgData name="Sudvarg, Marion" userId="2bb9b31b-5f3c-4f72-8e1f-41eb276ee9c6" providerId="ADAL" clId="{31021B10-09B2-4437-B3BA-FE8A29831BFF}" dt="2022-05-31T22:13:20.147" v="18841" actId="478"/>
          <ac:spMkLst>
            <pc:docMk/>
            <pc:sldMk cId="2847320174" sldId="326"/>
            <ac:spMk id="8" creationId="{324FD11C-78E6-94F5-45DC-8CCAFCF1B1D5}"/>
          </ac:spMkLst>
        </pc:spChg>
        <pc:spChg chg="del mod">
          <ac:chgData name="Sudvarg, Marion" userId="2bb9b31b-5f3c-4f72-8e1f-41eb276ee9c6" providerId="ADAL" clId="{31021B10-09B2-4437-B3BA-FE8A29831BFF}" dt="2022-05-31T22:13:30.218" v="18846" actId="478"/>
          <ac:spMkLst>
            <pc:docMk/>
            <pc:sldMk cId="2847320174" sldId="326"/>
            <ac:spMk id="9" creationId="{F4C967DB-8FB4-B7FB-09E5-E00C07365DAA}"/>
          </ac:spMkLst>
        </pc:spChg>
        <pc:graphicFrameChg chg="del">
          <ac:chgData name="Sudvarg, Marion" userId="2bb9b31b-5f3c-4f72-8e1f-41eb276ee9c6" providerId="ADAL" clId="{31021B10-09B2-4437-B3BA-FE8A29831BFF}" dt="2022-05-31T22:13:21.333" v="18842" actId="478"/>
          <ac:graphicFrameMkLst>
            <pc:docMk/>
            <pc:sldMk cId="2847320174" sldId="326"/>
            <ac:graphicFrameMk id="6" creationId="{622C67CE-85B8-4EC4-037F-C0742371EA65}"/>
          </ac:graphicFrameMkLst>
        </pc:graphicFrameChg>
        <pc:graphicFrameChg chg="mod">
          <ac:chgData name="Sudvarg, Marion" userId="2bb9b31b-5f3c-4f72-8e1f-41eb276ee9c6" providerId="ADAL" clId="{31021B10-09B2-4437-B3BA-FE8A29831BFF}" dt="2022-05-31T22:15:10.659" v="18871" actId="255"/>
          <ac:graphicFrameMkLst>
            <pc:docMk/>
            <pc:sldMk cId="2847320174" sldId="326"/>
            <ac:graphicFrameMk id="10" creationId="{C207966C-ABFD-4131-9E7B-FAAC14C426F3}"/>
          </ac:graphicFrameMkLst>
        </pc:graphicFrameChg>
      </pc:sldChg>
      <pc:sldMasterChg chg="modSp modSldLayout">
        <pc:chgData name="Sudvarg, Marion" userId="2bb9b31b-5f3c-4f72-8e1f-41eb276ee9c6" providerId="ADAL" clId="{31021B10-09B2-4437-B3BA-FE8A29831BFF}" dt="2022-05-12T01:24:22.125" v="2961" actId="207"/>
        <pc:sldMasterMkLst>
          <pc:docMk/>
          <pc:sldMasterMk cId="1193365014" sldId="2147483660"/>
        </pc:sldMasterMkLst>
        <pc:spChg chg="mod">
          <ac:chgData name="Sudvarg, Marion" userId="2bb9b31b-5f3c-4f72-8e1f-41eb276ee9c6" providerId="ADAL" clId="{31021B10-09B2-4437-B3BA-FE8A29831BFF}" dt="2022-05-12T01:24:22.125" v="2961" actId="207"/>
          <ac:spMkLst>
            <pc:docMk/>
            <pc:sldMasterMk cId="1193365014" sldId="2147483660"/>
            <ac:spMk id="2" creationId="{00000000-0000-0000-0000-000000000000}"/>
          </ac:spMkLst>
        </pc:spChg>
        <pc:spChg chg="mod">
          <ac:chgData name="Sudvarg, Marion" userId="2bb9b31b-5f3c-4f72-8e1f-41eb276ee9c6" providerId="ADAL" clId="{31021B10-09B2-4437-B3BA-FE8A29831BFF}" dt="2022-05-06T19:21:36.597" v="195"/>
          <ac:spMkLst>
            <pc:docMk/>
            <pc:sldMasterMk cId="1193365014" sldId="2147483660"/>
            <ac:spMk id="5" creationId="{00000000-0000-0000-0000-000000000000}"/>
          </ac:spMkLst>
        </pc:spChg>
        <pc:sldLayoutChg chg="modSp">
          <pc:chgData name="Sudvarg, Marion" userId="2bb9b31b-5f3c-4f72-8e1f-41eb276ee9c6" providerId="ADAL" clId="{31021B10-09B2-4437-B3BA-FE8A29831BFF}" dt="2022-05-06T19:21:36.597" v="195"/>
          <pc:sldLayoutMkLst>
            <pc:docMk/>
            <pc:sldMasterMk cId="1193365014" sldId="2147483660"/>
            <pc:sldLayoutMk cId="1419050163" sldId="2147483661"/>
          </pc:sldLayoutMkLst>
          <pc:spChg chg="mod">
            <ac:chgData name="Sudvarg, Marion" userId="2bb9b31b-5f3c-4f72-8e1f-41eb276ee9c6" providerId="ADAL" clId="{31021B10-09B2-4437-B3BA-FE8A29831BFF}" dt="2022-05-06T19:21:36.597" v="195"/>
            <ac:spMkLst>
              <pc:docMk/>
              <pc:sldMasterMk cId="1193365014" sldId="2147483660"/>
              <pc:sldLayoutMk cId="1419050163" sldId="2147483661"/>
              <ac:spMk id="5" creationId="{00000000-0000-0000-0000-000000000000}"/>
            </ac:spMkLst>
          </pc:spChg>
        </pc:sldLayoutChg>
        <pc:sldLayoutChg chg="modSp">
          <pc:chgData name="Sudvarg, Marion" userId="2bb9b31b-5f3c-4f72-8e1f-41eb276ee9c6" providerId="ADAL" clId="{31021B10-09B2-4437-B3BA-FE8A29831BFF}" dt="2022-05-12T01:23:58.773" v="2960" actId="207"/>
          <pc:sldLayoutMkLst>
            <pc:docMk/>
            <pc:sldMasterMk cId="1193365014" sldId="2147483660"/>
            <pc:sldLayoutMk cId="4119517090" sldId="2147483662"/>
          </pc:sldLayoutMkLst>
          <pc:spChg chg="mod">
            <ac:chgData name="Sudvarg, Marion" userId="2bb9b31b-5f3c-4f72-8e1f-41eb276ee9c6" providerId="ADAL" clId="{31021B10-09B2-4437-B3BA-FE8A29831BFF}" dt="2022-05-12T01:23:58.773" v="2960" actId="207"/>
            <ac:spMkLst>
              <pc:docMk/>
              <pc:sldMasterMk cId="1193365014" sldId="2147483660"/>
              <pc:sldLayoutMk cId="4119517090" sldId="2147483662"/>
              <ac:spMk id="2" creationId="{00000000-0000-0000-0000-000000000000}"/>
            </ac:spMkLst>
          </pc:spChg>
          <pc:spChg chg="mod">
            <ac:chgData name="Sudvarg, Marion" userId="2bb9b31b-5f3c-4f72-8e1f-41eb276ee9c6" providerId="ADAL" clId="{31021B10-09B2-4437-B3BA-FE8A29831BFF}" dt="2022-05-06T19:21:36.597" v="195"/>
            <ac:spMkLst>
              <pc:docMk/>
              <pc:sldMasterMk cId="1193365014" sldId="2147483660"/>
              <pc:sldLayoutMk cId="4119517090" sldId="2147483662"/>
              <ac:spMk id="8"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1968238598" sldId="2147483663"/>
          </pc:sldLayoutMkLst>
          <pc:spChg chg="mod">
            <ac:chgData name="Sudvarg, Marion" userId="2bb9b31b-5f3c-4f72-8e1f-41eb276ee9c6" providerId="ADAL" clId="{31021B10-09B2-4437-B3BA-FE8A29831BFF}" dt="2022-05-06T19:21:36.597" v="195"/>
            <ac:spMkLst>
              <pc:docMk/>
              <pc:sldMasterMk cId="1193365014" sldId="2147483660"/>
              <pc:sldLayoutMk cId="1968238598" sldId="2147483663"/>
              <ac:spMk id="8"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560904898" sldId="2147483664"/>
          </pc:sldLayoutMkLst>
          <pc:spChg chg="mod">
            <ac:chgData name="Sudvarg, Marion" userId="2bb9b31b-5f3c-4f72-8e1f-41eb276ee9c6" providerId="ADAL" clId="{31021B10-09B2-4437-B3BA-FE8A29831BFF}" dt="2022-05-06T19:21:36.597" v="195"/>
            <ac:spMkLst>
              <pc:docMk/>
              <pc:sldMasterMk cId="1193365014" sldId="2147483660"/>
              <pc:sldLayoutMk cId="560904898" sldId="2147483664"/>
              <ac:spMk id="9"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2078167928" sldId="2147483665"/>
          </pc:sldLayoutMkLst>
          <pc:spChg chg="mod">
            <ac:chgData name="Sudvarg, Marion" userId="2bb9b31b-5f3c-4f72-8e1f-41eb276ee9c6" providerId="ADAL" clId="{31021B10-09B2-4437-B3BA-FE8A29831BFF}" dt="2022-05-06T19:21:36.597" v="195"/>
            <ac:spMkLst>
              <pc:docMk/>
              <pc:sldMasterMk cId="1193365014" sldId="2147483660"/>
              <pc:sldLayoutMk cId="2078167928" sldId="2147483665"/>
              <ac:spMk id="11"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2179557760" sldId="2147483666"/>
          </pc:sldLayoutMkLst>
          <pc:spChg chg="mod">
            <ac:chgData name="Sudvarg, Marion" userId="2bb9b31b-5f3c-4f72-8e1f-41eb276ee9c6" providerId="ADAL" clId="{31021B10-09B2-4437-B3BA-FE8A29831BFF}" dt="2022-05-06T19:21:36.597" v="195"/>
            <ac:spMkLst>
              <pc:docMk/>
              <pc:sldMasterMk cId="1193365014" sldId="2147483660"/>
              <pc:sldLayoutMk cId="2179557760" sldId="2147483666"/>
              <ac:spMk id="7"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919744594" sldId="2147483667"/>
          </pc:sldLayoutMkLst>
          <pc:spChg chg="mod">
            <ac:chgData name="Sudvarg, Marion" userId="2bb9b31b-5f3c-4f72-8e1f-41eb276ee9c6" providerId="ADAL" clId="{31021B10-09B2-4437-B3BA-FE8A29831BFF}" dt="2022-05-06T19:21:36.597" v="195"/>
            <ac:spMkLst>
              <pc:docMk/>
              <pc:sldMasterMk cId="1193365014" sldId="2147483660"/>
              <pc:sldLayoutMk cId="919744594" sldId="2147483667"/>
              <ac:spMk id="6"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1157597911" sldId="2147483668"/>
          </pc:sldLayoutMkLst>
          <pc:spChg chg="mod">
            <ac:chgData name="Sudvarg, Marion" userId="2bb9b31b-5f3c-4f72-8e1f-41eb276ee9c6" providerId="ADAL" clId="{31021B10-09B2-4437-B3BA-FE8A29831BFF}" dt="2022-05-06T19:21:36.597" v="195"/>
            <ac:spMkLst>
              <pc:docMk/>
              <pc:sldMasterMk cId="1193365014" sldId="2147483660"/>
              <pc:sldLayoutMk cId="1157597911" sldId="2147483668"/>
              <ac:spMk id="6"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1640254107" sldId="2147483669"/>
          </pc:sldLayoutMkLst>
          <pc:spChg chg="mod">
            <ac:chgData name="Sudvarg, Marion" userId="2bb9b31b-5f3c-4f72-8e1f-41eb276ee9c6" providerId="ADAL" clId="{31021B10-09B2-4437-B3BA-FE8A29831BFF}" dt="2022-05-06T19:21:36.597" v="195"/>
            <ac:spMkLst>
              <pc:docMk/>
              <pc:sldMasterMk cId="1193365014" sldId="2147483660"/>
              <pc:sldLayoutMk cId="1640254107" sldId="2147483669"/>
              <ac:spMk id="6"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3913979218" sldId="2147483670"/>
          </pc:sldLayoutMkLst>
          <pc:spChg chg="mod">
            <ac:chgData name="Sudvarg, Marion" userId="2bb9b31b-5f3c-4f72-8e1f-41eb276ee9c6" providerId="ADAL" clId="{31021B10-09B2-4437-B3BA-FE8A29831BFF}" dt="2022-05-06T19:21:36.597" v="195"/>
            <ac:spMkLst>
              <pc:docMk/>
              <pc:sldMasterMk cId="1193365014" sldId="2147483660"/>
              <pc:sldLayoutMk cId="3913979218" sldId="2147483670"/>
              <ac:spMk id="5" creationId="{00000000-0000-0000-0000-000000000000}"/>
            </ac:spMkLst>
          </pc:spChg>
        </pc:sldLayoutChg>
        <pc:sldLayoutChg chg="modSp">
          <pc:chgData name="Sudvarg, Marion" userId="2bb9b31b-5f3c-4f72-8e1f-41eb276ee9c6" providerId="ADAL" clId="{31021B10-09B2-4437-B3BA-FE8A29831BFF}" dt="2022-05-06T19:21:36.597" v="195"/>
          <pc:sldLayoutMkLst>
            <pc:docMk/>
            <pc:sldMasterMk cId="1193365014" sldId="2147483660"/>
            <pc:sldLayoutMk cId="3490266096" sldId="2147483671"/>
          </pc:sldLayoutMkLst>
          <pc:spChg chg="mod">
            <ac:chgData name="Sudvarg, Marion" userId="2bb9b31b-5f3c-4f72-8e1f-41eb276ee9c6" providerId="ADAL" clId="{31021B10-09B2-4437-B3BA-FE8A29831BFF}" dt="2022-05-06T19:21:36.597" v="195"/>
            <ac:spMkLst>
              <pc:docMk/>
              <pc:sldMasterMk cId="1193365014" sldId="2147483660"/>
              <pc:sldLayoutMk cId="3490266096" sldId="2147483671"/>
              <ac:spMk id="5" creationId="{00000000-0000-0000-0000-000000000000}"/>
            </ac:spMkLst>
          </pc:spChg>
        </pc:sldLayoutChg>
      </pc:sldMasterChg>
    </pc:docChg>
  </pc:docChgLst>
  <pc:docChgLst>
    <pc:chgData name="Sudvarg, Marion" userId="2bb9b31b-5f3c-4f72-8e1f-41eb276ee9c6" providerId="ADAL" clId="{497369CA-421F-4EDB-978E-B5699E038F02}"/>
    <pc:docChg chg="undo redo custSel addSld delSld modSld modMainMaster">
      <pc:chgData name="Sudvarg, Marion" userId="2bb9b31b-5f3c-4f72-8e1f-41eb276ee9c6" providerId="ADAL" clId="{497369CA-421F-4EDB-978E-B5699E038F02}" dt="2021-11-30T21:59:16.789" v="83" actId="20577"/>
      <pc:docMkLst>
        <pc:docMk/>
      </pc:docMkLst>
      <pc:sldChg chg="modSp mod">
        <pc:chgData name="Sudvarg, Marion" userId="2bb9b31b-5f3c-4f72-8e1f-41eb276ee9c6" providerId="ADAL" clId="{497369CA-421F-4EDB-978E-B5699E038F02}" dt="2021-11-30T21:58:50.130" v="66" actId="20577"/>
        <pc:sldMkLst>
          <pc:docMk/>
          <pc:sldMk cId="1505880002" sldId="256"/>
        </pc:sldMkLst>
        <pc:spChg chg="mod">
          <ac:chgData name="Sudvarg, Marion" userId="2bb9b31b-5f3c-4f72-8e1f-41eb276ee9c6" providerId="ADAL" clId="{497369CA-421F-4EDB-978E-B5699E038F02}" dt="2021-11-30T21:55:12.241" v="0"/>
          <ac:spMkLst>
            <pc:docMk/>
            <pc:sldMk cId="1505880002" sldId="256"/>
            <ac:spMk id="2" creationId="{00000000-0000-0000-0000-000000000000}"/>
          </ac:spMkLst>
        </pc:spChg>
        <pc:spChg chg="mod">
          <ac:chgData name="Sudvarg, Marion" userId="2bb9b31b-5f3c-4f72-8e1f-41eb276ee9c6" providerId="ADAL" clId="{497369CA-421F-4EDB-978E-B5699E038F02}" dt="2021-11-30T21:58:50.130" v="66" actId="20577"/>
          <ac:spMkLst>
            <pc:docMk/>
            <pc:sldMk cId="1505880002" sldId="256"/>
            <ac:spMk id="3" creationId="{00000000-0000-0000-0000-000000000000}"/>
          </ac:spMkLst>
        </pc:spChg>
      </pc:sldChg>
      <pc:sldChg chg="modSp add mod">
        <pc:chgData name="Sudvarg, Marion" userId="2bb9b31b-5f3c-4f72-8e1f-41eb276ee9c6" providerId="ADAL" clId="{497369CA-421F-4EDB-978E-B5699E038F02}" dt="2021-11-30T21:59:16.789" v="83" actId="20577"/>
        <pc:sldMkLst>
          <pc:docMk/>
          <pc:sldMk cId="957312767" sldId="257"/>
        </pc:sldMkLst>
        <pc:spChg chg="mod">
          <ac:chgData name="Sudvarg, Marion" userId="2bb9b31b-5f3c-4f72-8e1f-41eb276ee9c6" providerId="ADAL" clId="{497369CA-421F-4EDB-978E-B5699E038F02}" dt="2021-11-30T21:59:07.519" v="74" actId="20577"/>
          <ac:spMkLst>
            <pc:docMk/>
            <pc:sldMk cId="957312767" sldId="257"/>
            <ac:spMk id="2" creationId="{F1EC4498-4EEA-4D3D-BCD9-66BB0EF9FACE}"/>
          </ac:spMkLst>
        </pc:spChg>
        <pc:spChg chg="mod">
          <ac:chgData name="Sudvarg, Marion" userId="2bb9b31b-5f3c-4f72-8e1f-41eb276ee9c6" providerId="ADAL" clId="{497369CA-421F-4EDB-978E-B5699E038F02}" dt="2021-11-30T21:59:16.789" v="83" actId="20577"/>
          <ac:spMkLst>
            <pc:docMk/>
            <pc:sldMk cId="957312767" sldId="257"/>
            <ac:spMk id="3" creationId="{E2D80E0A-4033-4A85-8B3E-0F2597C8AE10}"/>
          </ac:spMkLst>
        </pc:spChg>
      </pc:sldChg>
      <pc:sldChg chg="modSp del">
        <pc:chgData name="Sudvarg, Marion" userId="2bb9b31b-5f3c-4f72-8e1f-41eb276ee9c6" providerId="ADAL" clId="{497369CA-421F-4EDB-978E-B5699E038F02}" dt="2021-11-30T21:56:33.624" v="12" actId="47"/>
        <pc:sldMkLst>
          <pc:docMk/>
          <pc:sldMk cId="3126155543" sldId="277"/>
        </pc:sldMkLst>
        <pc:spChg chg="mod">
          <ac:chgData name="Sudvarg, Marion" userId="2bb9b31b-5f3c-4f72-8e1f-41eb276ee9c6" providerId="ADAL" clId="{497369CA-421F-4EDB-978E-B5699E038F02}" dt="2021-11-30T21:56:08.331" v="11"/>
          <ac:spMkLst>
            <pc:docMk/>
            <pc:sldMk cId="3126155543" sldId="277"/>
            <ac:spMk id="5" creationId="{31C2BFD0-2A6F-41F2-92B6-80B19293621F}"/>
          </ac:spMkLst>
        </pc:spChg>
      </pc:sldChg>
      <pc:sldChg chg="modSp del">
        <pc:chgData name="Sudvarg, Marion" userId="2bb9b31b-5f3c-4f72-8e1f-41eb276ee9c6" providerId="ADAL" clId="{497369CA-421F-4EDB-978E-B5699E038F02}" dt="2021-11-30T21:56:33.624" v="12" actId="47"/>
        <pc:sldMkLst>
          <pc:docMk/>
          <pc:sldMk cId="52276988" sldId="278"/>
        </pc:sldMkLst>
        <pc:spChg chg="mod">
          <ac:chgData name="Sudvarg, Marion" userId="2bb9b31b-5f3c-4f72-8e1f-41eb276ee9c6" providerId="ADAL" clId="{497369CA-421F-4EDB-978E-B5699E038F02}" dt="2021-11-30T21:56:08.331" v="11"/>
          <ac:spMkLst>
            <pc:docMk/>
            <pc:sldMk cId="52276988" sldId="278"/>
            <ac:spMk id="6" creationId="{00000000-0000-0000-0000-000000000000}"/>
          </ac:spMkLst>
        </pc:spChg>
      </pc:sldChg>
      <pc:sldChg chg="modSp del">
        <pc:chgData name="Sudvarg, Marion" userId="2bb9b31b-5f3c-4f72-8e1f-41eb276ee9c6" providerId="ADAL" clId="{497369CA-421F-4EDB-978E-B5699E038F02}" dt="2021-11-30T21:56:33.624" v="12" actId="47"/>
        <pc:sldMkLst>
          <pc:docMk/>
          <pc:sldMk cId="2120140895" sldId="279"/>
        </pc:sldMkLst>
        <pc:spChg chg="mod">
          <ac:chgData name="Sudvarg, Marion" userId="2bb9b31b-5f3c-4f72-8e1f-41eb276ee9c6" providerId="ADAL" clId="{497369CA-421F-4EDB-978E-B5699E038F02}" dt="2021-11-30T21:56:08.331" v="11"/>
          <ac:spMkLst>
            <pc:docMk/>
            <pc:sldMk cId="2120140895" sldId="279"/>
            <ac:spMk id="5" creationId="{31C2BFD0-2A6F-41F2-92B6-80B19293621F}"/>
          </ac:spMkLst>
        </pc:spChg>
      </pc:sldChg>
      <pc:sldChg chg="modSp del">
        <pc:chgData name="Sudvarg, Marion" userId="2bb9b31b-5f3c-4f72-8e1f-41eb276ee9c6" providerId="ADAL" clId="{497369CA-421F-4EDB-978E-B5699E038F02}" dt="2021-11-30T21:56:33.624" v="12" actId="47"/>
        <pc:sldMkLst>
          <pc:docMk/>
          <pc:sldMk cId="4039501433" sldId="280"/>
        </pc:sldMkLst>
        <pc:spChg chg="mod">
          <ac:chgData name="Sudvarg, Marion" userId="2bb9b31b-5f3c-4f72-8e1f-41eb276ee9c6" providerId="ADAL" clId="{497369CA-421F-4EDB-978E-B5699E038F02}" dt="2021-11-30T21:56:08.331" v="11"/>
          <ac:spMkLst>
            <pc:docMk/>
            <pc:sldMk cId="4039501433" sldId="280"/>
            <ac:spMk id="5" creationId="{31C2BFD0-2A6F-41F2-92B6-80B19293621F}"/>
          </ac:spMkLst>
        </pc:spChg>
      </pc:sldChg>
      <pc:sldChg chg="modSp del">
        <pc:chgData name="Sudvarg, Marion" userId="2bb9b31b-5f3c-4f72-8e1f-41eb276ee9c6" providerId="ADAL" clId="{497369CA-421F-4EDB-978E-B5699E038F02}" dt="2021-11-30T21:56:33.624" v="12" actId="47"/>
        <pc:sldMkLst>
          <pc:docMk/>
          <pc:sldMk cId="794000657" sldId="282"/>
        </pc:sldMkLst>
        <pc:spChg chg="mod">
          <ac:chgData name="Sudvarg, Marion" userId="2bb9b31b-5f3c-4f72-8e1f-41eb276ee9c6" providerId="ADAL" clId="{497369CA-421F-4EDB-978E-B5699E038F02}" dt="2021-11-30T21:56:08.331" v="11"/>
          <ac:spMkLst>
            <pc:docMk/>
            <pc:sldMk cId="794000657" sldId="282"/>
            <ac:spMk id="6" creationId="{00000000-0000-0000-0000-000000000000}"/>
          </ac:spMkLst>
        </pc:spChg>
      </pc:sldChg>
      <pc:sldChg chg="modSp del">
        <pc:chgData name="Sudvarg, Marion" userId="2bb9b31b-5f3c-4f72-8e1f-41eb276ee9c6" providerId="ADAL" clId="{497369CA-421F-4EDB-978E-B5699E038F02}" dt="2021-11-30T21:56:33.624" v="12" actId="47"/>
        <pc:sldMkLst>
          <pc:docMk/>
          <pc:sldMk cId="1306808360" sldId="286"/>
        </pc:sldMkLst>
        <pc:spChg chg="mod">
          <ac:chgData name="Sudvarg, Marion" userId="2bb9b31b-5f3c-4f72-8e1f-41eb276ee9c6" providerId="ADAL" clId="{497369CA-421F-4EDB-978E-B5699E038F02}" dt="2021-11-30T21:56:08.331" v="11"/>
          <ac:spMkLst>
            <pc:docMk/>
            <pc:sldMk cId="1306808360" sldId="286"/>
            <ac:spMk id="5" creationId="{31C2BFD0-2A6F-41F2-92B6-80B19293621F}"/>
          </ac:spMkLst>
        </pc:spChg>
      </pc:sldChg>
      <pc:sldChg chg="modSp del">
        <pc:chgData name="Sudvarg, Marion" userId="2bb9b31b-5f3c-4f72-8e1f-41eb276ee9c6" providerId="ADAL" clId="{497369CA-421F-4EDB-978E-B5699E038F02}" dt="2021-11-30T21:56:33.624" v="12" actId="47"/>
        <pc:sldMkLst>
          <pc:docMk/>
          <pc:sldMk cId="1048421209" sldId="287"/>
        </pc:sldMkLst>
        <pc:spChg chg="mod">
          <ac:chgData name="Sudvarg, Marion" userId="2bb9b31b-5f3c-4f72-8e1f-41eb276ee9c6" providerId="ADAL" clId="{497369CA-421F-4EDB-978E-B5699E038F02}" dt="2021-11-30T21:56:08.331" v="11"/>
          <ac:spMkLst>
            <pc:docMk/>
            <pc:sldMk cId="1048421209" sldId="287"/>
            <ac:spMk id="5" creationId="{31C2BFD0-2A6F-41F2-92B6-80B19293621F}"/>
          </ac:spMkLst>
        </pc:spChg>
      </pc:sldChg>
      <pc:sldChg chg="modSp del">
        <pc:chgData name="Sudvarg, Marion" userId="2bb9b31b-5f3c-4f72-8e1f-41eb276ee9c6" providerId="ADAL" clId="{497369CA-421F-4EDB-978E-B5699E038F02}" dt="2021-11-30T21:56:33.624" v="12" actId="47"/>
        <pc:sldMkLst>
          <pc:docMk/>
          <pc:sldMk cId="2844625023" sldId="288"/>
        </pc:sldMkLst>
        <pc:spChg chg="mod">
          <ac:chgData name="Sudvarg, Marion" userId="2bb9b31b-5f3c-4f72-8e1f-41eb276ee9c6" providerId="ADAL" clId="{497369CA-421F-4EDB-978E-B5699E038F02}" dt="2021-11-30T21:56:08.331" v="11"/>
          <ac:spMkLst>
            <pc:docMk/>
            <pc:sldMk cId="2844625023" sldId="288"/>
            <ac:spMk id="5" creationId="{31C2BFD0-2A6F-41F2-92B6-80B19293621F}"/>
          </ac:spMkLst>
        </pc:spChg>
      </pc:sldChg>
      <pc:sldChg chg="modSp del">
        <pc:chgData name="Sudvarg, Marion" userId="2bb9b31b-5f3c-4f72-8e1f-41eb276ee9c6" providerId="ADAL" clId="{497369CA-421F-4EDB-978E-B5699E038F02}" dt="2021-11-30T21:56:33.624" v="12" actId="47"/>
        <pc:sldMkLst>
          <pc:docMk/>
          <pc:sldMk cId="626981310" sldId="289"/>
        </pc:sldMkLst>
        <pc:spChg chg="mod">
          <ac:chgData name="Sudvarg, Marion" userId="2bb9b31b-5f3c-4f72-8e1f-41eb276ee9c6" providerId="ADAL" clId="{497369CA-421F-4EDB-978E-B5699E038F02}" dt="2021-11-30T21:56:08.331" v="11"/>
          <ac:spMkLst>
            <pc:docMk/>
            <pc:sldMk cId="626981310" sldId="289"/>
            <ac:spMk id="5" creationId="{31C2BFD0-2A6F-41F2-92B6-80B19293621F}"/>
          </ac:spMkLst>
        </pc:spChg>
      </pc:sldChg>
      <pc:sldMasterChg chg="modSp modSldLayout">
        <pc:chgData name="Sudvarg, Marion" userId="2bb9b31b-5f3c-4f72-8e1f-41eb276ee9c6" providerId="ADAL" clId="{497369CA-421F-4EDB-978E-B5699E038F02}" dt="2021-11-30T21:56:08.331" v="11"/>
        <pc:sldMasterMkLst>
          <pc:docMk/>
          <pc:sldMasterMk cId="1193365014" sldId="2147483660"/>
        </pc:sldMasterMkLst>
        <pc:spChg chg="mod">
          <ac:chgData name="Sudvarg, Marion" userId="2bb9b31b-5f3c-4f72-8e1f-41eb276ee9c6" providerId="ADAL" clId="{497369CA-421F-4EDB-978E-B5699E038F02}" dt="2021-11-30T21:56:08.331" v="11"/>
          <ac:spMkLst>
            <pc:docMk/>
            <pc:sldMasterMk cId="1193365014" sldId="2147483660"/>
            <ac:spMk id="5" creationId="{00000000-0000-0000-0000-000000000000}"/>
          </ac:spMkLst>
        </pc:spChg>
        <pc:sldLayoutChg chg="modSp">
          <pc:chgData name="Sudvarg, Marion" userId="2bb9b31b-5f3c-4f72-8e1f-41eb276ee9c6" providerId="ADAL" clId="{497369CA-421F-4EDB-978E-B5699E038F02}" dt="2021-11-30T21:56:08.331" v="11"/>
          <pc:sldLayoutMkLst>
            <pc:docMk/>
            <pc:sldMasterMk cId="1193365014" sldId="2147483660"/>
            <pc:sldLayoutMk cId="1419050163" sldId="2147483661"/>
          </pc:sldLayoutMkLst>
          <pc:spChg chg="mod">
            <ac:chgData name="Sudvarg, Marion" userId="2bb9b31b-5f3c-4f72-8e1f-41eb276ee9c6" providerId="ADAL" clId="{497369CA-421F-4EDB-978E-B5699E038F02}" dt="2021-11-30T21:56:08.331" v="11"/>
            <ac:spMkLst>
              <pc:docMk/>
              <pc:sldMasterMk cId="1193365014" sldId="2147483660"/>
              <pc:sldLayoutMk cId="1419050163" sldId="2147483661"/>
              <ac:spMk id="5" creationId="{00000000-0000-0000-0000-000000000000}"/>
            </ac:spMkLst>
          </pc:spChg>
        </pc:sldLayoutChg>
        <pc:sldLayoutChg chg="modSp mod">
          <pc:chgData name="Sudvarg, Marion" userId="2bb9b31b-5f3c-4f72-8e1f-41eb276ee9c6" providerId="ADAL" clId="{497369CA-421F-4EDB-978E-B5699E038F02}" dt="2021-11-30T21:55:52.798" v="10" actId="20577"/>
          <pc:sldLayoutMkLst>
            <pc:docMk/>
            <pc:sldMasterMk cId="1193365014" sldId="2147483660"/>
            <pc:sldLayoutMk cId="4119517090" sldId="2147483662"/>
          </pc:sldLayoutMkLst>
          <pc:spChg chg="mod">
            <ac:chgData name="Sudvarg, Marion" userId="2bb9b31b-5f3c-4f72-8e1f-41eb276ee9c6" providerId="ADAL" clId="{497369CA-421F-4EDB-978E-B5699E038F02}" dt="2021-11-30T21:55:52.798" v="10" actId="20577"/>
            <ac:spMkLst>
              <pc:docMk/>
              <pc:sldMasterMk cId="1193365014" sldId="2147483660"/>
              <pc:sldLayoutMk cId="4119517090" sldId="2147483662"/>
              <ac:spMk id="8"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1968238598" sldId="2147483663"/>
          </pc:sldLayoutMkLst>
          <pc:spChg chg="mod">
            <ac:chgData name="Sudvarg, Marion" userId="2bb9b31b-5f3c-4f72-8e1f-41eb276ee9c6" providerId="ADAL" clId="{497369CA-421F-4EDB-978E-B5699E038F02}" dt="2021-11-30T21:56:08.331" v="11"/>
            <ac:spMkLst>
              <pc:docMk/>
              <pc:sldMasterMk cId="1193365014" sldId="2147483660"/>
              <pc:sldLayoutMk cId="1968238598" sldId="2147483663"/>
              <ac:spMk id="8"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560904898" sldId="2147483664"/>
          </pc:sldLayoutMkLst>
          <pc:spChg chg="mod">
            <ac:chgData name="Sudvarg, Marion" userId="2bb9b31b-5f3c-4f72-8e1f-41eb276ee9c6" providerId="ADAL" clId="{497369CA-421F-4EDB-978E-B5699E038F02}" dt="2021-11-30T21:56:08.331" v="11"/>
            <ac:spMkLst>
              <pc:docMk/>
              <pc:sldMasterMk cId="1193365014" sldId="2147483660"/>
              <pc:sldLayoutMk cId="560904898" sldId="2147483664"/>
              <ac:spMk id="9"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2078167928" sldId="2147483665"/>
          </pc:sldLayoutMkLst>
          <pc:spChg chg="mod">
            <ac:chgData name="Sudvarg, Marion" userId="2bb9b31b-5f3c-4f72-8e1f-41eb276ee9c6" providerId="ADAL" clId="{497369CA-421F-4EDB-978E-B5699E038F02}" dt="2021-11-30T21:56:08.331" v="11"/>
            <ac:spMkLst>
              <pc:docMk/>
              <pc:sldMasterMk cId="1193365014" sldId="2147483660"/>
              <pc:sldLayoutMk cId="2078167928" sldId="2147483665"/>
              <ac:spMk id="11"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2179557760" sldId="2147483666"/>
          </pc:sldLayoutMkLst>
          <pc:spChg chg="mod">
            <ac:chgData name="Sudvarg, Marion" userId="2bb9b31b-5f3c-4f72-8e1f-41eb276ee9c6" providerId="ADAL" clId="{497369CA-421F-4EDB-978E-B5699E038F02}" dt="2021-11-30T21:56:08.331" v="11"/>
            <ac:spMkLst>
              <pc:docMk/>
              <pc:sldMasterMk cId="1193365014" sldId="2147483660"/>
              <pc:sldLayoutMk cId="2179557760" sldId="2147483666"/>
              <ac:spMk id="7"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919744594" sldId="2147483667"/>
          </pc:sldLayoutMkLst>
          <pc:spChg chg="mod">
            <ac:chgData name="Sudvarg, Marion" userId="2bb9b31b-5f3c-4f72-8e1f-41eb276ee9c6" providerId="ADAL" clId="{497369CA-421F-4EDB-978E-B5699E038F02}" dt="2021-11-30T21:56:08.331" v="11"/>
            <ac:spMkLst>
              <pc:docMk/>
              <pc:sldMasterMk cId="1193365014" sldId="2147483660"/>
              <pc:sldLayoutMk cId="919744594" sldId="2147483667"/>
              <ac:spMk id="6"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1157597911" sldId="2147483668"/>
          </pc:sldLayoutMkLst>
          <pc:spChg chg="mod">
            <ac:chgData name="Sudvarg, Marion" userId="2bb9b31b-5f3c-4f72-8e1f-41eb276ee9c6" providerId="ADAL" clId="{497369CA-421F-4EDB-978E-B5699E038F02}" dt="2021-11-30T21:56:08.331" v="11"/>
            <ac:spMkLst>
              <pc:docMk/>
              <pc:sldMasterMk cId="1193365014" sldId="2147483660"/>
              <pc:sldLayoutMk cId="1157597911" sldId="2147483668"/>
              <ac:spMk id="6"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1640254107" sldId="2147483669"/>
          </pc:sldLayoutMkLst>
          <pc:spChg chg="mod">
            <ac:chgData name="Sudvarg, Marion" userId="2bb9b31b-5f3c-4f72-8e1f-41eb276ee9c6" providerId="ADAL" clId="{497369CA-421F-4EDB-978E-B5699E038F02}" dt="2021-11-30T21:56:08.331" v="11"/>
            <ac:spMkLst>
              <pc:docMk/>
              <pc:sldMasterMk cId="1193365014" sldId="2147483660"/>
              <pc:sldLayoutMk cId="1640254107" sldId="2147483669"/>
              <ac:spMk id="6"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3913979218" sldId="2147483670"/>
          </pc:sldLayoutMkLst>
          <pc:spChg chg="mod">
            <ac:chgData name="Sudvarg, Marion" userId="2bb9b31b-5f3c-4f72-8e1f-41eb276ee9c6" providerId="ADAL" clId="{497369CA-421F-4EDB-978E-B5699E038F02}" dt="2021-11-30T21:56:08.331" v="11"/>
            <ac:spMkLst>
              <pc:docMk/>
              <pc:sldMasterMk cId="1193365014" sldId="2147483660"/>
              <pc:sldLayoutMk cId="3913979218" sldId="2147483670"/>
              <ac:spMk id="5" creationId="{00000000-0000-0000-0000-000000000000}"/>
            </ac:spMkLst>
          </pc:spChg>
        </pc:sldLayoutChg>
        <pc:sldLayoutChg chg="modSp">
          <pc:chgData name="Sudvarg, Marion" userId="2bb9b31b-5f3c-4f72-8e1f-41eb276ee9c6" providerId="ADAL" clId="{497369CA-421F-4EDB-978E-B5699E038F02}" dt="2021-11-30T21:56:08.331" v="11"/>
          <pc:sldLayoutMkLst>
            <pc:docMk/>
            <pc:sldMasterMk cId="1193365014" sldId="2147483660"/>
            <pc:sldLayoutMk cId="3490266096" sldId="2147483671"/>
          </pc:sldLayoutMkLst>
          <pc:spChg chg="mod">
            <ac:chgData name="Sudvarg, Marion" userId="2bb9b31b-5f3c-4f72-8e1f-41eb276ee9c6" providerId="ADAL" clId="{497369CA-421F-4EDB-978E-B5699E038F02}" dt="2021-11-30T21:56:08.331" v="11"/>
            <ac:spMkLst>
              <pc:docMk/>
              <pc:sldMasterMk cId="1193365014" sldId="2147483660"/>
              <pc:sldLayoutMk cId="3490266096" sldId="2147483671"/>
              <ac:spMk id="5"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gowustl-my.sharepoint.com/personal/msudvarg_wustl_edu/Documents/School/WUSTL%20PhD%20Research/Federated%20Scheduling/RTNS2022%20Integer%20Workloads/compare_fed_u.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gowustl-my.sharepoint.com/personal/msudvarg_wustl_edu/Documents/School/WUSTL%20PhD%20Research/Federated%20Scheduling/RTNS2022%20Integer%20Workloads/compare_fed_u.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gowustl-my.sharepoint.com/personal/msudvarg_wustl_edu/Documents/School/WUSTL%20PhD%20Research/Federated%20Scheduling/RTNS2022%20Integer%20Workloads/plot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gowustl-my.sharepoint.com/personal/msudvarg_wustl_edu/Documents/School/WUSTL%20PhD%20Research/Federated%20Scheduling/RTNS2022%20Integer%20Workloads/compare_fed_u.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gowustl-my.sharepoint.com/personal/msudvarg_wustl_edu/Documents/School/WUSTL%20PhD%20Research/Federated%20Scheduling/RTNS2022%20Integer%20Workloads/compare_fed_u.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Task Set Admission on System with 64 Cores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v>Original Naïve Assignment</c:v>
          </c:tx>
          <c:spPr>
            <a:ln w="19050" cap="rnd">
              <a:noFill/>
              <a:round/>
            </a:ln>
            <a:effectLst/>
          </c:spPr>
          <c:marker>
            <c:symbol val="circle"/>
            <c:size val="5"/>
            <c:spPr>
              <a:solidFill>
                <a:schemeClr val="accent1"/>
              </a:solidFill>
              <a:ln w="9525">
                <a:solidFill>
                  <a:schemeClr val="accent1"/>
                </a:solidFill>
              </a:ln>
              <a:effectLst/>
            </c:spPr>
          </c:marker>
          <c:xVal>
            <c:numRef>
              <c:f>compare_fed_u!$A$2:$A$64</c:f>
              <c:numCache>
                <c:formatCode>General</c:formatCode>
                <c:ptCount val="63"/>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pt idx="29">
                  <c:v>31</c:v>
                </c:pt>
                <c:pt idx="30">
                  <c:v>32</c:v>
                </c:pt>
                <c:pt idx="31">
                  <c:v>33</c:v>
                </c:pt>
                <c:pt idx="32">
                  <c:v>34</c:v>
                </c:pt>
                <c:pt idx="33">
                  <c:v>35</c:v>
                </c:pt>
                <c:pt idx="34">
                  <c:v>36</c:v>
                </c:pt>
                <c:pt idx="35">
                  <c:v>37</c:v>
                </c:pt>
                <c:pt idx="36">
                  <c:v>38</c:v>
                </c:pt>
                <c:pt idx="37">
                  <c:v>39</c:v>
                </c:pt>
                <c:pt idx="38">
                  <c:v>40</c:v>
                </c:pt>
                <c:pt idx="39">
                  <c:v>41</c:v>
                </c:pt>
                <c:pt idx="40">
                  <c:v>42</c:v>
                </c:pt>
                <c:pt idx="41">
                  <c:v>43</c:v>
                </c:pt>
                <c:pt idx="42">
                  <c:v>44</c:v>
                </c:pt>
                <c:pt idx="43">
                  <c:v>45</c:v>
                </c:pt>
                <c:pt idx="44">
                  <c:v>46</c:v>
                </c:pt>
                <c:pt idx="45">
                  <c:v>47</c:v>
                </c:pt>
                <c:pt idx="46">
                  <c:v>48</c:v>
                </c:pt>
                <c:pt idx="47">
                  <c:v>49</c:v>
                </c:pt>
                <c:pt idx="48">
                  <c:v>50</c:v>
                </c:pt>
                <c:pt idx="49">
                  <c:v>51</c:v>
                </c:pt>
                <c:pt idx="50">
                  <c:v>52</c:v>
                </c:pt>
                <c:pt idx="51">
                  <c:v>53</c:v>
                </c:pt>
                <c:pt idx="52">
                  <c:v>54</c:v>
                </c:pt>
                <c:pt idx="53">
                  <c:v>55</c:v>
                </c:pt>
                <c:pt idx="54">
                  <c:v>56</c:v>
                </c:pt>
                <c:pt idx="55">
                  <c:v>57</c:v>
                </c:pt>
                <c:pt idx="56">
                  <c:v>58</c:v>
                </c:pt>
                <c:pt idx="57">
                  <c:v>59</c:v>
                </c:pt>
                <c:pt idx="58">
                  <c:v>60</c:v>
                </c:pt>
                <c:pt idx="59">
                  <c:v>61</c:v>
                </c:pt>
                <c:pt idx="60">
                  <c:v>62</c:v>
                </c:pt>
                <c:pt idx="61">
                  <c:v>63</c:v>
                </c:pt>
                <c:pt idx="62">
                  <c:v>64</c:v>
                </c:pt>
              </c:numCache>
            </c:numRef>
          </c:xVal>
          <c:yVal>
            <c:numRef>
              <c:f>compare_fed_u!$J$2:$J$64</c:f>
              <c:numCache>
                <c:formatCode>General</c:formatCode>
                <c:ptCount val="63"/>
                <c:pt idx="0">
                  <c:v>0.99099999999999999</c:v>
                </c:pt>
                <c:pt idx="1">
                  <c:v>0.98799999999999999</c:v>
                </c:pt>
                <c:pt idx="2">
                  <c:v>0.98199999999999998</c:v>
                </c:pt>
                <c:pt idx="3">
                  <c:v>0.97499999999999998</c:v>
                </c:pt>
                <c:pt idx="4">
                  <c:v>0.95899999999999996</c:v>
                </c:pt>
                <c:pt idx="5">
                  <c:v>0.94</c:v>
                </c:pt>
                <c:pt idx="6">
                  <c:v>0.94699999999999995</c:v>
                </c:pt>
                <c:pt idx="7">
                  <c:v>0.92400000000000004</c:v>
                </c:pt>
                <c:pt idx="8">
                  <c:v>0.90400000000000003</c:v>
                </c:pt>
                <c:pt idx="9">
                  <c:v>0.90600000000000003</c:v>
                </c:pt>
                <c:pt idx="10">
                  <c:v>0.88100000000000001</c:v>
                </c:pt>
                <c:pt idx="11">
                  <c:v>0.86899999999999999</c:v>
                </c:pt>
                <c:pt idx="12">
                  <c:v>0.86099999999999999</c:v>
                </c:pt>
                <c:pt idx="13">
                  <c:v>0.84899999999999998</c:v>
                </c:pt>
                <c:pt idx="14">
                  <c:v>0.82</c:v>
                </c:pt>
                <c:pt idx="15">
                  <c:v>0.79300000000000004</c:v>
                </c:pt>
                <c:pt idx="16">
                  <c:v>0.79300000000000004</c:v>
                </c:pt>
                <c:pt idx="17">
                  <c:v>0.754</c:v>
                </c:pt>
                <c:pt idx="18">
                  <c:v>0.74</c:v>
                </c:pt>
                <c:pt idx="19">
                  <c:v>0.70099999999999996</c:v>
                </c:pt>
                <c:pt idx="20">
                  <c:v>0.65800000000000003</c:v>
                </c:pt>
                <c:pt idx="21">
                  <c:v>0.63600000000000001</c:v>
                </c:pt>
                <c:pt idx="22">
                  <c:v>0.59399999999999997</c:v>
                </c:pt>
                <c:pt idx="23">
                  <c:v>0.60799999999999998</c:v>
                </c:pt>
                <c:pt idx="24">
                  <c:v>0.52800000000000002</c:v>
                </c:pt>
                <c:pt idx="25">
                  <c:v>0.55200000000000005</c:v>
                </c:pt>
                <c:pt idx="26">
                  <c:v>0.48299999999999998</c:v>
                </c:pt>
                <c:pt idx="27">
                  <c:v>0.436</c:v>
                </c:pt>
                <c:pt idx="28">
                  <c:v>0.40200000000000002</c:v>
                </c:pt>
                <c:pt idx="29">
                  <c:v>0.35199999999999998</c:v>
                </c:pt>
                <c:pt idx="30">
                  <c:v>0.32200000000000001</c:v>
                </c:pt>
                <c:pt idx="31">
                  <c:v>0.28599999999999998</c:v>
                </c:pt>
                <c:pt idx="32">
                  <c:v>0.24299999999999999</c:v>
                </c:pt>
                <c:pt idx="33">
                  <c:v>0.22600000000000001</c:v>
                </c:pt>
                <c:pt idx="34">
                  <c:v>0.184</c:v>
                </c:pt>
                <c:pt idx="35">
                  <c:v>0.13600000000000001</c:v>
                </c:pt>
                <c:pt idx="36">
                  <c:v>0.121</c:v>
                </c:pt>
                <c:pt idx="37">
                  <c:v>0.1</c:v>
                </c:pt>
                <c:pt idx="38">
                  <c:v>8.6999999999999994E-2</c:v>
                </c:pt>
                <c:pt idx="39">
                  <c:v>7.1999999999999995E-2</c:v>
                </c:pt>
                <c:pt idx="40">
                  <c:v>5.7000000000000002E-2</c:v>
                </c:pt>
                <c:pt idx="41">
                  <c:v>0.05</c:v>
                </c:pt>
                <c:pt idx="42">
                  <c:v>3.9E-2</c:v>
                </c:pt>
                <c:pt idx="43">
                  <c:v>2.8000000000000001E-2</c:v>
                </c:pt>
                <c:pt idx="44">
                  <c:v>2.7E-2</c:v>
                </c:pt>
                <c:pt idx="45">
                  <c:v>2.5999999999999999E-2</c:v>
                </c:pt>
                <c:pt idx="46">
                  <c:v>2.5999999999999999E-2</c:v>
                </c:pt>
                <c:pt idx="47">
                  <c:v>8.9999999999999993E-3</c:v>
                </c:pt>
                <c:pt idx="48">
                  <c:v>1.2E-2</c:v>
                </c:pt>
                <c:pt idx="49">
                  <c:v>1.4E-2</c:v>
                </c:pt>
                <c:pt idx="50">
                  <c:v>6.0000000000000001E-3</c:v>
                </c:pt>
                <c:pt idx="51">
                  <c:v>1.2E-2</c:v>
                </c:pt>
                <c:pt idx="52">
                  <c:v>8.9999999999999993E-3</c:v>
                </c:pt>
                <c:pt idx="53">
                  <c:v>4.0000000000000001E-3</c:v>
                </c:pt>
                <c:pt idx="54">
                  <c:v>5.0000000000000001E-3</c:v>
                </c:pt>
                <c:pt idx="55">
                  <c:v>4.0000000000000001E-3</c:v>
                </c:pt>
                <c:pt idx="56">
                  <c:v>2E-3</c:v>
                </c:pt>
                <c:pt idx="57">
                  <c:v>2E-3</c:v>
                </c:pt>
                <c:pt idx="58">
                  <c:v>2E-3</c:v>
                </c:pt>
                <c:pt idx="59">
                  <c:v>0</c:v>
                </c:pt>
                <c:pt idx="60">
                  <c:v>0</c:v>
                </c:pt>
                <c:pt idx="61">
                  <c:v>0</c:v>
                </c:pt>
                <c:pt idx="62">
                  <c:v>0</c:v>
                </c:pt>
              </c:numCache>
            </c:numRef>
          </c:yVal>
          <c:smooth val="0"/>
          <c:extLst>
            <c:ext xmlns:c16="http://schemas.microsoft.com/office/drawing/2014/chart" uri="{C3380CC4-5D6E-409C-BE32-E72D297353CC}">
              <c16:uniqueId val="{00000000-4AB1-4FC8-A20C-47A9CACB114D}"/>
            </c:ext>
          </c:extLst>
        </c:ser>
        <c:ser>
          <c:idx val="1"/>
          <c:order val="1"/>
          <c:tx>
            <c:v>Proposed Naïve Assignment</c:v>
          </c:tx>
          <c:spPr>
            <a:ln w="19050" cap="rnd">
              <a:noFill/>
              <a:round/>
            </a:ln>
            <a:effectLst/>
          </c:spPr>
          <c:marker>
            <c:symbol val="triangle"/>
            <c:size val="5"/>
            <c:spPr>
              <a:solidFill>
                <a:schemeClr val="accent2"/>
              </a:solidFill>
              <a:ln w="9525">
                <a:solidFill>
                  <a:schemeClr val="accent2"/>
                </a:solidFill>
              </a:ln>
              <a:effectLst/>
            </c:spPr>
          </c:marker>
          <c:xVal>
            <c:numRef>
              <c:f>compare_fed_u!$A$2:$A$64</c:f>
              <c:numCache>
                <c:formatCode>General</c:formatCode>
                <c:ptCount val="63"/>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pt idx="29">
                  <c:v>31</c:v>
                </c:pt>
                <c:pt idx="30">
                  <c:v>32</c:v>
                </c:pt>
                <c:pt idx="31">
                  <c:v>33</c:v>
                </c:pt>
                <c:pt idx="32">
                  <c:v>34</c:v>
                </c:pt>
                <c:pt idx="33">
                  <c:v>35</c:v>
                </c:pt>
                <c:pt idx="34">
                  <c:v>36</c:v>
                </c:pt>
                <c:pt idx="35">
                  <c:v>37</c:v>
                </c:pt>
                <c:pt idx="36">
                  <c:v>38</c:v>
                </c:pt>
                <c:pt idx="37">
                  <c:v>39</c:v>
                </c:pt>
                <c:pt idx="38">
                  <c:v>40</c:v>
                </c:pt>
                <c:pt idx="39">
                  <c:v>41</c:v>
                </c:pt>
                <c:pt idx="40">
                  <c:v>42</c:v>
                </c:pt>
                <c:pt idx="41">
                  <c:v>43</c:v>
                </c:pt>
                <c:pt idx="42">
                  <c:v>44</c:v>
                </c:pt>
                <c:pt idx="43">
                  <c:v>45</c:v>
                </c:pt>
                <c:pt idx="44">
                  <c:v>46</c:v>
                </c:pt>
                <c:pt idx="45">
                  <c:v>47</c:v>
                </c:pt>
                <c:pt idx="46">
                  <c:v>48</c:v>
                </c:pt>
                <c:pt idx="47">
                  <c:v>49</c:v>
                </c:pt>
                <c:pt idx="48">
                  <c:v>50</c:v>
                </c:pt>
                <c:pt idx="49">
                  <c:v>51</c:v>
                </c:pt>
                <c:pt idx="50">
                  <c:v>52</c:v>
                </c:pt>
                <c:pt idx="51">
                  <c:v>53</c:v>
                </c:pt>
                <c:pt idx="52">
                  <c:v>54</c:v>
                </c:pt>
                <c:pt idx="53">
                  <c:v>55</c:v>
                </c:pt>
                <c:pt idx="54">
                  <c:v>56</c:v>
                </c:pt>
                <c:pt idx="55">
                  <c:v>57</c:v>
                </c:pt>
                <c:pt idx="56">
                  <c:v>58</c:v>
                </c:pt>
                <c:pt idx="57">
                  <c:v>59</c:v>
                </c:pt>
                <c:pt idx="58">
                  <c:v>60</c:v>
                </c:pt>
                <c:pt idx="59">
                  <c:v>61</c:v>
                </c:pt>
                <c:pt idx="60">
                  <c:v>62</c:v>
                </c:pt>
                <c:pt idx="61">
                  <c:v>63</c:v>
                </c:pt>
                <c:pt idx="62">
                  <c:v>64</c:v>
                </c:pt>
              </c:numCache>
            </c:numRef>
          </c:xVal>
          <c:yVal>
            <c:numRef>
              <c:f>compare_fed_u!$K$2:$K$64</c:f>
              <c:numCache>
                <c:formatCode>General</c:formatCode>
                <c:ptCount val="63"/>
                <c:pt idx="0">
                  <c:v>0.99399999999999999</c:v>
                </c:pt>
                <c:pt idx="1">
                  <c:v>0.99199999999999999</c:v>
                </c:pt>
                <c:pt idx="2">
                  <c:v>0.99</c:v>
                </c:pt>
                <c:pt idx="3">
                  <c:v>0.98299999999999998</c:v>
                </c:pt>
                <c:pt idx="4">
                  <c:v>0.97099999999999997</c:v>
                </c:pt>
                <c:pt idx="5">
                  <c:v>0.95299999999999996</c:v>
                </c:pt>
                <c:pt idx="6">
                  <c:v>0.96599999999999997</c:v>
                </c:pt>
                <c:pt idx="7">
                  <c:v>0.94</c:v>
                </c:pt>
                <c:pt idx="8">
                  <c:v>0.93</c:v>
                </c:pt>
                <c:pt idx="9">
                  <c:v>0.93500000000000005</c:v>
                </c:pt>
                <c:pt idx="10">
                  <c:v>0.90800000000000003</c:v>
                </c:pt>
                <c:pt idx="11">
                  <c:v>0.91100000000000003</c:v>
                </c:pt>
                <c:pt idx="12">
                  <c:v>0.89900000000000002</c:v>
                </c:pt>
                <c:pt idx="13">
                  <c:v>0.88700000000000001</c:v>
                </c:pt>
                <c:pt idx="14">
                  <c:v>0.86399999999999999</c:v>
                </c:pt>
                <c:pt idx="15">
                  <c:v>0.84099999999999997</c:v>
                </c:pt>
                <c:pt idx="16">
                  <c:v>0.84399999999999997</c:v>
                </c:pt>
                <c:pt idx="17">
                  <c:v>0.81799999999999995</c:v>
                </c:pt>
                <c:pt idx="18">
                  <c:v>0.80700000000000005</c:v>
                </c:pt>
                <c:pt idx="19">
                  <c:v>0.76400000000000001</c:v>
                </c:pt>
                <c:pt idx="20">
                  <c:v>0.72699999999999998</c:v>
                </c:pt>
                <c:pt idx="21">
                  <c:v>0.746</c:v>
                </c:pt>
                <c:pt idx="22">
                  <c:v>0.71399999999999997</c:v>
                </c:pt>
                <c:pt idx="23">
                  <c:v>0.71899999999999997</c:v>
                </c:pt>
                <c:pt idx="24">
                  <c:v>0.65100000000000002</c:v>
                </c:pt>
                <c:pt idx="25">
                  <c:v>0.67100000000000004</c:v>
                </c:pt>
                <c:pt idx="26">
                  <c:v>0.60299999999999998</c:v>
                </c:pt>
                <c:pt idx="27">
                  <c:v>0.54200000000000004</c:v>
                </c:pt>
                <c:pt idx="28">
                  <c:v>0.52100000000000002</c:v>
                </c:pt>
                <c:pt idx="29">
                  <c:v>0.5</c:v>
                </c:pt>
                <c:pt idx="30">
                  <c:v>0.48799999999999999</c:v>
                </c:pt>
                <c:pt idx="31">
                  <c:v>0.42399999999999999</c:v>
                </c:pt>
                <c:pt idx="32">
                  <c:v>0.39600000000000002</c:v>
                </c:pt>
                <c:pt idx="33">
                  <c:v>0.35599999999999998</c:v>
                </c:pt>
                <c:pt idx="34">
                  <c:v>0.33700000000000002</c:v>
                </c:pt>
                <c:pt idx="35">
                  <c:v>0.26</c:v>
                </c:pt>
                <c:pt idx="36">
                  <c:v>0.25800000000000001</c:v>
                </c:pt>
                <c:pt idx="37">
                  <c:v>0.23699999999999999</c:v>
                </c:pt>
                <c:pt idx="38">
                  <c:v>0.17100000000000001</c:v>
                </c:pt>
                <c:pt idx="39">
                  <c:v>0.155</c:v>
                </c:pt>
                <c:pt idx="40">
                  <c:v>0.13800000000000001</c:v>
                </c:pt>
                <c:pt idx="41">
                  <c:v>0.122</c:v>
                </c:pt>
                <c:pt idx="42">
                  <c:v>0.11600000000000001</c:v>
                </c:pt>
                <c:pt idx="43">
                  <c:v>0.09</c:v>
                </c:pt>
                <c:pt idx="44">
                  <c:v>7.3999999999999996E-2</c:v>
                </c:pt>
                <c:pt idx="45">
                  <c:v>6.2E-2</c:v>
                </c:pt>
                <c:pt idx="46">
                  <c:v>5.8000000000000003E-2</c:v>
                </c:pt>
                <c:pt idx="47">
                  <c:v>3.3000000000000002E-2</c:v>
                </c:pt>
                <c:pt idx="48">
                  <c:v>3.7999999999999999E-2</c:v>
                </c:pt>
                <c:pt idx="49">
                  <c:v>3.5999999999999997E-2</c:v>
                </c:pt>
                <c:pt idx="50">
                  <c:v>0.02</c:v>
                </c:pt>
                <c:pt idx="51">
                  <c:v>3.2000000000000001E-2</c:v>
                </c:pt>
                <c:pt idx="52">
                  <c:v>1.6E-2</c:v>
                </c:pt>
                <c:pt idx="53">
                  <c:v>2.4E-2</c:v>
                </c:pt>
                <c:pt idx="54">
                  <c:v>1.4999999999999999E-2</c:v>
                </c:pt>
                <c:pt idx="55">
                  <c:v>1.6E-2</c:v>
                </c:pt>
                <c:pt idx="56">
                  <c:v>1.6E-2</c:v>
                </c:pt>
                <c:pt idx="57">
                  <c:v>0.01</c:v>
                </c:pt>
                <c:pt idx="58">
                  <c:v>8.0000000000000002E-3</c:v>
                </c:pt>
                <c:pt idx="59">
                  <c:v>6.0000000000000001E-3</c:v>
                </c:pt>
                <c:pt idx="60">
                  <c:v>6.0000000000000001E-3</c:v>
                </c:pt>
                <c:pt idx="61">
                  <c:v>4.0000000000000001E-3</c:v>
                </c:pt>
                <c:pt idx="62">
                  <c:v>7.0000000000000001E-3</c:v>
                </c:pt>
              </c:numCache>
            </c:numRef>
          </c:yVal>
          <c:smooth val="0"/>
          <c:extLst>
            <c:ext xmlns:c16="http://schemas.microsoft.com/office/drawing/2014/chart" uri="{C3380CC4-5D6E-409C-BE32-E72D297353CC}">
              <c16:uniqueId val="{00000001-4AB1-4FC8-A20C-47A9CACB114D}"/>
            </c:ext>
          </c:extLst>
        </c:ser>
        <c:dLbls>
          <c:showLegendKey val="0"/>
          <c:showVal val="0"/>
          <c:showCatName val="0"/>
          <c:showSerName val="0"/>
          <c:showPercent val="0"/>
          <c:showBubbleSize val="0"/>
        </c:dLbls>
        <c:axId val="666559216"/>
        <c:axId val="666564624"/>
      </c:scatterChart>
      <c:valAx>
        <c:axId val="666559216"/>
        <c:scaling>
          <c:orientation val="minMax"/>
          <c:max val="64"/>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Task Set Utilization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64624"/>
        <c:crosses val="autoZero"/>
        <c:crossBetween val="midCat"/>
        <c:majorUnit val="4"/>
      </c:valAx>
      <c:valAx>
        <c:axId val="666564624"/>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Proportion Admitted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59216"/>
        <c:crosses val="autoZero"/>
        <c:crossBetween val="midCat"/>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Task Set Admission on System with 8 Cores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v>Original Assignment</c:v>
          </c:tx>
          <c:spPr>
            <a:ln w="19050" cap="rnd">
              <a:noFill/>
              <a:round/>
            </a:ln>
            <a:effectLst/>
          </c:spPr>
          <c:marker>
            <c:symbol val="circle"/>
            <c:size val="5"/>
            <c:spPr>
              <a:solidFill>
                <a:schemeClr val="accent1"/>
              </a:solidFill>
              <a:ln w="9525">
                <a:solidFill>
                  <a:schemeClr val="accent1"/>
                </a:solidFill>
              </a:ln>
              <a:effectLst/>
            </c:spPr>
          </c:marker>
          <c:xVal>
            <c:numRef>
              <c:f>compare_fed_u!$A$2:$A$8</c:f>
              <c:numCache>
                <c:formatCode>General</c:formatCode>
                <c:ptCount val="7"/>
                <c:pt idx="0">
                  <c:v>2</c:v>
                </c:pt>
                <c:pt idx="1">
                  <c:v>3</c:v>
                </c:pt>
                <c:pt idx="2">
                  <c:v>4</c:v>
                </c:pt>
                <c:pt idx="3">
                  <c:v>5</c:v>
                </c:pt>
                <c:pt idx="4">
                  <c:v>6</c:v>
                </c:pt>
                <c:pt idx="5">
                  <c:v>7</c:v>
                </c:pt>
                <c:pt idx="6">
                  <c:v>8</c:v>
                </c:pt>
              </c:numCache>
            </c:numRef>
          </c:xVal>
          <c:yVal>
            <c:numRef>
              <c:f>compare_fed_u!$D$2:$D$8</c:f>
              <c:numCache>
                <c:formatCode>General</c:formatCode>
                <c:ptCount val="7"/>
                <c:pt idx="0">
                  <c:v>0.89300000000000002</c:v>
                </c:pt>
                <c:pt idx="1">
                  <c:v>0.753</c:v>
                </c:pt>
                <c:pt idx="2">
                  <c:v>0.64</c:v>
                </c:pt>
                <c:pt idx="3">
                  <c:v>0.42</c:v>
                </c:pt>
                <c:pt idx="4">
                  <c:v>0.17599999999999999</c:v>
                </c:pt>
                <c:pt idx="5">
                  <c:v>3.5000000000000003E-2</c:v>
                </c:pt>
                <c:pt idx="6">
                  <c:v>1E-3</c:v>
                </c:pt>
              </c:numCache>
            </c:numRef>
          </c:yVal>
          <c:smooth val="0"/>
          <c:extLst>
            <c:ext xmlns:c16="http://schemas.microsoft.com/office/drawing/2014/chart" uri="{C3380CC4-5D6E-409C-BE32-E72D297353CC}">
              <c16:uniqueId val="{00000000-58B8-4CF7-91C5-6F7082C25577}"/>
            </c:ext>
          </c:extLst>
        </c:ser>
        <c:ser>
          <c:idx val="1"/>
          <c:order val="1"/>
          <c:tx>
            <c:v>New Assignment</c:v>
          </c:tx>
          <c:spPr>
            <a:ln w="19050" cap="rnd">
              <a:noFill/>
              <a:round/>
            </a:ln>
            <a:effectLst/>
          </c:spPr>
          <c:marker>
            <c:symbol val="triangle"/>
            <c:size val="5"/>
            <c:spPr>
              <a:solidFill>
                <a:schemeClr val="accent2"/>
              </a:solidFill>
              <a:ln w="9525">
                <a:solidFill>
                  <a:schemeClr val="accent2"/>
                </a:solidFill>
              </a:ln>
              <a:effectLst/>
            </c:spPr>
          </c:marker>
          <c:xVal>
            <c:numRef>
              <c:f>compare_fed_u!$A$2:$A$8</c:f>
              <c:numCache>
                <c:formatCode>General</c:formatCode>
                <c:ptCount val="7"/>
                <c:pt idx="0">
                  <c:v>2</c:v>
                </c:pt>
                <c:pt idx="1">
                  <c:v>3</c:v>
                </c:pt>
                <c:pt idx="2">
                  <c:v>4</c:v>
                </c:pt>
                <c:pt idx="3">
                  <c:v>5</c:v>
                </c:pt>
                <c:pt idx="4">
                  <c:v>6</c:v>
                </c:pt>
                <c:pt idx="5">
                  <c:v>7</c:v>
                </c:pt>
                <c:pt idx="6">
                  <c:v>8</c:v>
                </c:pt>
              </c:numCache>
            </c:numRef>
          </c:xVal>
          <c:yVal>
            <c:numRef>
              <c:f>compare_fed_u!$E$2:$E$8</c:f>
              <c:numCache>
                <c:formatCode>General</c:formatCode>
                <c:ptCount val="7"/>
                <c:pt idx="0">
                  <c:v>0.91500000000000004</c:v>
                </c:pt>
                <c:pt idx="1">
                  <c:v>0.79300000000000004</c:v>
                </c:pt>
                <c:pt idx="2">
                  <c:v>0.71099999999999997</c:v>
                </c:pt>
                <c:pt idx="3">
                  <c:v>0.54700000000000004</c:v>
                </c:pt>
                <c:pt idx="4">
                  <c:v>0.29599999999999999</c:v>
                </c:pt>
                <c:pt idx="5">
                  <c:v>0.13800000000000001</c:v>
                </c:pt>
                <c:pt idx="6">
                  <c:v>3.3000000000000002E-2</c:v>
                </c:pt>
              </c:numCache>
            </c:numRef>
          </c:yVal>
          <c:smooth val="0"/>
          <c:extLst>
            <c:ext xmlns:c16="http://schemas.microsoft.com/office/drawing/2014/chart" uri="{C3380CC4-5D6E-409C-BE32-E72D297353CC}">
              <c16:uniqueId val="{00000001-58B8-4CF7-91C5-6F7082C25577}"/>
            </c:ext>
          </c:extLst>
        </c:ser>
        <c:dLbls>
          <c:showLegendKey val="0"/>
          <c:showVal val="0"/>
          <c:showCatName val="0"/>
          <c:showSerName val="0"/>
          <c:showPercent val="0"/>
          <c:showBubbleSize val="0"/>
        </c:dLbls>
        <c:axId val="666559216"/>
        <c:axId val="666564624"/>
      </c:scatterChart>
      <c:valAx>
        <c:axId val="666559216"/>
        <c:scaling>
          <c:orientation val="minMax"/>
          <c:max val="8"/>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Task Set Utilization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64624"/>
        <c:crosses val="autoZero"/>
        <c:crossBetween val="midCat"/>
        <c:majorUnit val="1"/>
      </c:valAx>
      <c:valAx>
        <c:axId val="666564624"/>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Proportion Admitted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59216"/>
        <c:crosses val="autoZero"/>
        <c:crossBetween val="midCat"/>
        <c:majorUnit val="0.1"/>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Mean</c:v>
          </c:tx>
          <c:spPr>
            <a:ln w="19050" cap="rnd">
              <a:noFill/>
              <a:round/>
            </a:ln>
            <a:effectLst/>
          </c:spPr>
          <c:marker>
            <c:symbol val="circle"/>
            <c:size val="5"/>
            <c:spPr>
              <a:solidFill>
                <a:schemeClr val="accent1"/>
              </a:solidFill>
              <a:ln w="9525">
                <a:solidFill>
                  <a:schemeClr val="accent1"/>
                </a:solidFill>
              </a:ln>
              <a:effectLst/>
            </c:spPr>
          </c:marker>
          <c:xVal>
            <c:numRef>
              <c:f>[1]time!$A$2:$A$20</c:f>
              <c:numCache>
                <c:formatCode>General</c:formatCode>
                <c:ptCount val="19"/>
                <c:pt idx="0">
                  <c:v>0.05</c:v>
                </c:pt>
                <c:pt idx="1">
                  <c:v>0.1</c:v>
                </c:pt>
                <c:pt idx="2">
                  <c:v>0.15</c:v>
                </c:pt>
                <c:pt idx="3">
                  <c:v>0.2</c:v>
                </c:pt>
                <c:pt idx="4">
                  <c:v>0.25</c:v>
                </c:pt>
                <c:pt idx="5">
                  <c:v>0.3</c:v>
                </c:pt>
                <c:pt idx="6">
                  <c:v>0.35</c:v>
                </c:pt>
                <c:pt idx="7">
                  <c:v>0.4</c:v>
                </c:pt>
                <c:pt idx="8">
                  <c:v>0.45</c:v>
                </c:pt>
                <c:pt idx="9">
                  <c:v>0.5</c:v>
                </c:pt>
                <c:pt idx="10">
                  <c:v>0.55000000000000004</c:v>
                </c:pt>
                <c:pt idx="11">
                  <c:v>0.6</c:v>
                </c:pt>
                <c:pt idx="12">
                  <c:v>0.65</c:v>
                </c:pt>
                <c:pt idx="13">
                  <c:v>0.7</c:v>
                </c:pt>
                <c:pt idx="14">
                  <c:v>0.75</c:v>
                </c:pt>
                <c:pt idx="15">
                  <c:v>0.8</c:v>
                </c:pt>
                <c:pt idx="16">
                  <c:v>0.85</c:v>
                </c:pt>
                <c:pt idx="17">
                  <c:v>0.9</c:v>
                </c:pt>
                <c:pt idx="18">
                  <c:v>0.95</c:v>
                </c:pt>
              </c:numCache>
            </c:numRef>
          </c:xVal>
          <c:yVal>
            <c:numRef>
              <c:f>[1]time!$J$2:$J$20</c:f>
              <c:numCache>
                <c:formatCode>General</c:formatCode>
                <c:ptCount val="19"/>
                <c:pt idx="0">
                  <c:v>0.49043526682134503</c:v>
                </c:pt>
                <c:pt idx="1">
                  <c:v>0.65119706790123499</c:v>
                </c:pt>
                <c:pt idx="2">
                  <c:v>0.76744203664552502</c:v>
                </c:pt>
                <c:pt idx="3">
                  <c:v>0.78547738791423005</c:v>
                </c:pt>
                <c:pt idx="4">
                  <c:v>0.92471832682291677</c:v>
                </c:pt>
                <c:pt idx="5">
                  <c:v>0.95076886551943995</c:v>
                </c:pt>
                <c:pt idx="6">
                  <c:v>1.0326995495495501</c:v>
                </c:pt>
                <c:pt idx="7">
                  <c:v>0.8513375816993467</c:v>
                </c:pt>
                <c:pt idx="8">
                  <c:v>1.2012716605392151</c:v>
                </c:pt>
                <c:pt idx="9">
                  <c:v>1.2503379668049801</c:v>
                </c:pt>
                <c:pt idx="10">
                  <c:v>1.5619630630630634</c:v>
                </c:pt>
                <c:pt idx="11">
                  <c:v>1.9999519825268832</c:v>
                </c:pt>
                <c:pt idx="12">
                  <c:v>2.2489253623188334</c:v>
                </c:pt>
                <c:pt idx="13">
                  <c:v>2.3714257067718663</c:v>
                </c:pt>
                <c:pt idx="14">
                  <c:v>2.7703022680412333</c:v>
                </c:pt>
                <c:pt idx="15">
                  <c:v>3.00064474747475</c:v>
                </c:pt>
                <c:pt idx="16">
                  <c:v>3.7720319225721832</c:v>
                </c:pt>
                <c:pt idx="17">
                  <c:v>4.2499694444444502</c:v>
                </c:pt>
                <c:pt idx="18">
                  <c:v>4.0527837952271</c:v>
                </c:pt>
              </c:numCache>
            </c:numRef>
          </c:yVal>
          <c:smooth val="0"/>
          <c:extLst>
            <c:ext xmlns:c16="http://schemas.microsoft.com/office/drawing/2014/chart" uri="{C3380CC4-5D6E-409C-BE32-E72D297353CC}">
              <c16:uniqueId val="{00000000-6F5F-4978-9938-29FD078F192D}"/>
            </c:ext>
          </c:extLst>
        </c:ser>
        <c:ser>
          <c:idx val="1"/>
          <c:order val="1"/>
          <c:tx>
            <c:v>Maximum</c:v>
          </c:tx>
          <c:spPr>
            <a:ln w="19050" cap="rnd">
              <a:noFill/>
              <a:round/>
            </a:ln>
            <a:effectLst/>
          </c:spPr>
          <c:marker>
            <c:symbol val="circle"/>
            <c:size val="5"/>
            <c:spPr>
              <a:solidFill>
                <a:schemeClr val="accent2"/>
              </a:solidFill>
              <a:ln w="9525">
                <a:solidFill>
                  <a:schemeClr val="accent2"/>
                </a:solidFill>
              </a:ln>
              <a:effectLst/>
            </c:spPr>
          </c:marker>
          <c:xVal>
            <c:numRef>
              <c:f>[1]time!$A$2:$A$20</c:f>
              <c:numCache>
                <c:formatCode>General</c:formatCode>
                <c:ptCount val="19"/>
                <c:pt idx="0">
                  <c:v>0.05</c:v>
                </c:pt>
                <c:pt idx="1">
                  <c:v>0.1</c:v>
                </c:pt>
                <c:pt idx="2">
                  <c:v>0.15</c:v>
                </c:pt>
                <c:pt idx="3">
                  <c:v>0.2</c:v>
                </c:pt>
                <c:pt idx="4">
                  <c:v>0.25</c:v>
                </c:pt>
                <c:pt idx="5">
                  <c:v>0.3</c:v>
                </c:pt>
                <c:pt idx="6">
                  <c:v>0.35</c:v>
                </c:pt>
                <c:pt idx="7">
                  <c:v>0.4</c:v>
                </c:pt>
                <c:pt idx="8">
                  <c:v>0.45</c:v>
                </c:pt>
                <c:pt idx="9">
                  <c:v>0.5</c:v>
                </c:pt>
                <c:pt idx="10">
                  <c:v>0.55000000000000004</c:v>
                </c:pt>
                <c:pt idx="11">
                  <c:v>0.6</c:v>
                </c:pt>
                <c:pt idx="12">
                  <c:v>0.65</c:v>
                </c:pt>
                <c:pt idx="13">
                  <c:v>0.7</c:v>
                </c:pt>
                <c:pt idx="14">
                  <c:v>0.75</c:v>
                </c:pt>
                <c:pt idx="15">
                  <c:v>0.8</c:v>
                </c:pt>
                <c:pt idx="16">
                  <c:v>0.85</c:v>
                </c:pt>
                <c:pt idx="17">
                  <c:v>0.9</c:v>
                </c:pt>
                <c:pt idx="18">
                  <c:v>0.95</c:v>
                </c:pt>
              </c:numCache>
            </c:numRef>
          </c:xVal>
          <c:yVal>
            <c:numRef>
              <c:f>[1]time!$L$2:$L$20</c:f>
              <c:numCache>
                <c:formatCode>General</c:formatCode>
                <c:ptCount val="19"/>
                <c:pt idx="0">
                  <c:v>4.2831000000000001</c:v>
                </c:pt>
                <c:pt idx="1">
                  <c:v>4.6181999999999999</c:v>
                </c:pt>
                <c:pt idx="2">
                  <c:v>5.6231</c:v>
                </c:pt>
                <c:pt idx="3">
                  <c:v>6.2534166666666664</c:v>
                </c:pt>
                <c:pt idx="4">
                  <c:v>8.0203833333333332</c:v>
                </c:pt>
                <c:pt idx="5">
                  <c:v>7.0908666666666669</c:v>
                </c:pt>
                <c:pt idx="6">
                  <c:v>6.8254833333333336</c:v>
                </c:pt>
                <c:pt idx="7">
                  <c:v>7.5416333333333334</c:v>
                </c:pt>
                <c:pt idx="8">
                  <c:v>10.725050000000001</c:v>
                </c:pt>
                <c:pt idx="9">
                  <c:v>10.0923</c:v>
                </c:pt>
                <c:pt idx="10">
                  <c:v>10.819533333333334</c:v>
                </c:pt>
                <c:pt idx="11">
                  <c:v>13.317083333333333</c:v>
                </c:pt>
                <c:pt idx="12">
                  <c:v>13.490166666666665</c:v>
                </c:pt>
                <c:pt idx="13">
                  <c:v>13.255916666666668</c:v>
                </c:pt>
                <c:pt idx="14">
                  <c:v>15.671383333333333</c:v>
                </c:pt>
                <c:pt idx="15">
                  <c:v>17.41825</c:v>
                </c:pt>
                <c:pt idx="16">
                  <c:v>18.441466666666667</c:v>
                </c:pt>
                <c:pt idx="17">
                  <c:v>21.141783333333333</c:v>
                </c:pt>
                <c:pt idx="18">
                  <c:v>18.84235</c:v>
                </c:pt>
              </c:numCache>
            </c:numRef>
          </c:yVal>
          <c:smooth val="0"/>
          <c:extLst>
            <c:ext xmlns:c16="http://schemas.microsoft.com/office/drawing/2014/chart" uri="{C3380CC4-5D6E-409C-BE32-E72D297353CC}">
              <c16:uniqueId val="{00000001-6F5F-4978-9938-29FD078F192D}"/>
            </c:ext>
          </c:extLst>
        </c:ser>
        <c:dLbls>
          <c:showLegendKey val="0"/>
          <c:showVal val="0"/>
          <c:showCatName val="0"/>
          <c:showSerName val="0"/>
          <c:showPercent val="0"/>
          <c:showBubbleSize val="0"/>
        </c:dLbls>
        <c:axId val="2097098351"/>
        <c:axId val="2097095439"/>
      </c:scatterChart>
      <c:valAx>
        <c:axId val="2097098351"/>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600" dirty="0"/>
                  <a:t>Pairwise Edge Probability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97095439"/>
        <c:crosses val="autoZero"/>
        <c:crossBetween val="midCat"/>
        <c:majorUnit val="0.1"/>
      </c:valAx>
      <c:valAx>
        <c:axId val="20970954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600" dirty="0"/>
                  <a:t>Time (Minutes)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97098351"/>
        <c:crosses val="autoZero"/>
        <c:crossBetween val="midCat"/>
      </c:valAx>
      <c:spPr>
        <a:noFill/>
        <a:ln>
          <a:noFill/>
        </a:ln>
        <a:effectLst/>
      </c:spPr>
    </c:plotArea>
    <c:legend>
      <c:legendPos val="b"/>
      <c:layout>
        <c:manualLayout>
          <c:xMode val="edge"/>
          <c:yMode val="edge"/>
          <c:x val="0.20321959755030627"/>
          <c:y val="0.16152253500501279"/>
          <c:w val="0.2602272528433946"/>
          <c:h val="7.8125546806649168E-2"/>
        </c:manualLayout>
      </c:layout>
      <c:overlay val="1"/>
      <c:spPr>
        <a:solidFill>
          <a:schemeClr val="bg1"/>
        </a:solid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Task</a:t>
            </a:r>
            <a:r>
              <a:rPr lang="en-US" baseline="0" dirty="0"/>
              <a:t> Set Admission on System with 8 Cores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v>Old</c:v>
          </c:tx>
          <c:spPr>
            <a:ln w="19050" cap="rnd">
              <a:noFill/>
              <a:round/>
            </a:ln>
            <a:effectLst/>
          </c:spPr>
          <c:marker>
            <c:symbol val="circle"/>
            <c:size val="5"/>
            <c:spPr>
              <a:solidFill>
                <a:schemeClr val="accent1"/>
              </a:solidFill>
              <a:ln w="9525">
                <a:solidFill>
                  <a:schemeClr val="accent1"/>
                </a:solidFill>
              </a:ln>
              <a:effectLst/>
            </c:spPr>
          </c:marker>
          <c:xVal>
            <c:numRef>
              <c:f>compare_fed_u!$A$2:$A$8</c:f>
              <c:numCache>
                <c:formatCode>General</c:formatCode>
                <c:ptCount val="7"/>
                <c:pt idx="0">
                  <c:v>2</c:v>
                </c:pt>
                <c:pt idx="1">
                  <c:v>3</c:v>
                </c:pt>
                <c:pt idx="2">
                  <c:v>4</c:v>
                </c:pt>
                <c:pt idx="3">
                  <c:v>5</c:v>
                </c:pt>
                <c:pt idx="4">
                  <c:v>6</c:v>
                </c:pt>
                <c:pt idx="5">
                  <c:v>7</c:v>
                </c:pt>
                <c:pt idx="6">
                  <c:v>8</c:v>
                </c:pt>
              </c:numCache>
            </c:numRef>
          </c:xVal>
          <c:yVal>
            <c:numRef>
              <c:f>compare_fed_u!$D$2:$D$8</c:f>
              <c:numCache>
                <c:formatCode>General</c:formatCode>
                <c:ptCount val="7"/>
                <c:pt idx="0">
                  <c:v>0.89300000000000002</c:v>
                </c:pt>
                <c:pt idx="1">
                  <c:v>0.753</c:v>
                </c:pt>
                <c:pt idx="2">
                  <c:v>0.64</c:v>
                </c:pt>
                <c:pt idx="3">
                  <c:v>0.42</c:v>
                </c:pt>
                <c:pt idx="4">
                  <c:v>0.17599999999999999</c:v>
                </c:pt>
                <c:pt idx="5">
                  <c:v>3.5000000000000003E-2</c:v>
                </c:pt>
                <c:pt idx="6">
                  <c:v>1E-3</c:v>
                </c:pt>
              </c:numCache>
            </c:numRef>
          </c:yVal>
          <c:smooth val="0"/>
          <c:extLst>
            <c:ext xmlns:c16="http://schemas.microsoft.com/office/drawing/2014/chart" uri="{C3380CC4-5D6E-409C-BE32-E72D297353CC}">
              <c16:uniqueId val="{00000000-79BF-47D9-9583-202B4B62E20A}"/>
            </c:ext>
          </c:extLst>
        </c:ser>
        <c:ser>
          <c:idx val="1"/>
          <c:order val="1"/>
          <c:tx>
            <c:v>New</c:v>
          </c:tx>
          <c:spPr>
            <a:ln w="19050" cap="rnd">
              <a:noFill/>
              <a:round/>
            </a:ln>
            <a:effectLst/>
          </c:spPr>
          <c:marker>
            <c:symbol val="circle"/>
            <c:size val="5"/>
            <c:spPr>
              <a:solidFill>
                <a:schemeClr val="accent2"/>
              </a:solidFill>
              <a:ln w="9525">
                <a:solidFill>
                  <a:schemeClr val="accent2"/>
                </a:solidFill>
              </a:ln>
              <a:effectLst/>
            </c:spPr>
          </c:marker>
          <c:xVal>
            <c:numRef>
              <c:f>compare_fed_u!$A$2:$A$8</c:f>
              <c:numCache>
                <c:formatCode>General</c:formatCode>
                <c:ptCount val="7"/>
                <c:pt idx="0">
                  <c:v>2</c:v>
                </c:pt>
                <c:pt idx="1">
                  <c:v>3</c:v>
                </c:pt>
                <c:pt idx="2">
                  <c:v>4</c:v>
                </c:pt>
                <c:pt idx="3">
                  <c:v>5</c:v>
                </c:pt>
                <c:pt idx="4">
                  <c:v>6</c:v>
                </c:pt>
                <c:pt idx="5">
                  <c:v>7</c:v>
                </c:pt>
                <c:pt idx="6">
                  <c:v>8</c:v>
                </c:pt>
              </c:numCache>
            </c:numRef>
          </c:xVal>
          <c:yVal>
            <c:numRef>
              <c:f>compare_fed_u!$E$2:$E$8</c:f>
              <c:numCache>
                <c:formatCode>General</c:formatCode>
                <c:ptCount val="7"/>
                <c:pt idx="0">
                  <c:v>0.91500000000000004</c:v>
                </c:pt>
                <c:pt idx="1">
                  <c:v>0.79300000000000004</c:v>
                </c:pt>
                <c:pt idx="2">
                  <c:v>0.71099999999999997</c:v>
                </c:pt>
                <c:pt idx="3">
                  <c:v>0.54700000000000004</c:v>
                </c:pt>
                <c:pt idx="4">
                  <c:v>0.29599999999999999</c:v>
                </c:pt>
                <c:pt idx="5">
                  <c:v>0.13800000000000001</c:v>
                </c:pt>
                <c:pt idx="6">
                  <c:v>3.3000000000000002E-2</c:v>
                </c:pt>
              </c:numCache>
            </c:numRef>
          </c:yVal>
          <c:smooth val="0"/>
          <c:extLst>
            <c:ext xmlns:c16="http://schemas.microsoft.com/office/drawing/2014/chart" uri="{C3380CC4-5D6E-409C-BE32-E72D297353CC}">
              <c16:uniqueId val="{00000001-79BF-47D9-9583-202B4B62E20A}"/>
            </c:ext>
          </c:extLst>
        </c:ser>
        <c:dLbls>
          <c:showLegendKey val="0"/>
          <c:showVal val="0"/>
          <c:showCatName val="0"/>
          <c:showSerName val="0"/>
          <c:showPercent val="0"/>
          <c:showBubbleSize val="0"/>
        </c:dLbls>
        <c:axId val="666559216"/>
        <c:axId val="666564624"/>
      </c:scatterChart>
      <c:valAx>
        <c:axId val="666559216"/>
        <c:scaling>
          <c:orientation val="minMax"/>
          <c:max val="8"/>
          <c:min val="2"/>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Task Set Utilization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64624"/>
        <c:crosses val="autoZero"/>
        <c:crossBetween val="midCat"/>
        <c:majorUnit val="1"/>
      </c:valAx>
      <c:valAx>
        <c:axId val="666564624"/>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Proportion Admitted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59216"/>
        <c:crosses val="autoZero"/>
        <c:crossBetween val="midCat"/>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Task Set Admission on System with 64 Cores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v>Old</c:v>
          </c:tx>
          <c:spPr>
            <a:ln w="19050" cap="rnd">
              <a:noFill/>
              <a:round/>
            </a:ln>
            <a:effectLst/>
          </c:spPr>
          <c:marker>
            <c:symbol val="circle"/>
            <c:size val="5"/>
            <c:spPr>
              <a:solidFill>
                <a:schemeClr val="accent1"/>
              </a:solidFill>
              <a:ln w="9525">
                <a:solidFill>
                  <a:schemeClr val="accent1"/>
                </a:solidFill>
              </a:ln>
              <a:effectLst/>
            </c:spPr>
          </c:marker>
          <c:xVal>
            <c:numRef>
              <c:f>compare_fed_u!$A$2:$A$64</c:f>
              <c:numCache>
                <c:formatCode>General</c:formatCode>
                <c:ptCount val="63"/>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pt idx="29">
                  <c:v>31</c:v>
                </c:pt>
                <c:pt idx="30">
                  <c:v>32</c:v>
                </c:pt>
                <c:pt idx="31">
                  <c:v>33</c:v>
                </c:pt>
                <c:pt idx="32">
                  <c:v>34</c:v>
                </c:pt>
                <c:pt idx="33">
                  <c:v>35</c:v>
                </c:pt>
                <c:pt idx="34">
                  <c:v>36</c:v>
                </c:pt>
                <c:pt idx="35">
                  <c:v>37</c:v>
                </c:pt>
                <c:pt idx="36">
                  <c:v>38</c:v>
                </c:pt>
                <c:pt idx="37">
                  <c:v>39</c:v>
                </c:pt>
                <c:pt idx="38">
                  <c:v>40</c:v>
                </c:pt>
                <c:pt idx="39">
                  <c:v>41</c:v>
                </c:pt>
                <c:pt idx="40">
                  <c:v>42</c:v>
                </c:pt>
                <c:pt idx="41">
                  <c:v>43</c:v>
                </c:pt>
                <c:pt idx="42">
                  <c:v>44</c:v>
                </c:pt>
                <c:pt idx="43">
                  <c:v>45</c:v>
                </c:pt>
                <c:pt idx="44">
                  <c:v>46</c:v>
                </c:pt>
                <c:pt idx="45">
                  <c:v>47</c:v>
                </c:pt>
                <c:pt idx="46">
                  <c:v>48</c:v>
                </c:pt>
                <c:pt idx="47">
                  <c:v>49</c:v>
                </c:pt>
                <c:pt idx="48">
                  <c:v>50</c:v>
                </c:pt>
                <c:pt idx="49">
                  <c:v>51</c:v>
                </c:pt>
                <c:pt idx="50">
                  <c:v>52</c:v>
                </c:pt>
                <c:pt idx="51">
                  <c:v>53</c:v>
                </c:pt>
                <c:pt idx="52">
                  <c:v>54</c:v>
                </c:pt>
                <c:pt idx="53">
                  <c:v>55</c:v>
                </c:pt>
                <c:pt idx="54">
                  <c:v>56</c:v>
                </c:pt>
                <c:pt idx="55">
                  <c:v>57</c:v>
                </c:pt>
                <c:pt idx="56">
                  <c:v>58</c:v>
                </c:pt>
                <c:pt idx="57">
                  <c:v>59</c:v>
                </c:pt>
                <c:pt idx="58">
                  <c:v>60</c:v>
                </c:pt>
                <c:pt idx="59">
                  <c:v>61</c:v>
                </c:pt>
                <c:pt idx="60">
                  <c:v>62</c:v>
                </c:pt>
                <c:pt idx="61">
                  <c:v>63</c:v>
                </c:pt>
                <c:pt idx="62">
                  <c:v>64</c:v>
                </c:pt>
              </c:numCache>
            </c:numRef>
          </c:xVal>
          <c:yVal>
            <c:numRef>
              <c:f>compare_fed_u!$J$2:$J$64</c:f>
              <c:numCache>
                <c:formatCode>General</c:formatCode>
                <c:ptCount val="63"/>
                <c:pt idx="0">
                  <c:v>0.99099999999999999</c:v>
                </c:pt>
                <c:pt idx="1">
                  <c:v>0.98799999999999999</c:v>
                </c:pt>
                <c:pt idx="2">
                  <c:v>0.98199999999999998</c:v>
                </c:pt>
                <c:pt idx="3">
                  <c:v>0.97499999999999998</c:v>
                </c:pt>
                <c:pt idx="4">
                  <c:v>0.95899999999999996</c:v>
                </c:pt>
                <c:pt idx="5">
                  <c:v>0.94</c:v>
                </c:pt>
                <c:pt idx="6">
                  <c:v>0.94699999999999995</c:v>
                </c:pt>
                <c:pt idx="7">
                  <c:v>0.92400000000000004</c:v>
                </c:pt>
                <c:pt idx="8">
                  <c:v>0.90400000000000003</c:v>
                </c:pt>
                <c:pt idx="9">
                  <c:v>0.90600000000000003</c:v>
                </c:pt>
                <c:pt idx="10">
                  <c:v>0.88100000000000001</c:v>
                </c:pt>
                <c:pt idx="11">
                  <c:v>0.86899999999999999</c:v>
                </c:pt>
                <c:pt idx="12">
                  <c:v>0.86099999999999999</c:v>
                </c:pt>
                <c:pt idx="13">
                  <c:v>0.84899999999999998</c:v>
                </c:pt>
                <c:pt idx="14">
                  <c:v>0.82</c:v>
                </c:pt>
                <c:pt idx="15">
                  <c:v>0.79300000000000004</c:v>
                </c:pt>
                <c:pt idx="16">
                  <c:v>0.79300000000000004</c:v>
                </c:pt>
                <c:pt idx="17">
                  <c:v>0.754</c:v>
                </c:pt>
                <c:pt idx="18">
                  <c:v>0.74</c:v>
                </c:pt>
                <c:pt idx="19">
                  <c:v>0.70099999999999996</c:v>
                </c:pt>
                <c:pt idx="20">
                  <c:v>0.65800000000000003</c:v>
                </c:pt>
                <c:pt idx="21">
                  <c:v>0.63600000000000001</c:v>
                </c:pt>
                <c:pt idx="22">
                  <c:v>0.59399999999999997</c:v>
                </c:pt>
                <c:pt idx="23">
                  <c:v>0.60799999999999998</c:v>
                </c:pt>
                <c:pt idx="24">
                  <c:v>0.52800000000000002</c:v>
                </c:pt>
                <c:pt idx="25">
                  <c:v>0.55200000000000005</c:v>
                </c:pt>
                <c:pt idx="26">
                  <c:v>0.48299999999999998</c:v>
                </c:pt>
                <c:pt idx="27">
                  <c:v>0.436</c:v>
                </c:pt>
                <c:pt idx="28">
                  <c:v>0.40200000000000002</c:v>
                </c:pt>
                <c:pt idx="29">
                  <c:v>0.35199999999999998</c:v>
                </c:pt>
                <c:pt idx="30">
                  <c:v>0.32200000000000001</c:v>
                </c:pt>
                <c:pt idx="31">
                  <c:v>0.28599999999999998</c:v>
                </c:pt>
                <c:pt idx="32">
                  <c:v>0.24299999999999999</c:v>
                </c:pt>
                <c:pt idx="33">
                  <c:v>0.22600000000000001</c:v>
                </c:pt>
                <c:pt idx="34">
                  <c:v>0.184</c:v>
                </c:pt>
                <c:pt idx="35">
                  <c:v>0.13600000000000001</c:v>
                </c:pt>
                <c:pt idx="36">
                  <c:v>0.121</c:v>
                </c:pt>
                <c:pt idx="37">
                  <c:v>0.1</c:v>
                </c:pt>
                <c:pt idx="38">
                  <c:v>8.6999999999999994E-2</c:v>
                </c:pt>
                <c:pt idx="39">
                  <c:v>7.1999999999999995E-2</c:v>
                </c:pt>
                <c:pt idx="40">
                  <c:v>5.7000000000000002E-2</c:v>
                </c:pt>
                <c:pt idx="41">
                  <c:v>0.05</c:v>
                </c:pt>
                <c:pt idx="42">
                  <c:v>3.9E-2</c:v>
                </c:pt>
                <c:pt idx="43">
                  <c:v>2.8000000000000001E-2</c:v>
                </c:pt>
                <c:pt idx="44">
                  <c:v>2.7E-2</c:v>
                </c:pt>
                <c:pt idx="45">
                  <c:v>2.5999999999999999E-2</c:v>
                </c:pt>
                <c:pt idx="46">
                  <c:v>2.5999999999999999E-2</c:v>
                </c:pt>
                <c:pt idx="47">
                  <c:v>8.9999999999999993E-3</c:v>
                </c:pt>
                <c:pt idx="48">
                  <c:v>1.2E-2</c:v>
                </c:pt>
                <c:pt idx="49">
                  <c:v>1.4E-2</c:v>
                </c:pt>
                <c:pt idx="50">
                  <c:v>6.0000000000000001E-3</c:v>
                </c:pt>
                <c:pt idx="51">
                  <c:v>1.2E-2</c:v>
                </c:pt>
                <c:pt idx="52">
                  <c:v>8.9999999999999993E-3</c:v>
                </c:pt>
                <c:pt idx="53">
                  <c:v>4.0000000000000001E-3</c:v>
                </c:pt>
                <c:pt idx="54">
                  <c:v>5.0000000000000001E-3</c:v>
                </c:pt>
                <c:pt idx="55">
                  <c:v>4.0000000000000001E-3</c:v>
                </c:pt>
                <c:pt idx="56">
                  <c:v>2E-3</c:v>
                </c:pt>
                <c:pt idx="57">
                  <c:v>2E-3</c:v>
                </c:pt>
                <c:pt idx="58">
                  <c:v>2E-3</c:v>
                </c:pt>
                <c:pt idx="59">
                  <c:v>0</c:v>
                </c:pt>
                <c:pt idx="60">
                  <c:v>0</c:v>
                </c:pt>
                <c:pt idx="61">
                  <c:v>0</c:v>
                </c:pt>
                <c:pt idx="62">
                  <c:v>0</c:v>
                </c:pt>
              </c:numCache>
            </c:numRef>
          </c:yVal>
          <c:smooth val="0"/>
          <c:extLst>
            <c:ext xmlns:c16="http://schemas.microsoft.com/office/drawing/2014/chart" uri="{C3380CC4-5D6E-409C-BE32-E72D297353CC}">
              <c16:uniqueId val="{00000000-C91B-48A2-B969-11D7A6F21FBC}"/>
            </c:ext>
          </c:extLst>
        </c:ser>
        <c:ser>
          <c:idx val="1"/>
          <c:order val="1"/>
          <c:tx>
            <c:v>New</c:v>
          </c:tx>
          <c:spPr>
            <a:ln w="19050" cap="rnd">
              <a:noFill/>
              <a:round/>
            </a:ln>
            <a:effectLst/>
          </c:spPr>
          <c:marker>
            <c:symbol val="circle"/>
            <c:size val="5"/>
            <c:spPr>
              <a:solidFill>
                <a:schemeClr val="accent2"/>
              </a:solidFill>
              <a:ln w="9525">
                <a:solidFill>
                  <a:schemeClr val="accent2"/>
                </a:solidFill>
              </a:ln>
              <a:effectLst/>
            </c:spPr>
          </c:marker>
          <c:xVal>
            <c:numRef>
              <c:f>compare_fed_u!$A$2:$A$64</c:f>
              <c:numCache>
                <c:formatCode>General</c:formatCode>
                <c:ptCount val="63"/>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pt idx="29">
                  <c:v>31</c:v>
                </c:pt>
                <c:pt idx="30">
                  <c:v>32</c:v>
                </c:pt>
                <c:pt idx="31">
                  <c:v>33</c:v>
                </c:pt>
                <c:pt idx="32">
                  <c:v>34</c:v>
                </c:pt>
                <c:pt idx="33">
                  <c:v>35</c:v>
                </c:pt>
                <c:pt idx="34">
                  <c:v>36</c:v>
                </c:pt>
                <c:pt idx="35">
                  <c:v>37</c:v>
                </c:pt>
                <c:pt idx="36">
                  <c:v>38</c:v>
                </c:pt>
                <c:pt idx="37">
                  <c:v>39</c:v>
                </c:pt>
                <c:pt idx="38">
                  <c:v>40</c:v>
                </c:pt>
                <c:pt idx="39">
                  <c:v>41</c:v>
                </c:pt>
                <c:pt idx="40">
                  <c:v>42</c:v>
                </c:pt>
                <c:pt idx="41">
                  <c:v>43</c:v>
                </c:pt>
                <c:pt idx="42">
                  <c:v>44</c:v>
                </c:pt>
                <c:pt idx="43">
                  <c:v>45</c:v>
                </c:pt>
                <c:pt idx="44">
                  <c:v>46</c:v>
                </c:pt>
                <c:pt idx="45">
                  <c:v>47</c:v>
                </c:pt>
                <c:pt idx="46">
                  <c:v>48</c:v>
                </c:pt>
                <c:pt idx="47">
                  <c:v>49</c:v>
                </c:pt>
                <c:pt idx="48">
                  <c:v>50</c:v>
                </c:pt>
                <c:pt idx="49">
                  <c:v>51</c:v>
                </c:pt>
                <c:pt idx="50">
                  <c:v>52</c:v>
                </c:pt>
                <c:pt idx="51">
                  <c:v>53</c:v>
                </c:pt>
                <c:pt idx="52">
                  <c:v>54</c:v>
                </c:pt>
                <c:pt idx="53">
                  <c:v>55</c:v>
                </c:pt>
                <c:pt idx="54">
                  <c:v>56</c:v>
                </c:pt>
                <c:pt idx="55">
                  <c:v>57</c:v>
                </c:pt>
                <c:pt idx="56">
                  <c:v>58</c:v>
                </c:pt>
                <c:pt idx="57">
                  <c:v>59</c:v>
                </c:pt>
                <c:pt idx="58">
                  <c:v>60</c:v>
                </c:pt>
                <c:pt idx="59">
                  <c:v>61</c:v>
                </c:pt>
                <c:pt idx="60">
                  <c:v>62</c:v>
                </c:pt>
                <c:pt idx="61">
                  <c:v>63</c:v>
                </c:pt>
                <c:pt idx="62">
                  <c:v>64</c:v>
                </c:pt>
              </c:numCache>
            </c:numRef>
          </c:xVal>
          <c:yVal>
            <c:numRef>
              <c:f>compare_fed_u!$K$2:$K$64</c:f>
              <c:numCache>
                <c:formatCode>General</c:formatCode>
                <c:ptCount val="63"/>
                <c:pt idx="0">
                  <c:v>0.99399999999999999</c:v>
                </c:pt>
                <c:pt idx="1">
                  <c:v>0.99199999999999999</c:v>
                </c:pt>
                <c:pt idx="2">
                  <c:v>0.99</c:v>
                </c:pt>
                <c:pt idx="3">
                  <c:v>0.98299999999999998</c:v>
                </c:pt>
                <c:pt idx="4">
                  <c:v>0.97099999999999997</c:v>
                </c:pt>
                <c:pt idx="5">
                  <c:v>0.95299999999999996</c:v>
                </c:pt>
                <c:pt idx="6">
                  <c:v>0.96599999999999997</c:v>
                </c:pt>
                <c:pt idx="7">
                  <c:v>0.94</c:v>
                </c:pt>
                <c:pt idx="8">
                  <c:v>0.93</c:v>
                </c:pt>
                <c:pt idx="9">
                  <c:v>0.93500000000000005</c:v>
                </c:pt>
                <c:pt idx="10">
                  <c:v>0.90800000000000003</c:v>
                </c:pt>
                <c:pt idx="11">
                  <c:v>0.91100000000000003</c:v>
                </c:pt>
                <c:pt idx="12">
                  <c:v>0.89900000000000002</c:v>
                </c:pt>
                <c:pt idx="13">
                  <c:v>0.88700000000000001</c:v>
                </c:pt>
                <c:pt idx="14">
                  <c:v>0.86399999999999999</c:v>
                </c:pt>
                <c:pt idx="15">
                  <c:v>0.84099999999999997</c:v>
                </c:pt>
                <c:pt idx="16">
                  <c:v>0.84399999999999997</c:v>
                </c:pt>
                <c:pt idx="17">
                  <c:v>0.81799999999999995</c:v>
                </c:pt>
                <c:pt idx="18">
                  <c:v>0.80700000000000005</c:v>
                </c:pt>
                <c:pt idx="19">
                  <c:v>0.76400000000000001</c:v>
                </c:pt>
                <c:pt idx="20">
                  <c:v>0.72699999999999998</c:v>
                </c:pt>
                <c:pt idx="21">
                  <c:v>0.746</c:v>
                </c:pt>
                <c:pt idx="22">
                  <c:v>0.71399999999999997</c:v>
                </c:pt>
                <c:pt idx="23">
                  <c:v>0.71899999999999997</c:v>
                </c:pt>
                <c:pt idx="24">
                  <c:v>0.65100000000000002</c:v>
                </c:pt>
                <c:pt idx="25">
                  <c:v>0.67100000000000004</c:v>
                </c:pt>
                <c:pt idx="26">
                  <c:v>0.60299999999999998</c:v>
                </c:pt>
                <c:pt idx="27">
                  <c:v>0.54200000000000004</c:v>
                </c:pt>
                <c:pt idx="28">
                  <c:v>0.52100000000000002</c:v>
                </c:pt>
                <c:pt idx="29">
                  <c:v>0.5</c:v>
                </c:pt>
                <c:pt idx="30">
                  <c:v>0.48799999999999999</c:v>
                </c:pt>
                <c:pt idx="31">
                  <c:v>0.42399999999999999</c:v>
                </c:pt>
                <c:pt idx="32">
                  <c:v>0.39600000000000002</c:v>
                </c:pt>
                <c:pt idx="33">
                  <c:v>0.35599999999999998</c:v>
                </c:pt>
                <c:pt idx="34">
                  <c:v>0.33700000000000002</c:v>
                </c:pt>
                <c:pt idx="35">
                  <c:v>0.26</c:v>
                </c:pt>
                <c:pt idx="36">
                  <c:v>0.25800000000000001</c:v>
                </c:pt>
                <c:pt idx="37">
                  <c:v>0.23699999999999999</c:v>
                </c:pt>
                <c:pt idx="38">
                  <c:v>0.17100000000000001</c:v>
                </c:pt>
                <c:pt idx="39">
                  <c:v>0.155</c:v>
                </c:pt>
                <c:pt idx="40">
                  <c:v>0.13800000000000001</c:v>
                </c:pt>
                <c:pt idx="41">
                  <c:v>0.122</c:v>
                </c:pt>
                <c:pt idx="42">
                  <c:v>0.11600000000000001</c:v>
                </c:pt>
                <c:pt idx="43">
                  <c:v>0.09</c:v>
                </c:pt>
                <c:pt idx="44">
                  <c:v>7.3999999999999996E-2</c:v>
                </c:pt>
                <c:pt idx="45">
                  <c:v>6.2E-2</c:v>
                </c:pt>
                <c:pt idx="46">
                  <c:v>5.8000000000000003E-2</c:v>
                </c:pt>
                <c:pt idx="47">
                  <c:v>3.3000000000000002E-2</c:v>
                </c:pt>
                <c:pt idx="48">
                  <c:v>3.7999999999999999E-2</c:v>
                </c:pt>
                <c:pt idx="49">
                  <c:v>3.5999999999999997E-2</c:v>
                </c:pt>
                <c:pt idx="50">
                  <c:v>0.02</c:v>
                </c:pt>
                <c:pt idx="51">
                  <c:v>3.2000000000000001E-2</c:v>
                </c:pt>
                <c:pt idx="52">
                  <c:v>1.6E-2</c:v>
                </c:pt>
                <c:pt idx="53">
                  <c:v>2.4E-2</c:v>
                </c:pt>
                <c:pt idx="54">
                  <c:v>1.4999999999999999E-2</c:v>
                </c:pt>
                <c:pt idx="55">
                  <c:v>1.6E-2</c:v>
                </c:pt>
                <c:pt idx="56">
                  <c:v>1.6E-2</c:v>
                </c:pt>
                <c:pt idx="57">
                  <c:v>0.01</c:v>
                </c:pt>
                <c:pt idx="58">
                  <c:v>8.0000000000000002E-3</c:v>
                </c:pt>
                <c:pt idx="59">
                  <c:v>6.0000000000000001E-3</c:v>
                </c:pt>
                <c:pt idx="60">
                  <c:v>6.0000000000000001E-3</c:v>
                </c:pt>
                <c:pt idx="61">
                  <c:v>4.0000000000000001E-3</c:v>
                </c:pt>
                <c:pt idx="62">
                  <c:v>7.0000000000000001E-3</c:v>
                </c:pt>
              </c:numCache>
            </c:numRef>
          </c:yVal>
          <c:smooth val="0"/>
          <c:extLst>
            <c:ext xmlns:c16="http://schemas.microsoft.com/office/drawing/2014/chart" uri="{C3380CC4-5D6E-409C-BE32-E72D297353CC}">
              <c16:uniqueId val="{00000001-C91B-48A2-B969-11D7A6F21FBC}"/>
            </c:ext>
          </c:extLst>
        </c:ser>
        <c:dLbls>
          <c:showLegendKey val="0"/>
          <c:showVal val="0"/>
          <c:showCatName val="0"/>
          <c:showSerName val="0"/>
          <c:showPercent val="0"/>
          <c:showBubbleSize val="0"/>
        </c:dLbls>
        <c:axId val="666559216"/>
        <c:axId val="666564624"/>
      </c:scatterChart>
      <c:valAx>
        <c:axId val="666559216"/>
        <c:scaling>
          <c:orientation val="minMax"/>
          <c:max val="64"/>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Task Set Utilization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64624"/>
        <c:crosses val="autoZero"/>
        <c:crossBetween val="midCat"/>
        <c:majorUnit val="4"/>
      </c:valAx>
      <c:valAx>
        <c:axId val="666564624"/>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Proportion Admitted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559216"/>
        <c:crosses val="autoZero"/>
        <c:crossBetween val="midCat"/>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DA74EA-D831-4BB9-8799-403FBDBE1DF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48362BC-DFC9-4C30-8233-C40A35DFA4B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9AA956E-C982-4F67-BC05-3E48073F4759}" type="datetimeFigureOut">
              <a:rPr lang="en-US" smtClean="0"/>
              <a:t>6/18/2022</a:t>
            </a:fld>
            <a:endParaRPr lang="en-US"/>
          </a:p>
        </p:txBody>
      </p:sp>
      <p:sp>
        <p:nvSpPr>
          <p:cNvPr id="4" name="Footer Placeholder 3">
            <a:extLst>
              <a:ext uri="{FF2B5EF4-FFF2-40B4-BE49-F238E27FC236}">
                <a16:creationId xmlns:a16="http://schemas.microsoft.com/office/drawing/2014/main" id="{E9D9E4F9-2A3E-4A8D-9383-430C5F2DE8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01A44F8-375A-439F-9727-029C1166AF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6A7231-838B-4F47-8FA2-74C2DAD1E526}" type="slidenum">
              <a:rPr lang="en-US" smtClean="0"/>
              <a:t>‹#›</a:t>
            </a:fld>
            <a:endParaRPr lang="en-US"/>
          </a:p>
        </p:txBody>
      </p:sp>
    </p:spTree>
    <p:extLst>
      <p:ext uri="{BB962C8B-B14F-4D97-AF65-F5344CB8AC3E}">
        <p14:creationId xmlns:p14="http://schemas.microsoft.com/office/powerpoint/2010/main" val="840992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74FB44-D9BB-4AE5-A1A8-90C00510A7C0}" type="datetimeFigureOut">
              <a:rPr lang="en-US" smtClean="0"/>
              <a:pPr/>
              <a:t>6/18/2022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DD4BF9-4F82-4169-95B0-797E1744D4AD}" type="slidenum">
              <a:rPr lang="en-US" smtClean="0"/>
              <a:pPr/>
              <a:t>‹#›</a:t>
            </a:fld>
            <a:endParaRPr lang="en-US"/>
          </a:p>
        </p:txBody>
      </p:sp>
    </p:spTree>
    <p:extLst>
      <p:ext uri="{BB962C8B-B14F-4D97-AF65-F5344CB8AC3E}">
        <p14:creationId xmlns:p14="http://schemas.microsoft.com/office/powerpoint/2010/main" val="4102973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1</a:t>
            </a:fld>
            <a:endParaRPr lang="en-US"/>
          </a:p>
        </p:txBody>
      </p:sp>
    </p:spTree>
    <p:extLst>
      <p:ext uri="{BB962C8B-B14F-4D97-AF65-F5344CB8AC3E}">
        <p14:creationId xmlns:p14="http://schemas.microsoft.com/office/powerpoint/2010/main" val="1100421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15</a:t>
            </a:fld>
            <a:endParaRPr lang="en-US"/>
          </a:p>
        </p:txBody>
      </p:sp>
    </p:spTree>
    <p:extLst>
      <p:ext uri="{BB962C8B-B14F-4D97-AF65-F5344CB8AC3E}">
        <p14:creationId xmlns:p14="http://schemas.microsoft.com/office/powerpoint/2010/main" val="5482531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consider *both* because neither is always better than the other, as illustrated in the following examples.</a:t>
            </a:r>
          </a:p>
        </p:txBody>
      </p:sp>
      <p:sp>
        <p:nvSpPr>
          <p:cNvPr id="4" name="Slide Number Placeholder 3"/>
          <p:cNvSpPr>
            <a:spLocks noGrp="1"/>
          </p:cNvSpPr>
          <p:nvPr>
            <p:ph type="sldNum" sz="quarter" idx="5"/>
          </p:nvPr>
        </p:nvSpPr>
        <p:spPr/>
        <p:txBody>
          <a:bodyPr/>
          <a:lstStyle/>
          <a:p>
            <a:fld id="{0EDD4BF9-4F82-4169-95B0-797E1744D4AD}" type="slidenum">
              <a:rPr lang="en-US" smtClean="0"/>
              <a:pPr/>
              <a:t>16</a:t>
            </a:fld>
            <a:endParaRPr lang="en-US"/>
          </a:p>
        </p:txBody>
      </p:sp>
    </p:spTree>
    <p:extLst>
      <p:ext uri="{BB962C8B-B14F-4D97-AF65-F5344CB8AC3E}">
        <p14:creationId xmlns:p14="http://schemas.microsoft.com/office/powerpoint/2010/main" val="15157380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20</a:t>
            </a:fld>
            <a:endParaRPr lang="en-US"/>
          </a:p>
        </p:txBody>
      </p:sp>
    </p:spTree>
    <p:extLst>
      <p:ext uri="{BB962C8B-B14F-4D97-AF65-F5344CB8AC3E}">
        <p14:creationId xmlns:p14="http://schemas.microsoft.com/office/powerpoint/2010/main" val="1873340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21</a:t>
            </a:fld>
            <a:endParaRPr lang="en-US"/>
          </a:p>
        </p:txBody>
      </p:sp>
    </p:spTree>
    <p:extLst>
      <p:ext uri="{BB962C8B-B14F-4D97-AF65-F5344CB8AC3E}">
        <p14:creationId xmlns:p14="http://schemas.microsoft.com/office/powerpoint/2010/main" val="321385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23</a:t>
            </a:fld>
            <a:endParaRPr lang="en-US"/>
          </a:p>
        </p:txBody>
      </p:sp>
    </p:spTree>
    <p:extLst>
      <p:ext uri="{BB962C8B-B14F-4D97-AF65-F5344CB8AC3E}">
        <p14:creationId xmlns:p14="http://schemas.microsoft.com/office/powerpoint/2010/main" val="13073785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24</a:t>
            </a:fld>
            <a:endParaRPr lang="en-US"/>
          </a:p>
        </p:txBody>
      </p:sp>
    </p:spTree>
    <p:extLst>
      <p:ext uri="{BB962C8B-B14F-4D97-AF65-F5344CB8AC3E}">
        <p14:creationId xmlns:p14="http://schemas.microsoft.com/office/powerpoint/2010/main" val="35159186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found that, as the probability of an edge between pairwise vertices increased (reflective of the DAGs becoming more connected), GSS execution times also increased. The mean execution time remained under 5 minutes even on a single-threaded instance of GSS, and the greatest execution time was under 22 minutes even running in single-threaded mode, demonstrating the feasibility of running GSS offline to find an optimal schedule.</a:t>
            </a:r>
          </a:p>
        </p:txBody>
      </p:sp>
      <p:sp>
        <p:nvSpPr>
          <p:cNvPr id="4" name="Slide Number Placeholder 3"/>
          <p:cNvSpPr>
            <a:spLocks noGrp="1"/>
          </p:cNvSpPr>
          <p:nvPr>
            <p:ph type="sldNum" sz="quarter" idx="5"/>
          </p:nvPr>
        </p:nvSpPr>
        <p:spPr/>
        <p:txBody>
          <a:bodyPr/>
          <a:lstStyle/>
          <a:p>
            <a:fld id="{0EDD4BF9-4F82-4169-95B0-797E1744D4AD}" type="slidenum">
              <a:rPr lang="en-US" smtClean="0"/>
              <a:pPr/>
              <a:t>25</a:t>
            </a:fld>
            <a:endParaRPr lang="en-US"/>
          </a:p>
        </p:txBody>
      </p:sp>
    </p:spTree>
    <p:extLst>
      <p:ext uri="{BB962C8B-B14F-4D97-AF65-F5344CB8AC3E}">
        <p14:creationId xmlns:p14="http://schemas.microsoft.com/office/powerpoint/2010/main" val="39815231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26</a:t>
            </a:fld>
            <a:endParaRPr lang="en-US"/>
          </a:p>
        </p:txBody>
      </p:sp>
    </p:spTree>
    <p:extLst>
      <p:ext uri="{BB962C8B-B14F-4D97-AF65-F5344CB8AC3E}">
        <p14:creationId xmlns:p14="http://schemas.microsoft.com/office/powerpoint/2010/main" val="40173209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27</a:t>
            </a:fld>
            <a:endParaRPr lang="en-US"/>
          </a:p>
        </p:txBody>
      </p:sp>
    </p:spTree>
    <p:extLst>
      <p:ext uri="{BB962C8B-B14F-4D97-AF65-F5344CB8AC3E}">
        <p14:creationId xmlns:p14="http://schemas.microsoft.com/office/powerpoint/2010/main" val="16015628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30</a:t>
            </a:fld>
            <a:endParaRPr lang="en-US"/>
          </a:p>
        </p:txBody>
      </p:sp>
    </p:spTree>
    <p:extLst>
      <p:ext uri="{BB962C8B-B14F-4D97-AF65-F5344CB8AC3E}">
        <p14:creationId xmlns:p14="http://schemas.microsoft.com/office/powerpoint/2010/main" val="2568386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2</a:t>
            </a:fld>
            <a:endParaRPr lang="en-US"/>
          </a:p>
        </p:txBody>
      </p:sp>
    </p:spTree>
    <p:extLst>
      <p:ext uri="{BB962C8B-B14F-4D97-AF65-F5344CB8AC3E}">
        <p14:creationId xmlns:p14="http://schemas.microsoft.com/office/powerpoint/2010/main" val="3764848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31</a:t>
            </a:fld>
            <a:endParaRPr lang="en-US"/>
          </a:p>
        </p:txBody>
      </p:sp>
    </p:spTree>
    <p:extLst>
      <p:ext uri="{BB962C8B-B14F-4D97-AF65-F5344CB8AC3E}">
        <p14:creationId xmlns:p14="http://schemas.microsoft.com/office/powerpoint/2010/main" val="1811198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3</a:t>
            </a:fld>
            <a:endParaRPr lang="en-US"/>
          </a:p>
        </p:txBody>
      </p:sp>
    </p:spTree>
    <p:extLst>
      <p:ext uri="{BB962C8B-B14F-4D97-AF65-F5344CB8AC3E}">
        <p14:creationId xmlns:p14="http://schemas.microsoft.com/office/powerpoint/2010/main" val="2382466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4</a:t>
            </a:fld>
            <a:endParaRPr lang="en-US"/>
          </a:p>
        </p:txBody>
      </p:sp>
    </p:spTree>
    <p:extLst>
      <p:ext uri="{BB962C8B-B14F-4D97-AF65-F5344CB8AC3E}">
        <p14:creationId xmlns:p14="http://schemas.microsoft.com/office/powerpoint/2010/main" val="140239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5</a:t>
            </a:fld>
            <a:endParaRPr lang="en-US"/>
          </a:p>
        </p:txBody>
      </p:sp>
    </p:spTree>
    <p:extLst>
      <p:ext uri="{BB962C8B-B14F-4D97-AF65-F5344CB8AC3E}">
        <p14:creationId xmlns:p14="http://schemas.microsoft.com/office/powerpoint/2010/main" val="663812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D4BF9-4F82-4169-95B0-797E1744D4AD}" type="slidenum">
              <a:rPr lang="en-US" smtClean="0"/>
              <a:pPr/>
              <a:t>11</a:t>
            </a:fld>
            <a:endParaRPr lang="en-US"/>
          </a:p>
        </p:txBody>
      </p:sp>
    </p:spTree>
    <p:extLst>
      <p:ext uri="{BB962C8B-B14F-4D97-AF65-F5344CB8AC3E}">
        <p14:creationId xmlns:p14="http://schemas.microsoft.com/office/powerpoint/2010/main" val="2815525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only can this allocate fewer processors, it also addresses two cases.</a:t>
            </a:r>
          </a:p>
        </p:txBody>
      </p:sp>
      <p:sp>
        <p:nvSpPr>
          <p:cNvPr id="4" name="Slide Number Placeholder 3"/>
          <p:cNvSpPr>
            <a:spLocks noGrp="1"/>
          </p:cNvSpPr>
          <p:nvPr>
            <p:ph type="sldNum" sz="quarter" idx="5"/>
          </p:nvPr>
        </p:nvSpPr>
        <p:spPr/>
        <p:txBody>
          <a:bodyPr/>
          <a:lstStyle/>
          <a:p>
            <a:fld id="{0EDD4BF9-4F82-4169-95B0-797E1744D4AD}" type="slidenum">
              <a:rPr lang="en-US" smtClean="0"/>
              <a:pPr/>
              <a:t>12</a:t>
            </a:fld>
            <a:endParaRPr lang="en-US"/>
          </a:p>
        </p:txBody>
      </p:sp>
    </p:spTree>
    <p:extLst>
      <p:ext uri="{BB962C8B-B14F-4D97-AF65-F5344CB8AC3E}">
        <p14:creationId xmlns:p14="http://schemas.microsoft.com/office/powerpoint/2010/main" val="2576711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C in the range 3-1000; given the scale at which deadlines and execution times are expressed, this should cover a broad range of real-world task sets.</a:t>
            </a:r>
          </a:p>
          <a:p>
            <a:endParaRPr lang="en-US" dirty="0"/>
          </a:p>
          <a:p>
            <a:r>
              <a:rPr lang="en-US" dirty="0"/>
              <a:t>We computed n and n’, and we found that n’ is often less than n, especially for smaller values of C. Even for larger values of C, the total number of cores assigned by the new method was significantly less than the total assigned by the old method.</a:t>
            </a:r>
          </a:p>
        </p:txBody>
      </p:sp>
      <p:sp>
        <p:nvSpPr>
          <p:cNvPr id="4" name="Slide Number Placeholder 3"/>
          <p:cNvSpPr>
            <a:spLocks noGrp="1"/>
          </p:cNvSpPr>
          <p:nvPr>
            <p:ph type="sldNum" sz="quarter" idx="5"/>
          </p:nvPr>
        </p:nvSpPr>
        <p:spPr/>
        <p:txBody>
          <a:bodyPr/>
          <a:lstStyle/>
          <a:p>
            <a:fld id="{0EDD4BF9-4F82-4169-95B0-797E1744D4AD}" type="slidenum">
              <a:rPr lang="en-US" smtClean="0"/>
              <a:pPr/>
              <a:t>13</a:t>
            </a:fld>
            <a:endParaRPr lang="en-US"/>
          </a:p>
        </p:txBody>
      </p:sp>
    </p:spTree>
    <p:extLst>
      <p:ext uri="{BB962C8B-B14F-4D97-AF65-F5344CB8AC3E}">
        <p14:creationId xmlns:p14="http://schemas.microsoft.com/office/powerpoint/2010/main" val="2528646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found that qualitatively, the results are similar for smaller and larger numbers of cores: at the low end of utilization, most task sets can be admitted. For utilizations approaching the number of cores, very few task sets can be admitted. At utilizations in the middle, the new method admits more task sets than the old method.</a:t>
            </a:r>
          </a:p>
        </p:txBody>
      </p:sp>
      <p:sp>
        <p:nvSpPr>
          <p:cNvPr id="4" name="Slide Number Placeholder 3"/>
          <p:cNvSpPr>
            <a:spLocks noGrp="1"/>
          </p:cNvSpPr>
          <p:nvPr>
            <p:ph type="sldNum" sz="quarter" idx="5"/>
          </p:nvPr>
        </p:nvSpPr>
        <p:spPr/>
        <p:txBody>
          <a:bodyPr/>
          <a:lstStyle/>
          <a:p>
            <a:fld id="{0EDD4BF9-4F82-4169-95B0-797E1744D4AD}" type="slidenum">
              <a:rPr lang="en-US" smtClean="0"/>
              <a:pPr/>
              <a:t>14</a:t>
            </a:fld>
            <a:endParaRPr lang="en-US"/>
          </a:p>
        </p:txBody>
      </p:sp>
    </p:spTree>
    <p:extLst>
      <p:ext uri="{BB962C8B-B14F-4D97-AF65-F5344CB8AC3E}">
        <p14:creationId xmlns:p14="http://schemas.microsoft.com/office/powerpoint/2010/main" val="16709994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295401"/>
            <a:ext cx="10363200" cy="1470025"/>
          </a:xfrm>
        </p:spPr>
        <p:txBody>
          <a:bodyPr>
            <a:normAutofit/>
          </a:bodyPr>
          <a:lstStyle>
            <a:lvl1pPr>
              <a:defRPr sz="4000">
                <a:solidFill>
                  <a:srgbClr val="720D1A"/>
                </a:solidFill>
                <a:latin typeface="Georgia" pitchFamily="18" charset="0"/>
              </a:defRPr>
            </a:lvl1pPr>
          </a:lstStyle>
          <a:p>
            <a:r>
              <a:rPr lang="en-US" dirty="0"/>
              <a:t>Click to edit Master title style</a:t>
            </a:r>
          </a:p>
        </p:txBody>
      </p:sp>
      <p:sp>
        <p:nvSpPr>
          <p:cNvPr id="3" name="Subtitle 2"/>
          <p:cNvSpPr>
            <a:spLocks noGrp="1"/>
          </p:cNvSpPr>
          <p:nvPr>
            <p:ph type="subTitle" idx="1"/>
          </p:nvPr>
        </p:nvSpPr>
        <p:spPr>
          <a:xfrm>
            <a:off x="1828800" y="3048000"/>
            <a:ext cx="8534400" cy="1752600"/>
          </a:xfrm>
        </p:spPr>
        <p:txBody>
          <a:bodyPr>
            <a:normAutofit/>
          </a:bodyPr>
          <a:lstStyle>
            <a:lvl1pPr marL="0" indent="0" algn="ctr">
              <a:buNone/>
              <a:defRPr sz="2400">
                <a:solidFill>
                  <a:schemeClr val="tx1"/>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dirty="0"/>
              <a:t>RTNS 2022</a:t>
            </a:r>
          </a:p>
        </p:txBody>
      </p:sp>
      <p:sp>
        <p:nvSpPr>
          <p:cNvPr id="6" name="Slide Number Placeholder 5"/>
          <p:cNvSpPr>
            <a:spLocks noGrp="1"/>
          </p:cNvSpPr>
          <p:nvPr>
            <p:ph type="sldNum" sz="quarter" idx="12"/>
          </p:nvPr>
        </p:nvSpPr>
        <p:spPr/>
        <p:txBody>
          <a:bodyPr/>
          <a:lstStyle/>
          <a:p>
            <a:fld id="{A773B20C-5347-4FF9-A9F0-76F937F60217}" type="slidenum">
              <a:rPr lang="en-US" smtClean="0"/>
              <a:pPr/>
              <a:t>‹#›</a:t>
            </a:fld>
            <a:endParaRPr lang="en-US"/>
          </a:p>
        </p:txBody>
      </p:sp>
      <p:sp>
        <p:nvSpPr>
          <p:cNvPr id="7" name="Rectangle 6"/>
          <p:cNvSpPr/>
          <p:nvPr userDrawn="1"/>
        </p:nvSpPr>
        <p:spPr>
          <a:xfrm>
            <a:off x="0" y="5562600"/>
            <a:ext cx="12204192" cy="1295400"/>
          </a:xfrm>
          <a:prstGeom prst="rect">
            <a:avLst/>
          </a:prstGeom>
          <a:solidFill>
            <a:srgbClr val="80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7E8FED50-267D-B443-A7AA-B339A342C7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0" y="5562599"/>
            <a:ext cx="6096000" cy="1295401"/>
          </a:xfrm>
          <a:prstGeom prst="rect">
            <a:avLst/>
          </a:prstGeom>
        </p:spPr>
      </p:pic>
    </p:spTree>
    <p:extLst>
      <p:ext uri="{BB962C8B-B14F-4D97-AF65-F5344CB8AC3E}">
        <p14:creationId xmlns:p14="http://schemas.microsoft.com/office/powerpoint/2010/main" val="1419050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20D1A"/>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RTNS 2022</a:t>
            </a:r>
          </a:p>
        </p:txBody>
      </p:sp>
      <p:sp>
        <p:nvSpPr>
          <p:cNvPr id="6" name="Slide Number Placeholder 5"/>
          <p:cNvSpPr>
            <a:spLocks noGrp="1"/>
          </p:cNvSpPr>
          <p:nvPr>
            <p:ph type="sldNum" sz="quarter" idx="12"/>
          </p:nvPr>
        </p:nvSpPr>
        <p:spPr/>
        <p:txBody>
          <a:bodyPr/>
          <a:lstStyle/>
          <a:p>
            <a:fld id="{A773B20C-5347-4FF9-A9F0-76F937F60217}" type="slidenum">
              <a:rPr lang="en-US" smtClean="0"/>
              <a:pPr/>
              <a:t>‹#›</a:t>
            </a:fld>
            <a:endParaRPr lang="en-US"/>
          </a:p>
        </p:txBody>
      </p:sp>
    </p:spTree>
    <p:extLst>
      <p:ext uri="{BB962C8B-B14F-4D97-AF65-F5344CB8AC3E}">
        <p14:creationId xmlns:p14="http://schemas.microsoft.com/office/powerpoint/2010/main" val="391397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defRPr>
                <a:solidFill>
                  <a:srgbClr val="720D1A"/>
                </a:solidFill>
              </a:defRPr>
            </a:lvl1pPr>
          </a:lstStyle>
          <a:p>
            <a:r>
              <a:rPr lang="en-US" dirty="0"/>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RTNS 2022</a:t>
            </a:r>
          </a:p>
        </p:txBody>
      </p:sp>
      <p:sp>
        <p:nvSpPr>
          <p:cNvPr id="6" name="Slide Number Placeholder 5"/>
          <p:cNvSpPr>
            <a:spLocks noGrp="1"/>
          </p:cNvSpPr>
          <p:nvPr>
            <p:ph type="sldNum" sz="quarter" idx="12"/>
          </p:nvPr>
        </p:nvSpPr>
        <p:spPr/>
        <p:txBody>
          <a:bodyPr/>
          <a:lstStyle/>
          <a:p>
            <a:fld id="{A773B20C-5347-4FF9-A9F0-76F937F60217}" type="slidenum">
              <a:rPr lang="en-US" smtClean="0"/>
              <a:pPr/>
              <a:t>‹#›</a:t>
            </a:fld>
            <a:endParaRPr lang="en-US"/>
          </a:p>
        </p:txBody>
      </p:sp>
    </p:spTree>
    <p:extLst>
      <p:ext uri="{BB962C8B-B14F-4D97-AF65-F5344CB8AC3E}">
        <p14:creationId xmlns:p14="http://schemas.microsoft.com/office/powerpoint/2010/main" val="3490266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20D1A"/>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A773B20C-5347-4FF9-A9F0-76F937F60217}" type="slidenum">
              <a:rPr lang="en-US" smtClean="0"/>
              <a:pPr/>
              <a:t>‹#›</a:t>
            </a:fld>
            <a:endParaRPr lang="en-US"/>
          </a:p>
        </p:txBody>
      </p:sp>
      <p:sp>
        <p:nvSpPr>
          <p:cNvPr id="8" name="Footer Placeholder 4"/>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lvl1pPr algn="ctr">
              <a:defRPr sz="1200">
                <a:solidFill>
                  <a:schemeClr val="bg1">
                    <a:lumMod val="75000"/>
                  </a:schemeClr>
                </a:solidFill>
              </a:defRPr>
            </a:lvl1pPr>
          </a:lstStyle>
          <a:p>
            <a:r>
              <a:rPr lang="en-US" dirty="0"/>
              <a:t>RTNS 2022</a:t>
            </a:r>
          </a:p>
        </p:txBody>
      </p:sp>
    </p:spTree>
    <p:extLst>
      <p:ext uri="{BB962C8B-B14F-4D97-AF65-F5344CB8AC3E}">
        <p14:creationId xmlns:p14="http://schemas.microsoft.com/office/powerpoint/2010/main" val="4119517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720D1A"/>
                </a:solidFill>
              </a:defRPr>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A773B20C-5347-4FF9-A9F0-76F937F60217}" type="slidenum">
              <a:rPr lang="en-US" smtClean="0"/>
              <a:pPr/>
              <a:t>‹#›</a:t>
            </a:fld>
            <a:endParaRPr lang="en-US" dirty="0"/>
          </a:p>
        </p:txBody>
      </p:sp>
      <p:sp>
        <p:nvSpPr>
          <p:cNvPr id="8" name="Footer Placeholder 4"/>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lvl1pPr algn="ctr">
              <a:defRPr sz="1200">
                <a:solidFill>
                  <a:schemeClr val="bg1">
                    <a:lumMod val="75000"/>
                  </a:schemeClr>
                </a:solidFill>
              </a:defRPr>
            </a:lvl1pPr>
          </a:lstStyle>
          <a:p>
            <a:r>
              <a:rPr lang="en-US" dirty="0"/>
              <a:t>RTNS 2022</a:t>
            </a:r>
          </a:p>
        </p:txBody>
      </p:sp>
    </p:spTree>
    <p:extLst>
      <p:ext uri="{BB962C8B-B14F-4D97-AF65-F5344CB8AC3E}">
        <p14:creationId xmlns:p14="http://schemas.microsoft.com/office/powerpoint/2010/main" val="1968238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20D1A"/>
                </a:solidFill>
              </a:defRPr>
            </a:lvl1pPr>
          </a:lstStyle>
          <a:p>
            <a:r>
              <a:rPr lang="en-US" dirty="0"/>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A773B20C-5347-4FF9-A9F0-76F937F60217}" type="slidenum">
              <a:rPr lang="en-US" smtClean="0"/>
              <a:pPr/>
              <a:t>‹#›</a:t>
            </a:fld>
            <a:endParaRPr lang="en-US"/>
          </a:p>
        </p:txBody>
      </p:sp>
      <p:sp>
        <p:nvSpPr>
          <p:cNvPr id="9" name="Footer Placeholder 4"/>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lvl1pPr algn="ctr">
              <a:defRPr sz="1200">
                <a:solidFill>
                  <a:schemeClr val="bg1">
                    <a:lumMod val="75000"/>
                  </a:schemeClr>
                </a:solidFill>
              </a:defRPr>
            </a:lvl1pPr>
          </a:lstStyle>
          <a:p>
            <a:r>
              <a:rPr lang="en-US" dirty="0"/>
              <a:t>RTNS 2022</a:t>
            </a:r>
          </a:p>
        </p:txBody>
      </p:sp>
    </p:spTree>
    <p:extLst>
      <p:ext uri="{BB962C8B-B14F-4D97-AF65-F5344CB8AC3E}">
        <p14:creationId xmlns:p14="http://schemas.microsoft.com/office/powerpoint/2010/main" val="56090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20D1A"/>
                </a:solidFill>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A773B20C-5347-4FF9-A9F0-76F937F60217}" type="slidenum">
              <a:rPr lang="en-US" smtClean="0"/>
              <a:pPr/>
              <a:t>‹#›</a:t>
            </a:fld>
            <a:endParaRPr lang="en-US"/>
          </a:p>
        </p:txBody>
      </p:sp>
      <p:sp>
        <p:nvSpPr>
          <p:cNvPr id="11" name="Footer Placeholder 4"/>
          <p:cNvSpPr>
            <a:spLocks noGrp="1"/>
          </p:cNvSpPr>
          <p:nvPr>
            <p:ph type="ftr" sz="quarter" idx="13"/>
          </p:nvPr>
        </p:nvSpPr>
        <p:spPr>
          <a:xfrm>
            <a:off x="5080000" y="6356351"/>
            <a:ext cx="3860800" cy="365125"/>
          </a:xfrm>
          <a:prstGeom prst="rect">
            <a:avLst/>
          </a:prstGeom>
        </p:spPr>
        <p:txBody>
          <a:bodyPr vert="horz" lIns="91440" tIns="45720" rIns="91440" bIns="45720" rtlCol="0" anchor="ctr"/>
          <a:lstStyle>
            <a:lvl1pPr algn="ctr">
              <a:defRPr sz="1200">
                <a:solidFill>
                  <a:schemeClr val="bg1">
                    <a:lumMod val="75000"/>
                  </a:schemeClr>
                </a:solidFill>
              </a:defRPr>
            </a:lvl1pPr>
          </a:lstStyle>
          <a:p>
            <a:r>
              <a:rPr lang="en-US" dirty="0"/>
              <a:t>RTNS 2022</a:t>
            </a:r>
          </a:p>
        </p:txBody>
      </p:sp>
    </p:spTree>
    <p:extLst>
      <p:ext uri="{BB962C8B-B14F-4D97-AF65-F5344CB8AC3E}">
        <p14:creationId xmlns:p14="http://schemas.microsoft.com/office/powerpoint/2010/main" val="207816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20D1A"/>
                </a:solidFill>
              </a:defRPr>
            </a:lvl1pPr>
          </a:lstStyle>
          <a:p>
            <a:r>
              <a:rPr lang="en-US" dirty="0"/>
              <a:t>Click to edit Master title style</a:t>
            </a:r>
          </a:p>
        </p:txBody>
      </p:sp>
      <p:sp>
        <p:nvSpPr>
          <p:cNvPr id="5" name="Slide Number Placeholder 4"/>
          <p:cNvSpPr>
            <a:spLocks noGrp="1"/>
          </p:cNvSpPr>
          <p:nvPr>
            <p:ph type="sldNum" sz="quarter" idx="12"/>
          </p:nvPr>
        </p:nvSpPr>
        <p:spPr/>
        <p:txBody>
          <a:bodyPr/>
          <a:lstStyle/>
          <a:p>
            <a:fld id="{A773B20C-5347-4FF9-A9F0-76F937F60217}" type="slidenum">
              <a:rPr lang="en-US" smtClean="0"/>
              <a:pPr/>
              <a:t>‹#›</a:t>
            </a:fld>
            <a:endParaRPr lang="en-US"/>
          </a:p>
        </p:txBody>
      </p:sp>
      <p:sp>
        <p:nvSpPr>
          <p:cNvPr id="7" name="Footer Placeholder 4"/>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lvl1pPr algn="ctr">
              <a:defRPr sz="1200">
                <a:solidFill>
                  <a:schemeClr val="bg1">
                    <a:lumMod val="75000"/>
                  </a:schemeClr>
                </a:solidFill>
              </a:defRPr>
            </a:lvl1pPr>
          </a:lstStyle>
          <a:p>
            <a:r>
              <a:rPr lang="en-US" dirty="0"/>
              <a:t>RTNS 2022</a:t>
            </a:r>
          </a:p>
        </p:txBody>
      </p:sp>
    </p:spTree>
    <p:extLst>
      <p:ext uri="{BB962C8B-B14F-4D97-AF65-F5344CB8AC3E}">
        <p14:creationId xmlns:p14="http://schemas.microsoft.com/office/powerpoint/2010/main" val="2179557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773B20C-5347-4FF9-A9F0-76F937F60217}" type="slidenum">
              <a:rPr lang="en-US" smtClean="0"/>
              <a:pPr/>
              <a:t>‹#›</a:t>
            </a:fld>
            <a:endParaRPr lang="en-US"/>
          </a:p>
        </p:txBody>
      </p:sp>
      <p:sp>
        <p:nvSpPr>
          <p:cNvPr id="6" name="Footer Placeholder 4"/>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lvl1pPr algn="ctr">
              <a:defRPr sz="1200">
                <a:solidFill>
                  <a:schemeClr val="bg1">
                    <a:lumMod val="75000"/>
                  </a:schemeClr>
                </a:solidFill>
              </a:defRPr>
            </a:lvl1pPr>
          </a:lstStyle>
          <a:p>
            <a:r>
              <a:rPr lang="en-US" dirty="0"/>
              <a:t>RTNS 2022</a:t>
            </a:r>
          </a:p>
        </p:txBody>
      </p:sp>
    </p:spTree>
    <p:extLst>
      <p:ext uri="{BB962C8B-B14F-4D97-AF65-F5344CB8AC3E}">
        <p14:creationId xmlns:p14="http://schemas.microsoft.com/office/powerpoint/2010/main" val="919744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RTNS 2022</a:t>
            </a:r>
          </a:p>
        </p:txBody>
      </p:sp>
      <p:sp>
        <p:nvSpPr>
          <p:cNvPr id="7" name="Slide Number Placeholder 6"/>
          <p:cNvSpPr>
            <a:spLocks noGrp="1"/>
          </p:cNvSpPr>
          <p:nvPr>
            <p:ph type="sldNum" sz="quarter" idx="12"/>
          </p:nvPr>
        </p:nvSpPr>
        <p:spPr/>
        <p:txBody>
          <a:bodyPr/>
          <a:lstStyle/>
          <a:p>
            <a:fld id="{A773B20C-5347-4FF9-A9F0-76F937F60217}" type="slidenum">
              <a:rPr lang="en-US" smtClean="0"/>
              <a:pPr/>
              <a:t>‹#›</a:t>
            </a:fld>
            <a:endParaRPr lang="en-US"/>
          </a:p>
        </p:txBody>
      </p:sp>
    </p:spTree>
    <p:extLst>
      <p:ext uri="{BB962C8B-B14F-4D97-AF65-F5344CB8AC3E}">
        <p14:creationId xmlns:p14="http://schemas.microsoft.com/office/powerpoint/2010/main" val="1157597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RTNS 2022</a:t>
            </a:r>
          </a:p>
        </p:txBody>
      </p:sp>
      <p:sp>
        <p:nvSpPr>
          <p:cNvPr id="7" name="Slide Number Placeholder 6"/>
          <p:cNvSpPr>
            <a:spLocks noGrp="1"/>
          </p:cNvSpPr>
          <p:nvPr>
            <p:ph type="sldNum" sz="quarter" idx="12"/>
          </p:nvPr>
        </p:nvSpPr>
        <p:spPr/>
        <p:txBody>
          <a:bodyPr/>
          <a:lstStyle/>
          <a:p>
            <a:fld id="{A773B20C-5347-4FF9-A9F0-76F937F60217}" type="slidenum">
              <a:rPr lang="en-US" smtClean="0"/>
              <a:pPr/>
              <a:t>‹#›</a:t>
            </a:fld>
            <a:endParaRPr lang="en-US"/>
          </a:p>
        </p:txBody>
      </p:sp>
    </p:spTree>
    <p:extLst>
      <p:ext uri="{BB962C8B-B14F-4D97-AF65-F5344CB8AC3E}">
        <p14:creationId xmlns:p14="http://schemas.microsoft.com/office/powerpoint/2010/main" val="1640254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248400"/>
            <a:ext cx="12192000" cy="609600"/>
          </a:xfrm>
          <a:prstGeom prst="rect">
            <a:avLst/>
          </a:prstGeom>
          <a:solidFill>
            <a:srgbClr val="80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lvl1pPr algn="ctr">
              <a:defRPr sz="1200">
                <a:solidFill>
                  <a:schemeClr val="bg1">
                    <a:lumMod val="75000"/>
                  </a:schemeClr>
                </a:solidFill>
              </a:defRPr>
            </a:lvl1pPr>
          </a:lstStyle>
          <a:p>
            <a:r>
              <a:rPr lang="en-US" dirty="0"/>
              <a:t>RTNS 2022</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rgbClr val="BFBFBF"/>
                </a:solidFill>
              </a:defRPr>
            </a:lvl1pPr>
          </a:lstStyle>
          <a:p>
            <a:fld id="{A773B20C-5347-4FF9-A9F0-76F937F60217}" type="slidenum">
              <a:rPr lang="en-US" smtClean="0"/>
              <a:pPr/>
              <a:t>‹#›</a:t>
            </a:fld>
            <a:endParaRPr lang="en-US" dirty="0"/>
          </a:p>
        </p:txBody>
      </p:sp>
      <p:pic>
        <p:nvPicPr>
          <p:cNvPr id="11" name="Picture 10">
            <a:extLst>
              <a:ext uri="{FF2B5EF4-FFF2-40B4-BE49-F238E27FC236}">
                <a16:creationId xmlns:a16="http://schemas.microsoft.com/office/drawing/2014/main" id="{195F4596-CC02-7E4D-91EF-02993D1FB4B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6096000"/>
            <a:ext cx="4572000" cy="857250"/>
          </a:xfrm>
          <a:prstGeom prst="rect">
            <a:avLst/>
          </a:prstGeom>
        </p:spPr>
      </p:pic>
    </p:spTree>
    <p:extLst>
      <p:ext uri="{BB962C8B-B14F-4D97-AF65-F5344CB8AC3E}">
        <p14:creationId xmlns:p14="http://schemas.microsoft.com/office/powerpoint/2010/main" val="11933650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000" kern="1200">
          <a:solidFill>
            <a:srgbClr val="720D1A"/>
          </a:solidFill>
          <a:latin typeface="Georg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0.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34975"/>
            <a:ext cx="12192000" cy="1470025"/>
          </a:xfrm>
        </p:spPr>
        <p:txBody>
          <a:bodyPr>
            <a:normAutofit/>
          </a:bodyPr>
          <a:lstStyle/>
          <a:p>
            <a:r>
              <a:rPr lang="en-US" sz="3800" dirty="0"/>
              <a:t>Analysis of Federated Scheduling for Integer-Valued Workloads</a:t>
            </a:r>
          </a:p>
        </p:txBody>
      </p:sp>
      <p:sp>
        <p:nvSpPr>
          <p:cNvPr id="3" name="Subtitle 2"/>
          <p:cNvSpPr>
            <a:spLocks noGrp="1"/>
          </p:cNvSpPr>
          <p:nvPr>
            <p:ph type="subTitle" idx="1"/>
          </p:nvPr>
        </p:nvSpPr>
        <p:spPr>
          <a:xfrm>
            <a:off x="0" y="2362199"/>
            <a:ext cx="12192000" cy="3200399"/>
          </a:xfrm>
        </p:spPr>
        <p:txBody>
          <a:bodyPr>
            <a:noAutofit/>
          </a:bodyPr>
          <a:lstStyle/>
          <a:p>
            <a:r>
              <a:rPr lang="en-US" dirty="0"/>
              <a:t>Marion Sudvarg, Chris Gill</a:t>
            </a:r>
          </a:p>
          <a:p>
            <a:r>
              <a:rPr lang="en-US" dirty="0"/>
              <a:t>Washington University in St. Louis</a:t>
            </a:r>
          </a:p>
          <a:p>
            <a:r>
              <a:rPr lang="en-US" dirty="0"/>
              <a:t>St. Louis, Missouri, United States</a:t>
            </a:r>
          </a:p>
          <a:p>
            <a:r>
              <a:rPr lang="en-US" dirty="0"/>
              <a:t>Presented by Marion Sudvarg</a:t>
            </a:r>
          </a:p>
          <a:p>
            <a:r>
              <a:rPr lang="en-US" dirty="0"/>
              <a:t>RTNS 2022</a:t>
            </a:r>
          </a:p>
          <a:p>
            <a:endParaRPr lang="en-US" dirty="0"/>
          </a:p>
          <a:p>
            <a:endParaRPr lang="en-US" sz="1200" dirty="0"/>
          </a:p>
          <a:p>
            <a:r>
              <a:rPr lang="en-US" sz="1200" dirty="0"/>
              <a:t>Supported in part by NSF grants CSR-1814739 and CNS-17653503 and NASA grant 80NSSC21K1741.</a:t>
            </a:r>
          </a:p>
        </p:txBody>
      </p:sp>
      <p:sp>
        <p:nvSpPr>
          <p:cNvPr id="4" name="Slide Number Placeholder 3"/>
          <p:cNvSpPr>
            <a:spLocks noGrp="1"/>
          </p:cNvSpPr>
          <p:nvPr>
            <p:ph type="sldNum" sz="quarter" idx="12"/>
          </p:nvPr>
        </p:nvSpPr>
        <p:spPr/>
        <p:txBody>
          <a:bodyPr/>
          <a:lstStyle/>
          <a:p>
            <a:fld id="{A773B20C-5347-4FF9-A9F0-76F937F60217}" type="slidenum">
              <a:rPr lang="en-US" smtClean="0"/>
              <a:pPr/>
              <a:t>1</a:t>
            </a:fld>
            <a:endParaRPr lang="en-US" dirty="0"/>
          </a:p>
        </p:txBody>
      </p:sp>
    </p:spTree>
    <p:extLst>
      <p:ext uri="{BB962C8B-B14F-4D97-AF65-F5344CB8AC3E}">
        <p14:creationId xmlns:p14="http://schemas.microsoft.com/office/powerpoint/2010/main" val="1505880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3116-285B-5332-85B9-1076A7490CA1}"/>
              </a:ext>
            </a:extLst>
          </p:cNvPr>
          <p:cNvSpPr>
            <a:spLocks noGrp="1"/>
          </p:cNvSpPr>
          <p:nvPr>
            <p:ph type="title"/>
          </p:nvPr>
        </p:nvSpPr>
        <p:spPr/>
        <p:txBody>
          <a:bodyPr/>
          <a:lstStyle/>
          <a:p>
            <a:r>
              <a:rPr lang="en-US" dirty="0"/>
              <a:t>Integer-Valued Tasks</a:t>
            </a:r>
          </a:p>
        </p:txBody>
      </p:sp>
      <p:sp>
        <p:nvSpPr>
          <p:cNvPr id="3" name="Content Placeholder 2">
            <a:extLst>
              <a:ext uri="{FF2B5EF4-FFF2-40B4-BE49-F238E27FC236}">
                <a16:creationId xmlns:a16="http://schemas.microsoft.com/office/drawing/2014/main" id="{426AEF74-A240-B91B-42BC-53A85E5E3777}"/>
              </a:ext>
            </a:extLst>
          </p:cNvPr>
          <p:cNvSpPr>
            <a:spLocks noGrp="1"/>
          </p:cNvSpPr>
          <p:nvPr>
            <p:ph idx="1"/>
          </p:nvPr>
        </p:nvSpPr>
        <p:spPr>
          <a:xfrm>
            <a:off x="609600" y="1600201"/>
            <a:ext cx="7200900" cy="4525963"/>
          </a:xfrm>
        </p:spPr>
        <p:txBody>
          <a:bodyPr>
            <a:normAutofit/>
          </a:bodyPr>
          <a:lstStyle/>
          <a:p>
            <a:r>
              <a:rPr lang="en-US" dirty="0"/>
              <a:t>We consider </a:t>
            </a:r>
            <a:r>
              <a:rPr lang="en-US" i="1" dirty="0"/>
              <a:t>integer-valued</a:t>
            </a:r>
            <a:r>
              <a:rPr lang="en-US" dirty="0"/>
              <a:t> tasks:</a:t>
            </a:r>
          </a:p>
          <a:p>
            <a:pPr lvl="1"/>
            <a:r>
              <a:rPr lang="en-US" dirty="0"/>
              <a:t>Deadline is an integer</a:t>
            </a:r>
          </a:p>
          <a:p>
            <a:pPr lvl="1"/>
            <a:r>
              <a:rPr lang="en-US" dirty="0"/>
              <a:t>Each subtask workload is an integer</a:t>
            </a:r>
          </a:p>
          <a:p>
            <a:r>
              <a:rPr lang="en-US" dirty="0"/>
              <a:t>This allows us to consider execution in discrete, unit time steps</a:t>
            </a:r>
          </a:p>
          <a:p>
            <a:r>
              <a:rPr lang="en-US" dirty="0"/>
              <a:t>An integer-valued DAG can be decomposed in O(C+|E|) time to a DAG of unit-workload subtasks</a:t>
            </a:r>
          </a:p>
        </p:txBody>
      </p:sp>
      <p:sp>
        <p:nvSpPr>
          <p:cNvPr id="4" name="Slide Number Placeholder 3">
            <a:extLst>
              <a:ext uri="{FF2B5EF4-FFF2-40B4-BE49-F238E27FC236}">
                <a16:creationId xmlns:a16="http://schemas.microsoft.com/office/drawing/2014/main" id="{93FFC4FB-4697-1C2E-226F-5F7430F95CBA}"/>
              </a:ext>
            </a:extLst>
          </p:cNvPr>
          <p:cNvSpPr>
            <a:spLocks noGrp="1"/>
          </p:cNvSpPr>
          <p:nvPr>
            <p:ph type="sldNum" sz="quarter" idx="12"/>
          </p:nvPr>
        </p:nvSpPr>
        <p:spPr/>
        <p:txBody>
          <a:bodyPr/>
          <a:lstStyle/>
          <a:p>
            <a:fld id="{A773B20C-5347-4FF9-A9F0-76F937F60217}" type="slidenum">
              <a:rPr lang="en-US" smtClean="0"/>
              <a:pPr/>
              <a:t>10</a:t>
            </a:fld>
            <a:endParaRPr lang="en-US"/>
          </a:p>
        </p:txBody>
      </p:sp>
      <p:sp>
        <p:nvSpPr>
          <p:cNvPr id="5" name="Footer Placeholder 4">
            <a:extLst>
              <a:ext uri="{FF2B5EF4-FFF2-40B4-BE49-F238E27FC236}">
                <a16:creationId xmlns:a16="http://schemas.microsoft.com/office/drawing/2014/main" id="{1B6922FA-53F6-9EB7-6589-A1BB3F7DA417}"/>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044B5AA6-B4A6-95E0-20E1-4CCC19F34A97}"/>
              </a:ext>
            </a:extLst>
          </p:cNvPr>
          <p:cNvSpPr/>
          <p:nvPr/>
        </p:nvSpPr>
        <p:spPr>
          <a:xfrm>
            <a:off x="10512778" y="165852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3,2</a:t>
            </a:r>
          </a:p>
          <a:p>
            <a:pPr algn="ctr"/>
            <a:r>
              <a:rPr lang="en-US" sz="3600" dirty="0"/>
              <a:t>c=1</a:t>
            </a:r>
          </a:p>
        </p:txBody>
      </p:sp>
      <p:sp>
        <p:nvSpPr>
          <p:cNvPr id="7" name="Oval 6">
            <a:extLst>
              <a:ext uri="{FF2B5EF4-FFF2-40B4-BE49-F238E27FC236}">
                <a16:creationId xmlns:a16="http://schemas.microsoft.com/office/drawing/2014/main" id="{C115922A-6F74-AD43-A28C-C8650834CEEA}"/>
              </a:ext>
            </a:extLst>
          </p:cNvPr>
          <p:cNvSpPr/>
          <p:nvPr/>
        </p:nvSpPr>
        <p:spPr>
          <a:xfrm>
            <a:off x="9436100" y="48768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1</a:t>
            </a:r>
          </a:p>
          <a:p>
            <a:pPr algn="ctr"/>
            <a:r>
              <a:rPr lang="en-US" sz="3600" dirty="0"/>
              <a:t>c=1</a:t>
            </a:r>
          </a:p>
        </p:txBody>
      </p:sp>
      <p:sp>
        <p:nvSpPr>
          <p:cNvPr id="8" name="Oval 7">
            <a:extLst>
              <a:ext uri="{FF2B5EF4-FFF2-40B4-BE49-F238E27FC236}">
                <a16:creationId xmlns:a16="http://schemas.microsoft.com/office/drawing/2014/main" id="{2FB9A14C-C340-55DB-2528-6C63FC34D0E3}"/>
              </a:ext>
            </a:extLst>
          </p:cNvPr>
          <p:cNvSpPr/>
          <p:nvPr/>
        </p:nvSpPr>
        <p:spPr>
          <a:xfrm>
            <a:off x="8458200" y="2438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2,2</a:t>
            </a:r>
          </a:p>
          <a:p>
            <a:pPr algn="ctr"/>
            <a:r>
              <a:rPr lang="en-US" sz="3600" dirty="0"/>
              <a:t>c=1</a:t>
            </a:r>
          </a:p>
        </p:txBody>
      </p:sp>
      <p:sp>
        <p:nvSpPr>
          <p:cNvPr id="9" name="Oval 8">
            <a:extLst>
              <a:ext uri="{FF2B5EF4-FFF2-40B4-BE49-F238E27FC236}">
                <a16:creationId xmlns:a16="http://schemas.microsoft.com/office/drawing/2014/main" id="{83A40B41-30B3-25B3-6F42-3A81336B4899}"/>
              </a:ext>
            </a:extLst>
          </p:cNvPr>
          <p:cNvSpPr/>
          <p:nvPr/>
        </p:nvSpPr>
        <p:spPr>
          <a:xfrm>
            <a:off x="9436100" y="762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4</a:t>
            </a:r>
          </a:p>
          <a:p>
            <a:pPr algn="ctr"/>
            <a:r>
              <a:rPr lang="en-US" sz="3600" dirty="0"/>
              <a:t>c=1</a:t>
            </a:r>
          </a:p>
        </p:txBody>
      </p:sp>
      <p:cxnSp>
        <p:nvCxnSpPr>
          <p:cNvPr id="11" name="Straight Arrow Connector 10">
            <a:extLst>
              <a:ext uri="{FF2B5EF4-FFF2-40B4-BE49-F238E27FC236}">
                <a16:creationId xmlns:a16="http://schemas.microsoft.com/office/drawing/2014/main" id="{19B29221-CCA5-39BE-5B23-CB1AAC0477C0}"/>
              </a:ext>
            </a:extLst>
          </p:cNvPr>
          <p:cNvCxnSpPr>
            <a:cxnSpLocks/>
            <a:stCxn id="7" idx="7"/>
            <a:endCxn id="31" idx="4"/>
          </p:cNvCxnSpPr>
          <p:nvPr/>
        </p:nvCxnSpPr>
        <p:spPr>
          <a:xfrm flipV="1">
            <a:off x="10541793" y="4522492"/>
            <a:ext cx="618685" cy="54401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E35EFC52-0645-EEE8-85F0-4809E618B8DA}"/>
              </a:ext>
            </a:extLst>
          </p:cNvPr>
          <p:cNvCxnSpPr>
            <a:cxnSpLocks/>
            <a:stCxn id="6" idx="0"/>
            <a:endCxn id="9" idx="5"/>
          </p:cNvCxnSpPr>
          <p:nvPr/>
        </p:nvCxnSpPr>
        <p:spPr>
          <a:xfrm flipH="1" flipV="1">
            <a:off x="10541793" y="1181893"/>
            <a:ext cx="618685" cy="4766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B6636B2F-20F9-EB17-ACCD-0F3FF077D51D}"/>
              </a:ext>
            </a:extLst>
          </p:cNvPr>
          <p:cNvSpPr txBox="1"/>
          <p:nvPr/>
        </p:nvSpPr>
        <p:spPr>
          <a:xfrm>
            <a:off x="10665111" y="281133"/>
            <a:ext cx="652743" cy="461665"/>
          </a:xfrm>
          <a:prstGeom prst="rect">
            <a:avLst/>
          </a:prstGeom>
          <a:noFill/>
        </p:spPr>
        <p:txBody>
          <a:bodyPr wrap="none" rtlCol="0">
            <a:spAutoFit/>
          </a:bodyPr>
          <a:lstStyle/>
          <a:p>
            <a:r>
              <a:rPr lang="en-US" sz="2400" dirty="0"/>
              <a:t>𝓁=1</a:t>
            </a:r>
          </a:p>
        </p:txBody>
      </p:sp>
      <p:sp>
        <p:nvSpPr>
          <p:cNvPr id="84" name="TextBox 83">
            <a:extLst>
              <a:ext uri="{FF2B5EF4-FFF2-40B4-BE49-F238E27FC236}">
                <a16:creationId xmlns:a16="http://schemas.microsoft.com/office/drawing/2014/main" id="{E208E921-11FA-BDA0-C461-8D9551F5EC1B}"/>
              </a:ext>
            </a:extLst>
          </p:cNvPr>
          <p:cNvSpPr txBox="1"/>
          <p:nvPr/>
        </p:nvSpPr>
        <p:spPr>
          <a:xfrm>
            <a:off x="10672300" y="671512"/>
            <a:ext cx="805029" cy="461665"/>
          </a:xfrm>
          <a:prstGeom prst="rect">
            <a:avLst/>
          </a:prstGeom>
          <a:noFill/>
        </p:spPr>
        <p:txBody>
          <a:bodyPr wrap="none" rtlCol="0">
            <a:spAutoFit/>
          </a:bodyPr>
          <a:lstStyle/>
          <a:p>
            <a:r>
              <a:rPr lang="en-US" sz="2400" dirty="0"/>
              <a:t>𝓌=1</a:t>
            </a:r>
          </a:p>
        </p:txBody>
      </p:sp>
      <p:sp>
        <p:nvSpPr>
          <p:cNvPr id="89" name="TextBox 88">
            <a:extLst>
              <a:ext uri="{FF2B5EF4-FFF2-40B4-BE49-F238E27FC236}">
                <a16:creationId xmlns:a16="http://schemas.microsoft.com/office/drawing/2014/main" id="{FA635B58-03ED-C10C-B333-32869ABE69CB}"/>
              </a:ext>
            </a:extLst>
          </p:cNvPr>
          <p:cNvSpPr txBox="1"/>
          <p:nvPr/>
        </p:nvSpPr>
        <p:spPr>
          <a:xfrm>
            <a:off x="9939057" y="1852489"/>
            <a:ext cx="652743" cy="461665"/>
          </a:xfrm>
          <a:prstGeom prst="rect">
            <a:avLst/>
          </a:prstGeom>
          <a:noFill/>
        </p:spPr>
        <p:txBody>
          <a:bodyPr wrap="none" rtlCol="0">
            <a:spAutoFit/>
          </a:bodyPr>
          <a:lstStyle/>
          <a:p>
            <a:r>
              <a:rPr lang="en-US" sz="2400" dirty="0"/>
              <a:t>𝓁=2</a:t>
            </a:r>
          </a:p>
        </p:txBody>
      </p:sp>
      <p:sp>
        <p:nvSpPr>
          <p:cNvPr id="90" name="TextBox 89">
            <a:extLst>
              <a:ext uri="{FF2B5EF4-FFF2-40B4-BE49-F238E27FC236}">
                <a16:creationId xmlns:a16="http://schemas.microsoft.com/office/drawing/2014/main" id="{6494B900-946A-3CAC-7E61-AC089F3D54AE}"/>
              </a:ext>
            </a:extLst>
          </p:cNvPr>
          <p:cNvSpPr txBox="1"/>
          <p:nvPr/>
        </p:nvSpPr>
        <p:spPr>
          <a:xfrm>
            <a:off x="9831178" y="2242868"/>
            <a:ext cx="805029" cy="461665"/>
          </a:xfrm>
          <a:prstGeom prst="rect">
            <a:avLst/>
          </a:prstGeom>
          <a:noFill/>
        </p:spPr>
        <p:txBody>
          <a:bodyPr wrap="none" rtlCol="0">
            <a:spAutoFit/>
          </a:bodyPr>
          <a:lstStyle/>
          <a:p>
            <a:r>
              <a:rPr lang="en-US" sz="2400" dirty="0"/>
              <a:t>𝓌=2</a:t>
            </a:r>
          </a:p>
        </p:txBody>
      </p:sp>
      <p:sp>
        <p:nvSpPr>
          <p:cNvPr id="91" name="TextBox 90">
            <a:extLst>
              <a:ext uri="{FF2B5EF4-FFF2-40B4-BE49-F238E27FC236}">
                <a16:creationId xmlns:a16="http://schemas.microsoft.com/office/drawing/2014/main" id="{543E2F4C-5D34-055E-DC04-8482A7087749}"/>
              </a:ext>
            </a:extLst>
          </p:cNvPr>
          <p:cNvSpPr txBox="1"/>
          <p:nvPr/>
        </p:nvSpPr>
        <p:spPr>
          <a:xfrm>
            <a:off x="7928733" y="2678084"/>
            <a:ext cx="652743" cy="461665"/>
          </a:xfrm>
          <a:prstGeom prst="rect">
            <a:avLst/>
          </a:prstGeom>
          <a:noFill/>
        </p:spPr>
        <p:txBody>
          <a:bodyPr wrap="none" rtlCol="0">
            <a:spAutoFit/>
          </a:bodyPr>
          <a:lstStyle/>
          <a:p>
            <a:r>
              <a:rPr lang="en-US" sz="2400" dirty="0"/>
              <a:t>𝓁=3</a:t>
            </a:r>
          </a:p>
        </p:txBody>
      </p:sp>
      <p:sp>
        <p:nvSpPr>
          <p:cNvPr id="92" name="TextBox 91">
            <a:extLst>
              <a:ext uri="{FF2B5EF4-FFF2-40B4-BE49-F238E27FC236}">
                <a16:creationId xmlns:a16="http://schemas.microsoft.com/office/drawing/2014/main" id="{8C956AB1-3DA4-A936-8CDD-A23BB9A7452D}"/>
              </a:ext>
            </a:extLst>
          </p:cNvPr>
          <p:cNvSpPr txBox="1"/>
          <p:nvPr/>
        </p:nvSpPr>
        <p:spPr>
          <a:xfrm>
            <a:off x="7776600" y="3068463"/>
            <a:ext cx="805029" cy="461665"/>
          </a:xfrm>
          <a:prstGeom prst="rect">
            <a:avLst/>
          </a:prstGeom>
          <a:noFill/>
        </p:spPr>
        <p:txBody>
          <a:bodyPr wrap="none" rtlCol="0">
            <a:spAutoFit/>
          </a:bodyPr>
          <a:lstStyle/>
          <a:p>
            <a:r>
              <a:rPr lang="en-US" sz="2400" dirty="0"/>
              <a:t>𝓌=3</a:t>
            </a:r>
          </a:p>
        </p:txBody>
      </p:sp>
      <p:sp>
        <p:nvSpPr>
          <p:cNvPr id="93" name="TextBox 92">
            <a:extLst>
              <a:ext uri="{FF2B5EF4-FFF2-40B4-BE49-F238E27FC236}">
                <a16:creationId xmlns:a16="http://schemas.microsoft.com/office/drawing/2014/main" id="{38A54C34-DDDE-A9F1-A588-EBD6336C2F55}"/>
              </a:ext>
            </a:extLst>
          </p:cNvPr>
          <p:cNvSpPr txBox="1"/>
          <p:nvPr/>
        </p:nvSpPr>
        <p:spPr>
          <a:xfrm>
            <a:off x="8877333" y="5126187"/>
            <a:ext cx="652743" cy="461665"/>
          </a:xfrm>
          <a:prstGeom prst="rect">
            <a:avLst/>
          </a:prstGeom>
          <a:noFill/>
        </p:spPr>
        <p:txBody>
          <a:bodyPr wrap="none" rtlCol="0">
            <a:spAutoFit/>
          </a:bodyPr>
          <a:lstStyle/>
          <a:p>
            <a:r>
              <a:rPr lang="en-US" sz="2400" dirty="0"/>
              <a:t>𝓁=5</a:t>
            </a:r>
          </a:p>
        </p:txBody>
      </p:sp>
      <p:sp>
        <p:nvSpPr>
          <p:cNvPr id="94" name="TextBox 93">
            <a:extLst>
              <a:ext uri="{FF2B5EF4-FFF2-40B4-BE49-F238E27FC236}">
                <a16:creationId xmlns:a16="http://schemas.microsoft.com/office/drawing/2014/main" id="{D43960B7-A168-1862-7970-84C7499A6D99}"/>
              </a:ext>
            </a:extLst>
          </p:cNvPr>
          <p:cNvSpPr txBox="1"/>
          <p:nvPr/>
        </p:nvSpPr>
        <p:spPr>
          <a:xfrm>
            <a:off x="8719971" y="5486400"/>
            <a:ext cx="805029" cy="461665"/>
          </a:xfrm>
          <a:prstGeom prst="rect">
            <a:avLst/>
          </a:prstGeom>
          <a:noFill/>
        </p:spPr>
        <p:txBody>
          <a:bodyPr wrap="none" rtlCol="0">
            <a:spAutoFit/>
          </a:bodyPr>
          <a:lstStyle/>
          <a:p>
            <a:r>
              <a:rPr lang="en-US" sz="2400" dirty="0"/>
              <a:t>𝓌=7</a:t>
            </a:r>
          </a:p>
        </p:txBody>
      </p:sp>
      <p:sp>
        <p:nvSpPr>
          <p:cNvPr id="24" name="Oval 23">
            <a:extLst>
              <a:ext uri="{FF2B5EF4-FFF2-40B4-BE49-F238E27FC236}">
                <a16:creationId xmlns:a16="http://schemas.microsoft.com/office/drawing/2014/main" id="{6C62EA47-CB1B-1C61-1AF7-A4DF5A1B4504}"/>
              </a:ext>
            </a:extLst>
          </p:cNvPr>
          <p:cNvSpPr/>
          <p:nvPr/>
        </p:nvSpPr>
        <p:spPr>
          <a:xfrm>
            <a:off x="8458200" y="3791964"/>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2,1</a:t>
            </a:r>
          </a:p>
          <a:p>
            <a:pPr algn="ctr"/>
            <a:r>
              <a:rPr lang="en-US" sz="3600" dirty="0"/>
              <a:t>c=1</a:t>
            </a:r>
          </a:p>
        </p:txBody>
      </p:sp>
      <p:sp>
        <p:nvSpPr>
          <p:cNvPr id="25" name="TextBox 24">
            <a:extLst>
              <a:ext uri="{FF2B5EF4-FFF2-40B4-BE49-F238E27FC236}">
                <a16:creationId xmlns:a16="http://schemas.microsoft.com/office/drawing/2014/main" id="{9F86B2D5-0320-1083-28A0-CD776CBFE3E1}"/>
              </a:ext>
            </a:extLst>
          </p:cNvPr>
          <p:cNvSpPr txBox="1"/>
          <p:nvPr/>
        </p:nvSpPr>
        <p:spPr>
          <a:xfrm>
            <a:off x="7928733" y="4031648"/>
            <a:ext cx="652743" cy="461665"/>
          </a:xfrm>
          <a:prstGeom prst="rect">
            <a:avLst/>
          </a:prstGeom>
          <a:noFill/>
        </p:spPr>
        <p:txBody>
          <a:bodyPr wrap="none" rtlCol="0">
            <a:spAutoFit/>
          </a:bodyPr>
          <a:lstStyle/>
          <a:p>
            <a:r>
              <a:rPr lang="en-US" sz="2400" dirty="0"/>
              <a:t>𝓁=4</a:t>
            </a:r>
          </a:p>
        </p:txBody>
      </p:sp>
      <p:sp>
        <p:nvSpPr>
          <p:cNvPr id="26" name="TextBox 25">
            <a:extLst>
              <a:ext uri="{FF2B5EF4-FFF2-40B4-BE49-F238E27FC236}">
                <a16:creationId xmlns:a16="http://schemas.microsoft.com/office/drawing/2014/main" id="{08493E5F-0B0E-90CF-7CEF-8B4A58167A0B}"/>
              </a:ext>
            </a:extLst>
          </p:cNvPr>
          <p:cNvSpPr txBox="1"/>
          <p:nvPr/>
        </p:nvSpPr>
        <p:spPr>
          <a:xfrm>
            <a:off x="7776600" y="4422027"/>
            <a:ext cx="805029" cy="461665"/>
          </a:xfrm>
          <a:prstGeom prst="rect">
            <a:avLst/>
          </a:prstGeom>
          <a:noFill/>
        </p:spPr>
        <p:txBody>
          <a:bodyPr wrap="none" rtlCol="0">
            <a:spAutoFit/>
          </a:bodyPr>
          <a:lstStyle/>
          <a:p>
            <a:r>
              <a:rPr lang="en-US" sz="2400" dirty="0"/>
              <a:t>𝓌=4</a:t>
            </a:r>
          </a:p>
        </p:txBody>
      </p:sp>
      <p:sp>
        <p:nvSpPr>
          <p:cNvPr id="27" name="Oval 26">
            <a:extLst>
              <a:ext uri="{FF2B5EF4-FFF2-40B4-BE49-F238E27FC236}">
                <a16:creationId xmlns:a16="http://schemas.microsoft.com/office/drawing/2014/main" id="{32643A38-1AB4-FE85-E7CE-7DC44C6D275A}"/>
              </a:ext>
            </a:extLst>
          </p:cNvPr>
          <p:cNvSpPr/>
          <p:nvPr/>
        </p:nvSpPr>
        <p:spPr>
          <a:xfrm>
            <a:off x="8454000" y="108809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2,3</a:t>
            </a:r>
          </a:p>
          <a:p>
            <a:pPr algn="ctr"/>
            <a:r>
              <a:rPr lang="en-US" sz="3600" dirty="0"/>
              <a:t>c=1</a:t>
            </a:r>
          </a:p>
        </p:txBody>
      </p:sp>
      <p:sp>
        <p:nvSpPr>
          <p:cNvPr id="28" name="TextBox 27">
            <a:extLst>
              <a:ext uri="{FF2B5EF4-FFF2-40B4-BE49-F238E27FC236}">
                <a16:creationId xmlns:a16="http://schemas.microsoft.com/office/drawing/2014/main" id="{2012BE67-F0FB-7294-E2BB-A86850B2B427}"/>
              </a:ext>
            </a:extLst>
          </p:cNvPr>
          <p:cNvSpPr txBox="1"/>
          <p:nvPr/>
        </p:nvSpPr>
        <p:spPr>
          <a:xfrm>
            <a:off x="7924533" y="1327783"/>
            <a:ext cx="652743" cy="461665"/>
          </a:xfrm>
          <a:prstGeom prst="rect">
            <a:avLst/>
          </a:prstGeom>
          <a:noFill/>
        </p:spPr>
        <p:txBody>
          <a:bodyPr wrap="none" rtlCol="0">
            <a:spAutoFit/>
          </a:bodyPr>
          <a:lstStyle/>
          <a:p>
            <a:r>
              <a:rPr lang="en-US" sz="2400" dirty="0"/>
              <a:t>𝓁=2</a:t>
            </a:r>
          </a:p>
        </p:txBody>
      </p:sp>
      <p:sp>
        <p:nvSpPr>
          <p:cNvPr id="29" name="TextBox 28">
            <a:extLst>
              <a:ext uri="{FF2B5EF4-FFF2-40B4-BE49-F238E27FC236}">
                <a16:creationId xmlns:a16="http://schemas.microsoft.com/office/drawing/2014/main" id="{5C3D9EF6-76C2-7D5A-3B14-1F2167F74F3A}"/>
              </a:ext>
            </a:extLst>
          </p:cNvPr>
          <p:cNvSpPr txBox="1"/>
          <p:nvPr/>
        </p:nvSpPr>
        <p:spPr>
          <a:xfrm>
            <a:off x="7772400" y="1718162"/>
            <a:ext cx="805029" cy="461665"/>
          </a:xfrm>
          <a:prstGeom prst="rect">
            <a:avLst/>
          </a:prstGeom>
          <a:noFill/>
        </p:spPr>
        <p:txBody>
          <a:bodyPr wrap="none" rtlCol="0">
            <a:spAutoFit/>
          </a:bodyPr>
          <a:lstStyle/>
          <a:p>
            <a:r>
              <a:rPr lang="en-US" sz="2400" dirty="0"/>
              <a:t>𝓌=2</a:t>
            </a:r>
          </a:p>
        </p:txBody>
      </p:sp>
      <p:cxnSp>
        <p:nvCxnSpPr>
          <p:cNvPr id="30" name="Straight Arrow Connector 29">
            <a:extLst>
              <a:ext uri="{FF2B5EF4-FFF2-40B4-BE49-F238E27FC236}">
                <a16:creationId xmlns:a16="http://schemas.microsoft.com/office/drawing/2014/main" id="{C251A742-BC01-E882-997D-08CC4C5A4D9D}"/>
              </a:ext>
            </a:extLst>
          </p:cNvPr>
          <p:cNvCxnSpPr>
            <a:cxnSpLocks/>
            <a:stCxn id="7" idx="1"/>
            <a:endCxn id="24" idx="5"/>
          </p:cNvCxnSpPr>
          <p:nvPr/>
        </p:nvCxnSpPr>
        <p:spPr>
          <a:xfrm flipH="1" flipV="1">
            <a:off x="9563893" y="4897657"/>
            <a:ext cx="61914" cy="1688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3" name="Straight Arrow Connector 32">
            <a:extLst>
              <a:ext uri="{FF2B5EF4-FFF2-40B4-BE49-F238E27FC236}">
                <a16:creationId xmlns:a16="http://schemas.microsoft.com/office/drawing/2014/main" id="{82ED610E-16AC-5E5A-67A0-23F93887AC0B}"/>
              </a:ext>
            </a:extLst>
          </p:cNvPr>
          <p:cNvCxnSpPr>
            <a:cxnSpLocks/>
            <a:stCxn id="24" idx="0"/>
            <a:endCxn id="8" idx="4"/>
          </p:cNvCxnSpPr>
          <p:nvPr/>
        </p:nvCxnSpPr>
        <p:spPr>
          <a:xfrm flipV="1">
            <a:off x="9105900" y="3733800"/>
            <a:ext cx="0" cy="5816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a:extLst>
              <a:ext uri="{FF2B5EF4-FFF2-40B4-BE49-F238E27FC236}">
                <a16:creationId xmlns:a16="http://schemas.microsoft.com/office/drawing/2014/main" id="{35D82882-55AB-462D-2CAD-A9F3E37206F1}"/>
              </a:ext>
            </a:extLst>
          </p:cNvPr>
          <p:cNvCxnSpPr>
            <a:cxnSpLocks/>
            <a:stCxn id="8" idx="0"/>
            <a:endCxn id="27" idx="4"/>
          </p:cNvCxnSpPr>
          <p:nvPr/>
        </p:nvCxnSpPr>
        <p:spPr>
          <a:xfrm flipH="1" flipV="1">
            <a:off x="9101700" y="2383499"/>
            <a:ext cx="4200" cy="549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2" name="Straight Arrow Connector 41">
            <a:extLst>
              <a:ext uri="{FF2B5EF4-FFF2-40B4-BE49-F238E27FC236}">
                <a16:creationId xmlns:a16="http://schemas.microsoft.com/office/drawing/2014/main" id="{F01CD9F1-2660-1601-B6CB-19C998E72B04}"/>
              </a:ext>
            </a:extLst>
          </p:cNvPr>
          <p:cNvCxnSpPr>
            <a:cxnSpLocks/>
            <a:stCxn id="27" idx="7"/>
            <a:endCxn id="9" idx="3"/>
          </p:cNvCxnSpPr>
          <p:nvPr/>
        </p:nvCxnSpPr>
        <p:spPr>
          <a:xfrm flipV="1">
            <a:off x="9559693" y="1181893"/>
            <a:ext cx="66114" cy="9591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1" name="Oval 30">
            <a:extLst>
              <a:ext uri="{FF2B5EF4-FFF2-40B4-BE49-F238E27FC236}">
                <a16:creationId xmlns:a16="http://schemas.microsoft.com/office/drawing/2014/main" id="{34077615-7A1F-23DA-7F68-C0055B47A0AB}"/>
              </a:ext>
            </a:extLst>
          </p:cNvPr>
          <p:cNvSpPr/>
          <p:nvPr/>
        </p:nvSpPr>
        <p:spPr>
          <a:xfrm>
            <a:off x="10512778" y="3227092"/>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3,1</a:t>
            </a:r>
          </a:p>
          <a:p>
            <a:pPr algn="ctr"/>
            <a:r>
              <a:rPr lang="en-US" sz="3600" dirty="0"/>
              <a:t>c=1</a:t>
            </a:r>
          </a:p>
        </p:txBody>
      </p:sp>
      <p:sp>
        <p:nvSpPr>
          <p:cNvPr id="32" name="TextBox 31">
            <a:extLst>
              <a:ext uri="{FF2B5EF4-FFF2-40B4-BE49-F238E27FC236}">
                <a16:creationId xmlns:a16="http://schemas.microsoft.com/office/drawing/2014/main" id="{997D5615-E40B-4CFB-E125-8445DB7BA556}"/>
              </a:ext>
            </a:extLst>
          </p:cNvPr>
          <p:cNvSpPr txBox="1"/>
          <p:nvPr/>
        </p:nvSpPr>
        <p:spPr>
          <a:xfrm>
            <a:off x="9989715" y="3421061"/>
            <a:ext cx="652743" cy="461665"/>
          </a:xfrm>
          <a:prstGeom prst="rect">
            <a:avLst/>
          </a:prstGeom>
          <a:noFill/>
        </p:spPr>
        <p:txBody>
          <a:bodyPr wrap="none" rtlCol="0">
            <a:spAutoFit/>
          </a:bodyPr>
          <a:lstStyle/>
          <a:p>
            <a:r>
              <a:rPr lang="en-US" sz="2400" dirty="0"/>
              <a:t>𝓁=3</a:t>
            </a:r>
          </a:p>
        </p:txBody>
      </p:sp>
      <p:sp>
        <p:nvSpPr>
          <p:cNvPr id="34" name="TextBox 33">
            <a:extLst>
              <a:ext uri="{FF2B5EF4-FFF2-40B4-BE49-F238E27FC236}">
                <a16:creationId xmlns:a16="http://schemas.microsoft.com/office/drawing/2014/main" id="{BC9FF74B-22BF-C560-C335-EBA9C24CD2B8}"/>
              </a:ext>
            </a:extLst>
          </p:cNvPr>
          <p:cNvSpPr txBox="1"/>
          <p:nvPr/>
        </p:nvSpPr>
        <p:spPr>
          <a:xfrm>
            <a:off x="9831178" y="3811440"/>
            <a:ext cx="805029" cy="461665"/>
          </a:xfrm>
          <a:prstGeom prst="rect">
            <a:avLst/>
          </a:prstGeom>
          <a:noFill/>
        </p:spPr>
        <p:txBody>
          <a:bodyPr wrap="none" rtlCol="0">
            <a:spAutoFit/>
          </a:bodyPr>
          <a:lstStyle/>
          <a:p>
            <a:r>
              <a:rPr lang="en-US" sz="2400" dirty="0"/>
              <a:t>𝓌=3</a:t>
            </a:r>
          </a:p>
        </p:txBody>
      </p:sp>
      <p:cxnSp>
        <p:nvCxnSpPr>
          <p:cNvPr id="40" name="Straight Arrow Connector 39">
            <a:extLst>
              <a:ext uri="{FF2B5EF4-FFF2-40B4-BE49-F238E27FC236}">
                <a16:creationId xmlns:a16="http://schemas.microsoft.com/office/drawing/2014/main" id="{DB2D3537-443F-A6C6-3C8D-6D4F886E3398}"/>
              </a:ext>
            </a:extLst>
          </p:cNvPr>
          <p:cNvCxnSpPr>
            <a:cxnSpLocks/>
            <a:stCxn id="31" idx="0"/>
            <a:endCxn id="6" idx="4"/>
          </p:cNvCxnSpPr>
          <p:nvPr/>
        </p:nvCxnSpPr>
        <p:spPr>
          <a:xfrm flipV="1">
            <a:off x="11160478" y="2953920"/>
            <a:ext cx="0" cy="27317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834458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FEDB0-FEE7-1F3A-4900-8C9FDDF0ABF5}"/>
              </a:ext>
            </a:extLst>
          </p:cNvPr>
          <p:cNvSpPr>
            <a:spLocks noGrp="1"/>
          </p:cNvSpPr>
          <p:nvPr>
            <p:ph type="title"/>
          </p:nvPr>
        </p:nvSpPr>
        <p:spPr/>
        <p:txBody>
          <a:bodyPr/>
          <a:lstStyle/>
          <a:p>
            <a:r>
              <a:rPr lang="en-US" dirty="0"/>
              <a:t>Constant-Time Processor Assignment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377E07D-BCBE-F87C-DD32-CF06D8C1828D}"/>
                  </a:ext>
                </a:extLst>
              </p:cNvPr>
              <p:cNvSpPr>
                <a:spLocks noGrp="1"/>
              </p:cNvSpPr>
              <p:nvPr>
                <p:ph idx="1"/>
              </p:nvPr>
            </p:nvSpPr>
            <p:spPr/>
            <p:txBody>
              <a:bodyPr>
                <a:normAutofit fontScale="92500" lnSpcReduction="10000"/>
              </a:bodyPr>
              <a:lstStyle/>
              <a:p>
                <a:r>
                  <a:rPr lang="en-US" dirty="0"/>
                  <a:t>From prior work: </a:t>
                </a:r>
                <a:r>
                  <a:rPr lang="en-US" sz="1900" dirty="0"/>
                  <a:t>(</a:t>
                </a:r>
                <a:r>
                  <a:rPr lang="en-US" sz="1900" dirty="0">
                    <a:effectLst/>
                  </a:rPr>
                  <a:t>J. Li, J.J. Chen, K. Agrawal, C. Lu, C. Gill, and A. Saifullah. “Analysis of federated and global scheduling for parallel real-time tasks.” ECRTS 2014)</a:t>
                </a:r>
                <a:endParaRPr lang="en-US" sz="1900" dirty="0"/>
              </a:p>
              <a:p>
                <a:endParaRPr lang="en-US" dirty="0"/>
              </a:p>
              <a:p>
                <a:r>
                  <a:rPr lang="en-US" dirty="0"/>
                  <a:t>Given a task’s:</a:t>
                </a:r>
              </a:p>
              <a:p>
                <a:pPr lvl="1"/>
                <a:r>
                  <a:rPr lang="en-US" dirty="0"/>
                  <a:t>Workload </a:t>
                </a:r>
                <a:r>
                  <a:rPr lang="en-US" b="1" dirty="0"/>
                  <a:t>C</a:t>
                </a:r>
              </a:p>
              <a:p>
                <a:pPr lvl="1"/>
                <a:r>
                  <a:rPr lang="en-US" dirty="0"/>
                  <a:t>Deadline </a:t>
                </a:r>
                <a:r>
                  <a:rPr lang="en-US" b="1" dirty="0"/>
                  <a:t>D</a:t>
                </a:r>
              </a:p>
              <a:p>
                <a:pPr lvl="1"/>
                <a:r>
                  <a:rPr lang="en-US" dirty="0"/>
                  <a:t>DAG span </a:t>
                </a:r>
                <a:r>
                  <a:rPr lang="en-US" b="1" dirty="0"/>
                  <a:t>L</a:t>
                </a:r>
                <a:endParaRPr lang="en-US" dirty="0"/>
              </a:p>
              <a:p>
                <a:endParaRPr lang="en-US" dirty="0"/>
              </a:p>
              <a:p>
                <a:r>
                  <a:rPr lang="en-US" dirty="0"/>
                  <a:t>The task is schedulable under any greedy algorithm on</a:t>
                </a:r>
              </a:p>
              <a:p>
                <a:pPr marL="0" indent="0" algn="ctr">
                  <a:buNone/>
                </a:pPr>
                <a:r>
                  <a:rPr lang="en-US" dirty="0"/>
                  <a:t>n = </a:t>
                </a:r>
                <a14:m>
                  <m:oMath xmlns:m="http://schemas.openxmlformats.org/officeDocument/2006/math">
                    <m:d>
                      <m:dPr>
                        <m:begChr m:val="⌈"/>
                        <m:endChr m:val="⌉"/>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𝐶</m:t>
                            </m:r>
                            <m:r>
                              <a:rPr lang="en-US" b="0" i="1" smtClean="0">
                                <a:latin typeface="Cambria Math" panose="02040503050406030204" pitchFamily="18" charset="0"/>
                              </a:rPr>
                              <m:t> − </m:t>
                            </m:r>
                            <m:r>
                              <a:rPr lang="en-US" b="0" i="1" smtClean="0">
                                <a:latin typeface="Cambria Math" panose="02040503050406030204" pitchFamily="18" charset="0"/>
                              </a:rPr>
                              <m:t>𝐿</m:t>
                            </m:r>
                          </m:num>
                          <m:den>
                            <m:r>
                              <a:rPr lang="en-US" b="0" i="1" smtClean="0">
                                <a:latin typeface="Cambria Math" panose="02040503050406030204" pitchFamily="18" charset="0"/>
                              </a:rPr>
                              <m:t>𝐷</m:t>
                            </m:r>
                            <m:r>
                              <a:rPr lang="en-US" b="0" i="1" smtClean="0">
                                <a:latin typeface="Cambria Math" panose="02040503050406030204" pitchFamily="18" charset="0"/>
                              </a:rPr>
                              <m:t> − </m:t>
                            </m:r>
                            <m:r>
                              <a:rPr lang="en-US" b="0" i="1" smtClean="0">
                                <a:latin typeface="Cambria Math" panose="02040503050406030204" pitchFamily="18" charset="0"/>
                              </a:rPr>
                              <m:t>𝐿</m:t>
                            </m:r>
                          </m:den>
                        </m:f>
                      </m:e>
                    </m:d>
                  </m:oMath>
                </a14:m>
                <a:r>
                  <a:rPr lang="en-US" dirty="0"/>
                  <a:t> processors</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C377E07D-BCBE-F87C-DD32-CF06D8C1828D}"/>
                  </a:ext>
                </a:extLst>
              </p:cNvPr>
              <p:cNvSpPr>
                <a:spLocks noGrp="1" noRot="1" noChangeAspect="1" noMove="1" noResize="1" noEditPoints="1" noAdjustHandles="1" noChangeArrowheads="1" noChangeShapeType="1" noTextEdit="1"/>
              </p:cNvSpPr>
              <p:nvPr>
                <p:ph idx="1"/>
              </p:nvPr>
            </p:nvSpPr>
            <p:spPr>
              <a:blipFill>
                <a:blip r:embed="rId3"/>
                <a:stretch>
                  <a:fillRect l="-833" t="-229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9B74C9B0-F11B-BE85-3FEA-D2E525A34675}"/>
              </a:ext>
            </a:extLst>
          </p:cNvPr>
          <p:cNvSpPr>
            <a:spLocks noGrp="1"/>
          </p:cNvSpPr>
          <p:nvPr>
            <p:ph type="sldNum" sz="quarter" idx="12"/>
          </p:nvPr>
        </p:nvSpPr>
        <p:spPr/>
        <p:txBody>
          <a:bodyPr/>
          <a:lstStyle/>
          <a:p>
            <a:fld id="{A773B20C-5347-4FF9-A9F0-76F937F60217}" type="slidenum">
              <a:rPr lang="en-US" smtClean="0"/>
              <a:pPr/>
              <a:t>11</a:t>
            </a:fld>
            <a:endParaRPr lang="en-US"/>
          </a:p>
        </p:txBody>
      </p:sp>
      <p:sp>
        <p:nvSpPr>
          <p:cNvPr id="5" name="Footer Placeholder 4">
            <a:extLst>
              <a:ext uri="{FF2B5EF4-FFF2-40B4-BE49-F238E27FC236}">
                <a16:creationId xmlns:a16="http://schemas.microsoft.com/office/drawing/2014/main" id="{B65B7F89-2484-ACEC-A539-E08B774ABAA8}"/>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3456189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DC062-75F2-674C-CE9C-823197D260E5}"/>
              </a:ext>
            </a:extLst>
          </p:cNvPr>
          <p:cNvSpPr>
            <a:spLocks noGrp="1"/>
          </p:cNvSpPr>
          <p:nvPr>
            <p:ph type="title"/>
          </p:nvPr>
        </p:nvSpPr>
        <p:spPr>
          <a:xfrm>
            <a:off x="609600" y="-76200"/>
            <a:ext cx="10972800" cy="1143000"/>
          </a:xfrm>
        </p:spPr>
        <p:txBody>
          <a:bodyPr>
            <a:normAutofit fontScale="90000"/>
          </a:bodyPr>
          <a:lstStyle/>
          <a:p>
            <a:r>
              <a:rPr lang="en-US" dirty="0"/>
              <a:t>Constant-Time Assignment for Integer-Valued Tasks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28D4E5C-87DE-3833-3F9C-1188752E7A07}"/>
                  </a:ext>
                </a:extLst>
              </p:cNvPr>
              <p:cNvSpPr>
                <a:spLocks noGrp="1"/>
              </p:cNvSpPr>
              <p:nvPr>
                <p:ph idx="1"/>
              </p:nvPr>
            </p:nvSpPr>
            <p:spPr>
              <a:xfrm>
                <a:off x="609600" y="1219200"/>
                <a:ext cx="10972800" cy="2057399"/>
              </a:xfrm>
            </p:spPr>
            <p:txBody>
              <a:bodyPr/>
              <a:lstStyle/>
              <a:p>
                <a:r>
                  <a:rPr lang="en-US" dirty="0"/>
                  <a:t>The task is schedulable under any greedy algorithm on</a:t>
                </a:r>
              </a:p>
              <a:p>
                <a:pPr marL="0" indent="0" algn="ctr">
                  <a:buNone/>
                </a:pPr>
                <a:r>
                  <a:rPr lang="en-US" dirty="0"/>
                  <a:t>n' = </a:t>
                </a:r>
                <a14:m>
                  <m:oMath xmlns:m="http://schemas.openxmlformats.org/officeDocument/2006/math">
                    <m:d>
                      <m:dPr>
                        <m:begChr m:val="⌈"/>
                        <m:endChr m:val="⌉"/>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𝐶</m:t>
                            </m:r>
                            <m:r>
                              <a:rPr lang="en-US" b="0" i="1" smtClean="0">
                                <a:latin typeface="Cambria Math" panose="02040503050406030204" pitchFamily="18" charset="0"/>
                              </a:rPr>
                              <m:t> − </m:t>
                            </m:r>
                            <m:r>
                              <a:rPr lang="en-US" b="0" i="1" smtClean="0">
                                <a:latin typeface="Cambria Math" panose="02040503050406030204" pitchFamily="18" charset="0"/>
                              </a:rPr>
                              <m:t>𝐿</m:t>
                            </m:r>
                            <m:r>
                              <a:rPr lang="en-US" b="0" i="1" smtClean="0">
                                <a:latin typeface="Cambria Math" panose="02040503050406030204" pitchFamily="18" charset="0"/>
                              </a:rPr>
                              <m:t> + 1</m:t>
                            </m:r>
                          </m:num>
                          <m:den>
                            <m:r>
                              <a:rPr lang="en-US" b="0" i="1" smtClean="0">
                                <a:latin typeface="Cambria Math" panose="02040503050406030204" pitchFamily="18" charset="0"/>
                              </a:rPr>
                              <m:t>𝐷</m:t>
                            </m:r>
                            <m:r>
                              <a:rPr lang="en-US" b="0" i="1" smtClean="0">
                                <a:latin typeface="Cambria Math" panose="02040503050406030204" pitchFamily="18" charset="0"/>
                              </a:rPr>
                              <m:t> − </m:t>
                            </m:r>
                            <m:r>
                              <a:rPr lang="en-US" b="0" i="1" smtClean="0">
                                <a:latin typeface="Cambria Math" panose="02040503050406030204" pitchFamily="18" charset="0"/>
                              </a:rPr>
                              <m:t>𝐿</m:t>
                            </m:r>
                            <m:r>
                              <a:rPr lang="en-US" b="0" i="1" smtClean="0">
                                <a:latin typeface="Cambria Math" panose="02040503050406030204" pitchFamily="18" charset="0"/>
                              </a:rPr>
                              <m:t> + 1</m:t>
                            </m:r>
                          </m:den>
                        </m:f>
                      </m:e>
                    </m:d>
                  </m:oMath>
                </a14:m>
                <a:r>
                  <a:rPr lang="en-US" dirty="0"/>
                  <a:t> processors</a:t>
                </a:r>
              </a:p>
              <a:p>
                <a:pPr marL="0" indent="0" algn="ctr">
                  <a:buNone/>
                </a:pPr>
                <a14:m>
                  <m:oMath xmlns:m="http://schemas.openxmlformats.org/officeDocument/2006/math">
                    <m:d>
                      <m:dPr>
                        <m:begChr m:val="⌈"/>
                        <m:endChr m:val="⌉"/>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𝐶</m:t>
                            </m:r>
                            <m:r>
                              <a:rPr lang="en-US" b="0" i="1" smtClean="0">
                                <a:latin typeface="Cambria Math" panose="02040503050406030204" pitchFamily="18" charset="0"/>
                              </a:rPr>
                              <m:t> − </m:t>
                            </m:r>
                            <m:r>
                              <a:rPr lang="en-US" b="0" i="1" smtClean="0">
                                <a:latin typeface="Cambria Math" panose="02040503050406030204" pitchFamily="18" charset="0"/>
                              </a:rPr>
                              <m:t>𝐿</m:t>
                            </m:r>
                            <m:r>
                              <a:rPr lang="en-US" b="0" i="1" smtClean="0">
                                <a:latin typeface="Cambria Math" panose="02040503050406030204" pitchFamily="18" charset="0"/>
                              </a:rPr>
                              <m:t> + 1</m:t>
                            </m:r>
                          </m:num>
                          <m:den>
                            <m:r>
                              <a:rPr lang="en-US" b="0" i="1" smtClean="0">
                                <a:latin typeface="Cambria Math" panose="02040503050406030204" pitchFamily="18" charset="0"/>
                              </a:rPr>
                              <m:t>𝐷</m:t>
                            </m:r>
                            <m:r>
                              <a:rPr lang="en-US" b="0" i="1" smtClean="0">
                                <a:latin typeface="Cambria Math" panose="02040503050406030204" pitchFamily="18" charset="0"/>
                              </a:rPr>
                              <m:t> − </m:t>
                            </m:r>
                            <m:r>
                              <a:rPr lang="en-US" b="0" i="1" smtClean="0">
                                <a:latin typeface="Cambria Math" panose="02040503050406030204" pitchFamily="18" charset="0"/>
                              </a:rPr>
                              <m:t>𝐿</m:t>
                            </m:r>
                            <m:r>
                              <a:rPr lang="en-US" b="0" i="1" smtClean="0">
                                <a:latin typeface="Cambria Math" panose="02040503050406030204" pitchFamily="18" charset="0"/>
                              </a:rPr>
                              <m:t> + 1</m:t>
                            </m:r>
                          </m:den>
                        </m:f>
                      </m:e>
                    </m:d>
                  </m:oMath>
                </a14:m>
                <a:r>
                  <a:rPr lang="en-US" dirty="0"/>
                  <a:t> ≤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𝐶</m:t>
                            </m:r>
                            <m:r>
                              <a:rPr lang="en-US" i="1">
                                <a:latin typeface="Cambria Math" panose="02040503050406030204" pitchFamily="18" charset="0"/>
                              </a:rPr>
                              <m:t> − </m:t>
                            </m:r>
                            <m:r>
                              <a:rPr lang="en-US" i="1">
                                <a:latin typeface="Cambria Math" panose="02040503050406030204" pitchFamily="18" charset="0"/>
                              </a:rPr>
                              <m:t>𝐿</m:t>
                            </m:r>
                          </m:num>
                          <m:den>
                            <m:r>
                              <a:rPr lang="en-US" i="1">
                                <a:latin typeface="Cambria Math" panose="02040503050406030204" pitchFamily="18" charset="0"/>
                              </a:rPr>
                              <m:t>𝐷</m:t>
                            </m:r>
                            <m:r>
                              <a:rPr lang="en-US" i="1">
                                <a:latin typeface="Cambria Math" panose="02040503050406030204" pitchFamily="18" charset="0"/>
                              </a:rPr>
                              <m:t> − </m:t>
                            </m:r>
                            <m:r>
                              <a:rPr lang="en-US" i="1">
                                <a:latin typeface="Cambria Math" panose="02040503050406030204" pitchFamily="18" charset="0"/>
                              </a:rPr>
                              <m:t>𝐿</m:t>
                            </m:r>
                          </m:den>
                        </m:f>
                      </m:e>
                    </m:d>
                  </m:oMath>
                </a14:m>
                <a:endParaRPr lang="en-US" dirty="0"/>
              </a:p>
              <a:p>
                <a:endParaRPr lang="en-US" dirty="0"/>
              </a:p>
            </p:txBody>
          </p:sp>
        </mc:Choice>
        <mc:Fallback xmlns="">
          <p:sp>
            <p:nvSpPr>
              <p:cNvPr id="3" name="Content Placeholder 2">
                <a:extLst>
                  <a:ext uri="{FF2B5EF4-FFF2-40B4-BE49-F238E27FC236}">
                    <a16:creationId xmlns:a16="http://schemas.microsoft.com/office/drawing/2014/main" id="{528D4E5C-87DE-3833-3F9C-1188752E7A07}"/>
                  </a:ext>
                </a:extLst>
              </p:cNvPr>
              <p:cNvSpPr>
                <a:spLocks noGrp="1" noRot="1" noChangeAspect="1" noMove="1" noResize="1" noEditPoints="1" noAdjustHandles="1" noChangeArrowheads="1" noChangeShapeType="1" noTextEdit="1"/>
              </p:cNvSpPr>
              <p:nvPr>
                <p:ph idx="1"/>
              </p:nvPr>
            </p:nvSpPr>
            <p:spPr>
              <a:xfrm>
                <a:off x="609600" y="1219200"/>
                <a:ext cx="10972800" cy="2057399"/>
              </a:xfrm>
              <a:blipFill>
                <a:blip r:embed="rId3"/>
                <a:stretch>
                  <a:fillRect l="-1000" t="-2967" b="-207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13A6403E-600A-A8AD-925E-4670D1DF228B}"/>
              </a:ext>
            </a:extLst>
          </p:cNvPr>
          <p:cNvSpPr>
            <a:spLocks noGrp="1"/>
          </p:cNvSpPr>
          <p:nvPr>
            <p:ph type="sldNum" sz="quarter" idx="12"/>
          </p:nvPr>
        </p:nvSpPr>
        <p:spPr/>
        <p:txBody>
          <a:bodyPr/>
          <a:lstStyle/>
          <a:p>
            <a:fld id="{A773B20C-5347-4FF9-A9F0-76F937F60217}" type="slidenum">
              <a:rPr lang="en-US" smtClean="0"/>
              <a:pPr/>
              <a:t>12</a:t>
            </a:fld>
            <a:endParaRPr lang="en-US"/>
          </a:p>
        </p:txBody>
      </p:sp>
      <p:sp>
        <p:nvSpPr>
          <p:cNvPr id="5" name="Footer Placeholder 4">
            <a:extLst>
              <a:ext uri="{FF2B5EF4-FFF2-40B4-BE49-F238E27FC236}">
                <a16:creationId xmlns:a16="http://schemas.microsoft.com/office/drawing/2014/main" id="{45C8F14B-8BE2-F81D-CEE2-FD88AFB19361}"/>
              </a:ext>
            </a:extLst>
          </p:cNvPr>
          <p:cNvSpPr>
            <a:spLocks noGrp="1"/>
          </p:cNvSpPr>
          <p:nvPr>
            <p:ph type="ftr" sz="quarter" idx="3"/>
          </p:nvPr>
        </p:nvSpPr>
        <p:spPr/>
        <p:txBody>
          <a:bodyPr/>
          <a:lstStyle/>
          <a:p>
            <a:r>
              <a:rPr lang="en-US"/>
              <a:t>RTNS 2022</a:t>
            </a:r>
            <a:endParaRPr lang="en-US" dirty="0"/>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9D890F1A-C48C-9F39-5DD8-E230812E3A37}"/>
                  </a:ext>
                </a:extLst>
              </p:cNvPr>
              <p:cNvSpPr txBox="1">
                <a:spLocks/>
              </p:cNvSpPr>
              <p:nvPr/>
            </p:nvSpPr>
            <p:spPr>
              <a:xfrm>
                <a:off x="457200" y="3434644"/>
                <a:ext cx="5638800" cy="2661356"/>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20000"/>
                  </a:lnSpc>
                  <a:buNone/>
                </a:pPr>
                <a:r>
                  <a:rPr lang="en-US" dirty="0"/>
                  <a:t>What if D = L?</a:t>
                </a:r>
              </a:p>
              <a:p>
                <a:pPr>
                  <a:lnSpc>
                    <a:spcPct val="120000"/>
                  </a:lnSpc>
                </a:pPr>
                <a:r>
                  <a:rPr lang="en-US" dirty="0"/>
                  <a:t>Task should be schedulable</a:t>
                </a:r>
              </a:p>
              <a:p>
                <a:pPr>
                  <a:lnSpc>
                    <a:spcPct val="120000"/>
                  </a:lnSpc>
                </a:pPr>
                <a:r>
                  <a:rPr lang="en-US" dirty="0"/>
                  <a:t>n=</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𝐶</m:t>
                            </m:r>
                            <m:r>
                              <a:rPr lang="en-US" i="1">
                                <a:latin typeface="Cambria Math" panose="02040503050406030204" pitchFamily="18" charset="0"/>
                              </a:rPr>
                              <m:t> − </m:t>
                            </m:r>
                            <m:r>
                              <a:rPr lang="en-US" i="1">
                                <a:latin typeface="Cambria Math" panose="02040503050406030204" pitchFamily="18" charset="0"/>
                              </a:rPr>
                              <m:t>𝐿</m:t>
                            </m:r>
                          </m:num>
                          <m:den>
                            <m:r>
                              <a:rPr lang="en-US" i="1">
                                <a:latin typeface="Cambria Math" panose="02040503050406030204" pitchFamily="18" charset="0"/>
                              </a:rPr>
                              <m:t>𝐷</m:t>
                            </m:r>
                            <m:r>
                              <a:rPr lang="en-US" i="1">
                                <a:latin typeface="Cambria Math" panose="02040503050406030204" pitchFamily="18" charset="0"/>
                              </a:rPr>
                              <m:t> − </m:t>
                            </m:r>
                            <m:r>
                              <a:rPr lang="en-US" i="1">
                                <a:latin typeface="Cambria Math" panose="02040503050406030204" pitchFamily="18" charset="0"/>
                              </a:rPr>
                              <m:t>𝐿</m:t>
                            </m:r>
                          </m:den>
                        </m:f>
                      </m:e>
                    </m:d>
                  </m:oMath>
                </a14:m>
                <a:r>
                  <a:rPr lang="en-US" dirty="0"/>
                  <a:t> is undefined (0 denominator)</a:t>
                </a:r>
              </a:p>
              <a:p>
                <a:pPr>
                  <a:lnSpc>
                    <a:spcPct val="120000"/>
                  </a:lnSpc>
                </a:pPr>
                <a:r>
                  <a:rPr lang="en-US" dirty="0"/>
                  <a:t>n’ is defined (n’ = C-L+1)</a:t>
                </a:r>
              </a:p>
              <a:p>
                <a:pPr>
                  <a:lnSpc>
                    <a:spcPct val="110000"/>
                  </a:lnSpc>
                </a:pPr>
                <a:endParaRPr lang="en-US" dirty="0"/>
              </a:p>
            </p:txBody>
          </p:sp>
        </mc:Choice>
        <mc:Fallback xmlns="">
          <p:sp>
            <p:nvSpPr>
              <p:cNvPr id="6" name="Content Placeholder 2">
                <a:extLst>
                  <a:ext uri="{FF2B5EF4-FFF2-40B4-BE49-F238E27FC236}">
                    <a16:creationId xmlns:a16="http://schemas.microsoft.com/office/drawing/2014/main" id="{9D890F1A-C48C-9F39-5DD8-E230812E3A37}"/>
                  </a:ext>
                </a:extLst>
              </p:cNvPr>
              <p:cNvSpPr txBox="1">
                <a:spLocks noRot="1" noChangeAspect="1" noMove="1" noResize="1" noEditPoints="1" noAdjustHandles="1" noChangeArrowheads="1" noChangeShapeType="1" noTextEdit="1"/>
              </p:cNvSpPr>
              <p:nvPr/>
            </p:nvSpPr>
            <p:spPr>
              <a:xfrm>
                <a:off x="457200" y="3434644"/>
                <a:ext cx="5638800" cy="2661356"/>
              </a:xfrm>
              <a:prstGeom prst="rect">
                <a:avLst/>
              </a:prstGeom>
              <a:blipFill>
                <a:blip r:embed="rId4"/>
                <a:stretch>
                  <a:fillRect l="-1946" t="-2059" b="-137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Content Placeholder 2">
                <a:extLst>
                  <a:ext uri="{FF2B5EF4-FFF2-40B4-BE49-F238E27FC236}">
                    <a16:creationId xmlns:a16="http://schemas.microsoft.com/office/drawing/2014/main" id="{DB47833B-5CF5-E9EC-462D-20D2ABB91D20}"/>
                  </a:ext>
                </a:extLst>
              </p:cNvPr>
              <p:cNvSpPr txBox="1">
                <a:spLocks/>
              </p:cNvSpPr>
              <p:nvPr/>
            </p:nvSpPr>
            <p:spPr>
              <a:xfrm>
                <a:off x="6248400" y="3429000"/>
                <a:ext cx="5638800" cy="23678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600" dirty="0"/>
                  <a:t>What if L = 1?</a:t>
                </a:r>
              </a:p>
              <a:p>
                <a:r>
                  <a:rPr lang="en-US" sz="2600" dirty="0"/>
                  <a:t>Task has no dependencies (fully parallelizable)</a:t>
                </a:r>
              </a:p>
              <a:p>
                <a:r>
                  <a:rPr lang="en-US" sz="2600" dirty="0"/>
                  <a:t>n’ is optimal (n’ = </a:t>
                </a:r>
                <a14:m>
                  <m:oMath xmlns:m="http://schemas.openxmlformats.org/officeDocument/2006/math">
                    <m:d>
                      <m:dPr>
                        <m:begChr m:val="⌈"/>
                        <m:endChr m:val="⌉"/>
                        <m:ctrlPr>
                          <a:rPr lang="en-US" sz="2600" i="1" smtClean="0">
                            <a:latin typeface="Cambria Math" panose="02040503050406030204" pitchFamily="18" charset="0"/>
                          </a:rPr>
                        </m:ctrlPr>
                      </m:dPr>
                      <m:e>
                        <m:f>
                          <m:fPr>
                            <m:ctrlPr>
                              <a:rPr lang="en-US" sz="2600" i="1" smtClean="0">
                                <a:latin typeface="Cambria Math" panose="02040503050406030204" pitchFamily="18" charset="0"/>
                              </a:rPr>
                            </m:ctrlPr>
                          </m:fPr>
                          <m:num>
                            <m:r>
                              <a:rPr lang="en-US" sz="2600" b="0" i="1" smtClean="0">
                                <a:latin typeface="Cambria Math" panose="02040503050406030204" pitchFamily="18" charset="0"/>
                              </a:rPr>
                              <m:t>𝐶</m:t>
                            </m:r>
                          </m:num>
                          <m:den>
                            <m:r>
                              <a:rPr lang="en-US" sz="2600" b="0" i="1" smtClean="0">
                                <a:latin typeface="Cambria Math" panose="02040503050406030204" pitchFamily="18" charset="0"/>
                              </a:rPr>
                              <m:t>𝐷</m:t>
                            </m:r>
                          </m:den>
                        </m:f>
                      </m:e>
                    </m:d>
                  </m:oMath>
                </a14:m>
                <a:r>
                  <a:rPr lang="en-US" sz="2600" dirty="0"/>
                  <a:t>)</a:t>
                </a:r>
              </a:p>
              <a:p>
                <a:endParaRPr lang="en-US" sz="2600" dirty="0"/>
              </a:p>
            </p:txBody>
          </p:sp>
        </mc:Choice>
        <mc:Fallback xmlns="">
          <p:sp>
            <p:nvSpPr>
              <p:cNvPr id="7" name="Content Placeholder 2">
                <a:extLst>
                  <a:ext uri="{FF2B5EF4-FFF2-40B4-BE49-F238E27FC236}">
                    <a16:creationId xmlns:a16="http://schemas.microsoft.com/office/drawing/2014/main" id="{DB47833B-5CF5-E9EC-462D-20D2ABB91D20}"/>
                  </a:ext>
                </a:extLst>
              </p:cNvPr>
              <p:cNvSpPr txBox="1">
                <a:spLocks noRot="1" noChangeAspect="1" noMove="1" noResize="1" noEditPoints="1" noAdjustHandles="1" noChangeArrowheads="1" noChangeShapeType="1" noTextEdit="1"/>
              </p:cNvSpPr>
              <p:nvPr/>
            </p:nvSpPr>
            <p:spPr>
              <a:xfrm>
                <a:off x="6248400" y="3429000"/>
                <a:ext cx="5638800" cy="2367843"/>
              </a:xfrm>
              <a:prstGeom prst="rect">
                <a:avLst/>
              </a:prstGeom>
              <a:blipFill>
                <a:blip r:embed="rId5"/>
                <a:stretch>
                  <a:fillRect l="-1946" t="-2577"/>
                </a:stretch>
              </a:blipFill>
            </p:spPr>
            <p:txBody>
              <a:bodyPr/>
              <a:lstStyle/>
              <a:p>
                <a:r>
                  <a:rPr lang="en-US">
                    <a:noFill/>
                  </a:rPr>
                  <a:t> </a:t>
                </a:r>
              </a:p>
            </p:txBody>
          </p:sp>
        </mc:Fallback>
      </mc:AlternateContent>
      <p:grpSp>
        <p:nvGrpSpPr>
          <p:cNvPr id="18" name="Group 17">
            <a:extLst>
              <a:ext uri="{FF2B5EF4-FFF2-40B4-BE49-F238E27FC236}">
                <a16:creationId xmlns:a16="http://schemas.microsoft.com/office/drawing/2014/main" id="{56BE8A0B-2451-0F97-E941-95A85716B3DE}"/>
              </a:ext>
            </a:extLst>
          </p:cNvPr>
          <p:cNvGrpSpPr/>
          <p:nvPr/>
        </p:nvGrpSpPr>
        <p:grpSpPr>
          <a:xfrm>
            <a:off x="6285092" y="4645437"/>
            <a:ext cx="5754508" cy="1573328"/>
            <a:chOff x="6285092" y="4645437"/>
            <a:chExt cx="5754508" cy="1573328"/>
          </a:xfrm>
        </p:grpSpPr>
        <p:sp>
          <p:nvSpPr>
            <p:cNvPr id="9" name="Oval 8">
              <a:extLst>
                <a:ext uri="{FF2B5EF4-FFF2-40B4-BE49-F238E27FC236}">
                  <a16:creationId xmlns:a16="http://schemas.microsoft.com/office/drawing/2014/main" id="{94D59989-3E53-6CF0-504D-388E34FC4CFB}"/>
                </a:ext>
              </a:extLst>
            </p:cNvPr>
            <p:cNvSpPr/>
            <p:nvPr/>
          </p:nvSpPr>
          <p:spPr>
            <a:xfrm>
              <a:off x="7128936" y="5527321"/>
              <a:ext cx="691444" cy="691444"/>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lIns="0" tIns="0" rIns="0" bIns="0" rtlCol="0" anchor="ctr"/>
            <a:lstStyle/>
            <a:p>
              <a:pPr algn="ctr"/>
              <a:r>
                <a:rPr lang="en-US" sz="2400" dirty="0"/>
                <a:t>c=1</a:t>
              </a:r>
            </a:p>
          </p:txBody>
        </p:sp>
        <p:sp>
          <p:nvSpPr>
            <p:cNvPr id="10" name="Oval 9">
              <a:extLst>
                <a:ext uri="{FF2B5EF4-FFF2-40B4-BE49-F238E27FC236}">
                  <a16:creationId xmlns:a16="http://schemas.microsoft.com/office/drawing/2014/main" id="{F0B1FC9A-B665-0725-BAC2-874C9A94442E}"/>
                </a:ext>
              </a:extLst>
            </p:cNvPr>
            <p:cNvSpPr/>
            <p:nvPr/>
          </p:nvSpPr>
          <p:spPr>
            <a:xfrm>
              <a:off x="7972780" y="5527321"/>
              <a:ext cx="691444" cy="691444"/>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lIns="0" tIns="0" rIns="0" bIns="0" rtlCol="0" anchor="ctr"/>
            <a:lstStyle/>
            <a:p>
              <a:pPr algn="ctr"/>
              <a:r>
                <a:rPr lang="en-US" sz="2400" dirty="0"/>
                <a:t>c=1</a:t>
              </a:r>
            </a:p>
          </p:txBody>
        </p:sp>
        <p:sp>
          <p:nvSpPr>
            <p:cNvPr id="11" name="Oval 10">
              <a:extLst>
                <a:ext uri="{FF2B5EF4-FFF2-40B4-BE49-F238E27FC236}">
                  <a16:creationId xmlns:a16="http://schemas.microsoft.com/office/drawing/2014/main" id="{571C2E97-C8F1-5D68-923D-4999EAC034D3}"/>
                </a:ext>
              </a:extLst>
            </p:cNvPr>
            <p:cNvSpPr/>
            <p:nvPr/>
          </p:nvSpPr>
          <p:spPr>
            <a:xfrm>
              <a:off x="8816624" y="5527321"/>
              <a:ext cx="691444" cy="691444"/>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lIns="0" tIns="0" rIns="0" bIns="0" rtlCol="0" anchor="ctr"/>
            <a:lstStyle/>
            <a:p>
              <a:pPr algn="ctr"/>
              <a:r>
                <a:rPr lang="en-US" sz="2400" dirty="0"/>
                <a:t>c=1</a:t>
              </a:r>
            </a:p>
          </p:txBody>
        </p:sp>
        <p:sp>
          <p:nvSpPr>
            <p:cNvPr id="12" name="Oval 11">
              <a:extLst>
                <a:ext uri="{FF2B5EF4-FFF2-40B4-BE49-F238E27FC236}">
                  <a16:creationId xmlns:a16="http://schemas.microsoft.com/office/drawing/2014/main" id="{D49EFF52-F396-3E2D-ED54-DB038D198340}"/>
                </a:ext>
              </a:extLst>
            </p:cNvPr>
            <p:cNvSpPr/>
            <p:nvPr/>
          </p:nvSpPr>
          <p:spPr>
            <a:xfrm>
              <a:off x="9660468" y="5527321"/>
              <a:ext cx="691444" cy="691444"/>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lIns="0" tIns="0" rIns="0" bIns="0" rtlCol="0" anchor="ctr"/>
            <a:lstStyle/>
            <a:p>
              <a:pPr algn="ctr"/>
              <a:r>
                <a:rPr lang="en-US" sz="2400" dirty="0"/>
                <a:t>c=1</a:t>
              </a:r>
            </a:p>
          </p:txBody>
        </p:sp>
        <p:sp>
          <p:nvSpPr>
            <p:cNvPr id="13" name="Oval 12">
              <a:extLst>
                <a:ext uri="{FF2B5EF4-FFF2-40B4-BE49-F238E27FC236}">
                  <a16:creationId xmlns:a16="http://schemas.microsoft.com/office/drawing/2014/main" id="{1CEE9FC4-67F0-D6E7-F7F5-D07133B1FFB0}"/>
                </a:ext>
              </a:extLst>
            </p:cNvPr>
            <p:cNvSpPr/>
            <p:nvPr/>
          </p:nvSpPr>
          <p:spPr>
            <a:xfrm>
              <a:off x="10504312" y="5527321"/>
              <a:ext cx="691444" cy="691444"/>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lIns="0" tIns="0" rIns="0" bIns="0" rtlCol="0" anchor="ctr"/>
            <a:lstStyle/>
            <a:p>
              <a:pPr algn="ctr"/>
              <a:r>
                <a:rPr lang="en-US" sz="2400" dirty="0"/>
                <a:t>c=1</a:t>
              </a:r>
            </a:p>
          </p:txBody>
        </p:sp>
        <p:sp>
          <p:nvSpPr>
            <p:cNvPr id="14" name="Oval 13">
              <a:extLst>
                <a:ext uri="{FF2B5EF4-FFF2-40B4-BE49-F238E27FC236}">
                  <a16:creationId xmlns:a16="http://schemas.microsoft.com/office/drawing/2014/main" id="{DFEA5044-0236-022B-EB6C-CA7AC6715270}"/>
                </a:ext>
              </a:extLst>
            </p:cNvPr>
            <p:cNvSpPr/>
            <p:nvPr/>
          </p:nvSpPr>
          <p:spPr>
            <a:xfrm>
              <a:off x="11348156" y="5527321"/>
              <a:ext cx="691444" cy="691444"/>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lIns="0" tIns="0" rIns="0" bIns="0" rtlCol="0" anchor="ctr"/>
            <a:lstStyle/>
            <a:p>
              <a:pPr algn="ctr"/>
              <a:r>
                <a:rPr lang="en-US" sz="2400" dirty="0"/>
                <a:t>c=1</a:t>
              </a:r>
            </a:p>
          </p:txBody>
        </p:sp>
        <p:sp>
          <p:nvSpPr>
            <p:cNvPr id="15" name="Oval 14">
              <a:extLst>
                <a:ext uri="{FF2B5EF4-FFF2-40B4-BE49-F238E27FC236}">
                  <a16:creationId xmlns:a16="http://schemas.microsoft.com/office/drawing/2014/main" id="{24C0F46E-6FB2-076F-AD6D-95938A534185}"/>
                </a:ext>
              </a:extLst>
            </p:cNvPr>
            <p:cNvSpPr/>
            <p:nvPr/>
          </p:nvSpPr>
          <p:spPr>
            <a:xfrm>
              <a:off x="6285092" y="5527321"/>
              <a:ext cx="691444" cy="691444"/>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lIns="0" tIns="0" rIns="0" bIns="0" rtlCol="0" anchor="ctr"/>
            <a:lstStyle/>
            <a:p>
              <a:pPr algn="ctr"/>
              <a:r>
                <a:rPr lang="en-US" sz="2400" dirty="0"/>
                <a:t>c=1</a:t>
              </a:r>
            </a:p>
          </p:txBody>
        </p:sp>
        <p:sp>
          <p:nvSpPr>
            <p:cNvPr id="17" name="TextBox 16">
              <a:extLst>
                <a:ext uri="{FF2B5EF4-FFF2-40B4-BE49-F238E27FC236}">
                  <a16:creationId xmlns:a16="http://schemas.microsoft.com/office/drawing/2014/main" id="{F9FCDDB5-3B14-7B07-6370-FB150599AAD9}"/>
                </a:ext>
              </a:extLst>
            </p:cNvPr>
            <p:cNvSpPr txBox="1"/>
            <p:nvPr/>
          </p:nvSpPr>
          <p:spPr>
            <a:xfrm>
              <a:off x="10901694" y="4645437"/>
              <a:ext cx="737702" cy="954107"/>
            </a:xfrm>
            <a:prstGeom prst="rect">
              <a:avLst/>
            </a:prstGeom>
            <a:noFill/>
          </p:spPr>
          <p:txBody>
            <a:bodyPr wrap="none" rtlCol="0">
              <a:spAutoFit/>
            </a:bodyPr>
            <a:lstStyle/>
            <a:p>
              <a:pPr algn="ctr"/>
              <a:r>
                <a:rPr lang="en-US" sz="2800" b="1" dirty="0"/>
                <a:t>C=7</a:t>
              </a:r>
            </a:p>
            <a:p>
              <a:pPr algn="ctr"/>
              <a:r>
                <a:rPr lang="en-US" sz="2800" b="1" dirty="0"/>
                <a:t>L=1</a:t>
              </a:r>
            </a:p>
          </p:txBody>
        </p:sp>
      </p:grpSp>
      <p:sp>
        <p:nvSpPr>
          <p:cNvPr id="19" name="TextBox 18">
            <a:extLst>
              <a:ext uri="{FF2B5EF4-FFF2-40B4-BE49-F238E27FC236}">
                <a16:creationId xmlns:a16="http://schemas.microsoft.com/office/drawing/2014/main" id="{1D1B3CC7-98D5-62F8-18AB-C5811D5A1F61}"/>
              </a:ext>
            </a:extLst>
          </p:cNvPr>
          <p:cNvSpPr txBox="1"/>
          <p:nvPr/>
        </p:nvSpPr>
        <p:spPr>
          <a:xfrm>
            <a:off x="8737600" y="1851831"/>
            <a:ext cx="1964268" cy="1384995"/>
          </a:xfrm>
          <a:prstGeom prst="rect">
            <a:avLst/>
          </a:prstGeom>
          <a:noFill/>
        </p:spPr>
        <p:txBody>
          <a:bodyPr wrap="square">
            <a:spAutoFit/>
          </a:bodyPr>
          <a:lstStyle/>
          <a:p>
            <a:pPr marL="0" lvl="1"/>
            <a:r>
              <a:rPr lang="en-US" sz="2800" b="1" dirty="0"/>
              <a:t>C  </a:t>
            </a:r>
            <a:r>
              <a:rPr lang="en-US" sz="2800" dirty="0"/>
              <a:t>Workload</a:t>
            </a:r>
          </a:p>
          <a:p>
            <a:pPr marL="0" lvl="1"/>
            <a:r>
              <a:rPr lang="en-US" sz="2800" b="1" dirty="0"/>
              <a:t>D  </a:t>
            </a:r>
            <a:r>
              <a:rPr lang="en-US" sz="2800" dirty="0"/>
              <a:t>Deadline</a:t>
            </a:r>
          </a:p>
          <a:p>
            <a:pPr marL="0" lvl="1"/>
            <a:r>
              <a:rPr lang="en-US" sz="2800" b="1" dirty="0"/>
              <a:t>L   </a:t>
            </a:r>
            <a:r>
              <a:rPr lang="en-US" sz="2800" dirty="0"/>
              <a:t>Span</a:t>
            </a:r>
          </a:p>
        </p:txBody>
      </p:sp>
    </p:spTree>
    <p:extLst>
      <p:ext uri="{BB962C8B-B14F-4D97-AF65-F5344CB8AC3E}">
        <p14:creationId xmlns:p14="http://schemas.microsoft.com/office/powerpoint/2010/main" val="22159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P spid="7"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055E-FB89-A169-FD13-691075E1D4BA}"/>
              </a:ext>
            </a:extLst>
          </p:cNvPr>
          <p:cNvSpPr>
            <a:spLocks noGrp="1"/>
          </p:cNvSpPr>
          <p:nvPr>
            <p:ph type="title"/>
          </p:nvPr>
        </p:nvSpPr>
        <p:spPr>
          <a:xfrm>
            <a:off x="609600" y="0"/>
            <a:ext cx="10972800" cy="1143000"/>
          </a:xfrm>
        </p:spPr>
        <p:txBody>
          <a:bodyPr/>
          <a:lstStyle/>
          <a:p>
            <a:r>
              <a:rPr lang="en-US" dirty="0"/>
              <a:t>Comparing Processors Assigned</a:t>
            </a:r>
          </a:p>
        </p:txBody>
      </p:sp>
      <mc:AlternateContent xmlns:mc="http://schemas.openxmlformats.org/markup-compatibility/2006" xmlns:a14="http://schemas.microsoft.com/office/drawing/2010/main">
        <mc:Choice Requires="a14">
          <p:sp>
            <p:nvSpPr>
              <p:cNvPr id="14" name="Content Placeholder 13">
                <a:extLst>
                  <a:ext uri="{FF2B5EF4-FFF2-40B4-BE49-F238E27FC236}">
                    <a16:creationId xmlns:a16="http://schemas.microsoft.com/office/drawing/2014/main" id="{71DD5563-CD59-E0A4-938E-2E0DC45B4FB7}"/>
                  </a:ext>
                </a:extLst>
              </p:cNvPr>
              <p:cNvSpPr>
                <a:spLocks noGrp="1"/>
              </p:cNvSpPr>
              <p:nvPr>
                <p:ph idx="1"/>
              </p:nvPr>
            </p:nvSpPr>
            <p:spPr>
              <a:xfrm>
                <a:off x="609600" y="1143001"/>
                <a:ext cx="10972800" cy="3048000"/>
              </a:xfrm>
            </p:spPr>
            <p:txBody>
              <a:bodyPr>
                <a:normAutofit lnSpcReduction="10000"/>
              </a:bodyPr>
              <a:lstStyle/>
              <a:p>
                <a:r>
                  <a:rPr lang="en-US" dirty="0"/>
                  <a:t>We want to evaluate how often n’ &lt; n</a:t>
                </a:r>
              </a:p>
              <a:p>
                <a:r>
                  <a:rPr lang="en-US" dirty="0"/>
                  <a:t>We iterated over values of C, D, and L:</a:t>
                </a:r>
              </a:p>
              <a:p>
                <a:pPr lvl="1"/>
                <a:r>
                  <a:rPr lang="en-US" dirty="0"/>
                  <a:t>C ∈ [3,1000]</a:t>
                </a:r>
              </a:p>
              <a:p>
                <a:pPr lvl="1"/>
                <a:r>
                  <a:rPr lang="en-US" dirty="0"/>
                  <a:t>D ∈ [1,C-1]</a:t>
                </a:r>
              </a:p>
              <a:p>
                <a:pPr lvl="1"/>
                <a:r>
                  <a:rPr lang="en-US" dirty="0"/>
                  <a:t>L ∈ [1,D-1]</a:t>
                </a:r>
              </a:p>
              <a:p>
                <a:r>
                  <a:rPr lang="en-US" dirty="0"/>
                  <a:t>We computed n =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𝐶</m:t>
                            </m:r>
                            <m:r>
                              <a:rPr lang="en-US" i="1">
                                <a:latin typeface="Cambria Math" panose="02040503050406030204" pitchFamily="18" charset="0"/>
                              </a:rPr>
                              <m:t> − </m:t>
                            </m:r>
                            <m:r>
                              <a:rPr lang="en-US" i="1">
                                <a:latin typeface="Cambria Math" panose="02040503050406030204" pitchFamily="18" charset="0"/>
                              </a:rPr>
                              <m:t>𝐿</m:t>
                            </m:r>
                          </m:num>
                          <m:den>
                            <m:r>
                              <a:rPr lang="en-US" i="1">
                                <a:latin typeface="Cambria Math" panose="02040503050406030204" pitchFamily="18" charset="0"/>
                              </a:rPr>
                              <m:t>𝐷</m:t>
                            </m:r>
                            <m:r>
                              <a:rPr lang="en-US" i="1">
                                <a:latin typeface="Cambria Math" panose="02040503050406030204" pitchFamily="18" charset="0"/>
                              </a:rPr>
                              <m:t> − </m:t>
                            </m:r>
                            <m:r>
                              <a:rPr lang="en-US" i="1">
                                <a:latin typeface="Cambria Math" panose="02040503050406030204" pitchFamily="18" charset="0"/>
                              </a:rPr>
                              <m:t>𝐿</m:t>
                            </m:r>
                          </m:den>
                        </m:f>
                      </m:e>
                    </m:d>
                  </m:oMath>
                </a14:m>
                <a:r>
                  <a:rPr lang="en-US" dirty="0"/>
                  <a:t> and n’ =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𝐶</m:t>
                            </m:r>
                            <m:r>
                              <a:rPr lang="en-US" i="1">
                                <a:latin typeface="Cambria Math" panose="02040503050406030204" pitchFamily="18" charset="0"/>
                              </a:rPr>
                              <m:t> − </m:t>
                            </m:r>
                            <m:r>
                              <a:rPr lang="en-US" i="1">
                                <a:latin typeface="Cambria Math" panose="02040503050406030204" pitchFamily="18" charset="0"/>
                              </a:rPr>
                              <m:t>𝐿</m:t>
                            </m:r>
                            <m:r>
                              <a:rPr lang="en-US" i="1">
                                <a:latin typeface="Cambria Math" panose="02040503050406030204" pitchFamily="18" charset="0"/>
                              </a:rPr>
                              <m:t> + 1</m:t>
                            </m:r>
                          </m:num>
                          <m:den>
                            <m:r>
                              <a:rPr lang="en-US" i="1">
                                <a:latin typeface="Cambria Math" panose="02040503050406030204" pitchFamily="18" charset="0"/>
                              </a:rPr>
                              <m:t>𝐷</m:t>
                            </m:r>
                            <m:r>
                              <a:rPr lang="en-US" i="1">
                                <a:latin typeface="Cambria Math" panose="02040503050406030204" pitchFamily="18" charset="0"/>
                              </a:rPr>
                              <m:t> − </m:t>
                            </m:r>
                            <m:r>
                              <a:rPr lang="en-US" i="1">
                                <a:latin typeface="Cambria Math" panose="02040503050406030204" pitchFamily="18" charset="0"/>
                              </a:rPr>
                              <m:t>𝐿</m:t>
                            </m:r>
                            <m:r>
                              <a:rPr lang="en-US" i="1">
                                <a:latin typeface="Cambria Math" panose="02040503050406030204" pitchFamily="18" charset="0"/>
                              </a:rPr>
                              <m:t> + 1</m:t>
                            </m:r>
                          </m:den>
                        </m:f>
                      </m:e>
                    </m:d>
                  </m:oMath>
                </a14:m>
                <a:r>
                  <a:rPr lang="en-US" dirty="0"/>
                  <a:t> </a:t>
                </a:r>
              </a:p>
              <a:p>
                <a:endParaRPr lang="en-US" dirty="0"/>
              </a:p>
            </p:txBody>
          </p:sp>
        </mc:Choice>
        <mc:Fallback xmlns="">
          <p:sp>
            <p:nvSpPr>
              <p:cNvPr id="14" name="Content Placeholder 13">
                <a:extLst>
                  <a:ext uri="{FF2B5EF4-FFF2-40B4-BE49-F238E27FC236}">
                    <a16:creationId xmlns:a16="http://schemas.microsoft.com/office/drawing/2014/main" id="{71DD5563-CD59-E0A4-938E-2E0DC45B4FB7}"/>
                  </a:ext>
                </a:extLst>
              </p:cNvPr>
              <p:cNvSpPr>
                <a:spLocks noGrp="1" noRot="1" noChangeAspect="1" noMove="1" noResize="1" noEditPoints="1" noAdjustHandles="1" noChangeArrowheads="1" noChangeShapeType="1" noTextEdit="1"/>
              </p:cNvSpPr>
              <p:nvPr>
                <p:ph idx="1"/>
              </p:nvPr>
            </p:nvSpPr>
            <p:spPr>
              <a:xfrm>
                <a:off x="609600" y="1143001"/>
                <a:ext cx="10972800" cy="3048000"/>
              </a:xfrm>
              <a:blipFill>
                <a:blip r:embed="rId3"/>
                <a:stretch>
                  <a:fillRect l="-1000" t="-360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7448C57F-2FDF-18D5-2E9E-C19CED72E5FD}"/>
              </a:ext>
            </a:extLst>
          </p:cNvPr>
          <p:cNvSpPr>
            <a:spLocks noGrp="1"/>
          </p:cNvSpPr>
          <p:nvPr>
            <p:ph type="sldNum" sz="quarter" idx="12"/>
          </p:nvPr>
        </p:nvSpPr>
        <p:spPr/>
        <p:txBody>
          <a:bodyPr/>
          <a:lstStyle/>
          <a:p>
            <a:fld id="{A773B20C-5347-4FF9-A9F0-76F937F60217}" type="slidenum">
              <a:rPr lang="en-US" smtClean="0"/>
              <a:pPr/>
              <a:t>13</a:t>
            </a:fld>
            <a:endParaRPr lang="en-US"/>
          </a:p>
        </p:txBody>
      </p:sp>
      <p:sp>
        <p:nvSpPr>
          <p:cNvPr id="5" name="Footer Placeholder 4">
            <a:extLst>
              <a:ext uri="{FF2B5EF4-FFF2-40B4-BE49-F238E27FC236}">
                <a16:creationId xmlns:a16="http://schemas.microsoft.com/office/drawing/2014/main" id="{87CD08AC-5756-7B3A-68CF-8DFAC750BFAE}"/>
              </a:ext>
            </a:extLst>
          </p:cNvPr>
          <p:cNvSpPr>
            <a:spLocks noGrp="1"/>
          </p:cNvSpPr>
          <p:nvPr>
            <p:ph type="ftr" sz="quarter" idx="3"/>
          </p:nvPr>
        </p:nvSpPr>
        <p:spPr/>
        <p:txBody>
          <a:bodyPr/>
          <a:lstStyle/>
          <a:p>
            <a:r>
              <a:rPr lang="en-US"/>
              <a:t>RTNS 2022</a:t>
            </a:r>
            <a:endParaRPr lang="en-US" dirty="0"/>
          </a:p>
        </p:txBody>
      </p:sp>
      <p:graphicFrame>
        <p:nvGraphicFramePr>
          <p:cNvPr id="15" name="Table 15">
            <a:extLst>
              <a:ext uri="{FF2B5EF4-FFF2-40B4-BE49-F238E27FC236}">
                <a16:creationId xmlns:a16="http://schemas.microsoft.com/office/drawing/2014/main" id="{1FF4C60B-ABCE-DA87-90B9-46BE8096161B}"/>
              </a:ext>
            </a:extLst>
          </p:cNvPr>
          <p:cNvGraphicFramePr>
            <a:graphicFrameLocks noGrp="1"/>
          </p:cNvGraphicFramePr>
          <p:nvPr>
            <p:extLst>
              <p:ext uri="{D42A27DB-BD31-4B8C-83A1-F6EECF244321}">
                <p14:modId xmlns:p14="http://schemas.microsoft.com/office/powerpoint/2010/main" val="3458903218"/>
              </p:ext>
            </p:extLst>
          </p:nvPr>
        </p:nvGraphicFramePr>
        <p:xfrm>
          <a:off x="1524000" y="4267200"/>
          <a:ext cx="9144000" cy="182880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898734506"/>
                    </a:ext>
                  </a:extLst>
                </a:gridCol>
                <a:gridCol w="2286000">
                  <a:extLst>
                    <a:ext uri="{9D8B030D-6E8A-4147-A177-3AD203B41FA5}">
                      <a16:colId xmlns:a16="http://schemas.microsoft.com/office/drawing/2014/main" val="2028157345"/>
                    </a:ext>
                  </a:extLst>
                </a:gridCol>
                <a:gridCol w="2286000">
                  <a:extLst>
                    <a:ext uri="{9D8B030D-6E8A-4147-A177-3AD203B41FA5}">
                      <a16:colId xmlns:a16="http://schemas.microsoft.com/office/drawing/2014/main" val="3287169624"/>
                    </a:ext>
                  </a:extLst>
                </a:gridCol>
                <a:gridCol w="2286000">
                  <a:extLst>
                    <a:ext uri="{9D8B030D-6E8A-4147-A177-3AD203B41FA5}">
                      <a16:colId xmlns:a16="http://schemas.microsoft.com/office/drawing/2014/main" val="3925732175"/>
                    </a:ext>
                  </a:extLst>
                </a:gridCol>
              </a:tblGrid>
              <a:tr h="370840">
                <a:tc>
                  <a:txBody>
                    <a:bodyPr/>
                    <a:lstStyle/>
                    <a:p>
                      <a:r>
                        <a:rPr lang="en-US" sz="2400" dirty="0"/>
                        <a:t>C ∈</a:t>
                      </a:r>
                    </a:p>
                  </a:txBody>
                  <a:tcPr/>
                </a:tc>
                <a:tc>
                  <a:txBody>
                    <a:bodyPr/>
                    <a:lstStyle/>
                    <a:p>
                      <a:r>
                        <a:rPr lang="en-US" sz="2400" dirty="0"/>
                        <a:t>Number of Tasks</a:t>
                      </a:r>
                    </a:p>
                  </a:txBody>
                  <a:tcPr/>
                </a:tc>
                <a:tc>
                  <a:txBody>
                    <a:bodyPr/>
                    <a:lstStyle/>
                    <a:p>
                      <a:r>
                        <a:rPr lang="en-US" sz="2400" dirty="0"/>
                        <a:t>% n’ &lt; n</a:t>
                      </a:r>
                    </a:p>
                  </a:txBody>
                  <a:tcPr/>
                </a:tc>
                <a:tc>
                  <a:txBody>
                    <a:bodyPr/>
                    <a:lstStyle/>
                    <a:p>
                      <a:r>
                        <a:rPr lang="el-GR" sz="2400" b="1" dirty="0"/>
                        <a:t>Σ</a:t>
                      </a:r>
                      <a:r>
                        <a:rPr lang="en-US" sz="2400" b="1" dirty="0"/>
                        <a:t>n’/</a:t>
                      </a:r>
                      <a:r>
                        <a:rPr lang="el-GR" sz="2400" b="1" dirty="0"/>
                        <a:t>Σ</a:t>
                      </a:r>
                      <a:r>
                        <a:rPr lang="en-US" sz="2400" b="1" dirty="0"/>
                        <a:t>n</a:t>
                      </a:r>
                      <a:endParaRPr lang="en-US" sz="2400" dirty="0"/>
                    </a:p>
                  </a:txBody>
                  <a:tcPr/>
                </a:tc>
                <a:extLst>
                  <a:ext uri="{0D108BD9-81ED-4DB2-BD59-A6C34878D82A}">
                    <a16:rowId xmlns:a16="http://schemas.microsoft.com/office/drawing/2014/main" val="1745955585"/>
                  </a:ext>
                </a:extLst>
              </a:tr>
              <a:tr h="370840">
                <a:tc>
                  <a:txBody>
                    <a:bodyPr/>
                    <a:lstStyle/>
                    <a:p>
                      <a:r>
                        <a:rPr lang="en-US" sz="2400" dirty="0"/>
                        <a:t>[3,10]</a:t>
                      </a:r>
                    </a:p>
                  </a:txBody>
                  <a:tcPr/>
                </a:tc>
                <a:tc>
                  <a:txBody>
                    <a:bodyPr/>
                    <a:lstStyle/>
                    <a:p>
                      <a:r>
                        <a:rPr lang="en-US" sz="2400" dirty="0"/>
                        <a:t>120</a:t>
                      </a:r>
                    </a:p>
                  </a:txBody>
                  <a:tcPr/>
                </a:tc>
                <a:tc>
                  <a:txBody>
                    <a:bodyPr/>
                    <a:lstStyle/>
                    <a:p>
                      <a:r>
                        <a:rPr lang="en-US" sz="2400" dirty="0"/>
                        <a:t>35.8</a:t>
                      </a:r>
                    </a:p>
                  </a:txBody>
                  <a:tcPr/>
                </a:tc>
                <a:tc>
                  <a:txBody>
                    <a:bodyPr/>
                    <a:lstStyle/>
                    <a:p>
                      <a:r>
                        <a:rPr lang="en-US" sz="2400" dirty="0"/>
                        <a:t>0.816</a:t>
                      </a:r>
                    </a:p>
                  </a:txBody>
                  <a:tcPr/>
                </a:tc>
                <a:extLst>
                  <a:ext uri="{0D108BD9-81ED-4DB2-BD59-A6C34878D82A}">
                    <a16:rowId xmlns:a16="http://schemas.microsoft.com/office/drawing/2014/main" val="1176123659"/>
                  </a:ext>
                </a:extLst>
              </a:tr>
              <a:tr h="370840">
                <a:tc>
                  <a:txBody>
                    <a:bodyPr/>
                    <a:lstStyle/>
                    <a:p>
                      <a:r>
                        <a:rPr lang="en-US" sz="2400" dirty="0"/>
                        <a:t>[11,100]</a:t>
                      </a:r>
                    </a:p>
                  </a:txBody>
                  <a:tcPr/>
                </a:tc>
                <a:tc>
                  <a:txBody>
                    <a:bodyPr/>
                    <a:lstStyle/>
                    <a:p>
                      <a:r>
                        <a:rPr lang="en-US" sz="2400" dirty="0"/>
                        <a:t>161,580</a:t>
                      </a:r>
                    </a:p>
                  </a:txBody>
                  <a:tcPr/>
                </a:tc>
                <a:tc>
                  <a:txBody>
                    <a:bodyPr/>
                    <a:lstStyle/>
                    <a:p>
                      <a:r>
                        <a:rPr lang="en-US" sz="2400" dirty="0"/>
                        <a:t>21.7</a:t>
                      </a:r>
                    </a:p>
                  </a:txBody>
                  <a:tcPr/>
                </a:tc>
                <a:tc>
                  <a:txBody>
                    <a:bodyPr/>
                    <a:lstStyle/>
                    <a:p>
                      <a:r>
                        <a:rPr lang="en-US" sz="2400" dirty="0"/>
                        <a:t>0.820</a:t>
                      </a:r>
                    </a:p>
                  </a:txBody>
                  <a:tcPr/>
                </a:tc>
                <a:extLst>
                  <a:ext uri="{0D108BD9-81ED-4DB2-BD59-A6C34878D82A}">
                    <a16:rowId xmlns:a16="http://schemas.microsoft.com/office/drawing/2014/main" val="1445949507"/>
                  </a:ext>
                </a:extLst>
              </a:tr>
              <a:tr h="370840">
                <a:tc>
                  <a:txBody>
                    <a:bodyPr/>
                    <a:lstStyle/>
                    <a:p>
                      <a:r>
                        <a:rPr lang="en-US" sz="2400" dirty="0"/>
                        <a:t>[101,1000]</a:t>
                      </a:r>
                    </a:p>
                  </a:txBody>
                  <a:tcPr/>
                </a:tc>
                <a:tc>
                  <a:txBody>
                    <a:bodyPr/>
                    <a:lstStyle/>
                    <a:p>
                      <a:r>
                        <a:rPr lang="en-US" sz="2400" dirty="0"/>
                        <a:t>166,005,300</a:t>
                      </a:r>
                    </a:p>
                  </a:txBody>
                  <a:tcPr/>
                </a:tc>
                <a:tc>
                  <a:txBody>
                    <a:bodyPr/>
                    <a:lstStyle/>
                    <a:p>
                      <a:r>
                        <a:rPr lang="en-US" sz="2400" dirty="0"/>
                        <a:t>8.70</a:t>
                      </a:r>
                    </a:p>
                  </a:txBody>
                  <a:tcPr/>
                </a:tc>
                <a:tc>
                  <a:txBody>
                    <a:bodyPr/>
                    <a:lstStyle/>
                    <a:p>
                      <a:r>
                        <a:rPr lang="en-US" sz="2400" dirty="0"/>
                        <a:t>0.864</a:t>
                      </a:r>
                    </a:p>
                  </a:txBody>
                  <a:tcPr/>
                </a:tc>
                <a:extLst>
                  <a:ext uri="{0D108BD9-81ED-4DB2-BD59-A6C34878D82A}">
                    <a16:rowId xmlns:a16="http://schemas.microsoft.com/office/drawing/2014/main" val="1047903877"/>
                  </a:ext>
                </a:extLst>
              </a:tr>
            </a:tbl>
          </a:graphicData>
        </a:graphic>
      </p:graphicFrame>
      <p:sp>
        <p:nvSpPr>
          <p:cNvPr id="9" name="TextBox 8">
            <a:extLst>
              <a:ext uri="{FF2B5EF4-FFF2-40B4-BE49-F238E27FC236}">
                <a16:creationId xmlns:a16="http://schemas.microsoft.com/office/drawing/2014/main" id="{0B5E823B-14A5-E9C2-E172-E07806F6C45D}"/>
              </a:ext>
            </a:extLst>
          </p:cNvPr>
          <p:cNvSpPr txBox="1"/>
          <p:nvPr/>
        </p:nvSpPr>
        <p:spPr>
          <a:xfrm>
            <a:off x="9906000" y="1037773"/>
            <a:ext cx="1964268" cy="1384995"/>
          </a:xfrm>
          <a:prstGeom prst="rect">
            <a:avLst/>
          </a:prstGeom>
          <a:noFill/>
        </p:spPr>
        <p:txBody>
          <a:bodyPr wrap="square">
            <a:spAutoFit/>
          </a:bodyPr>
          <a:lstStyle/>
          <a:p>
            <a:pPr marL="0" lvl="1"/>
            <a:r>
              <a:rPr lang="en-US" sz="2800" b="1" dirty="0"/>
              <a:t>C  </a:t>
            </a:r>
            <a:r>
              <a:rPr lang="en-US" sz="2800" dirty="0"/>
              <a:t>Workload</a:t>
            </a:r>
          </a:p>
          <a:p>
            <a:pPr marL="0" lvl="1"/>
            <a:r>
              <a:rPr lang="en-US" sz="2800" b="1" dirty="0"/>
              <a:t>D  </a:t>
            </a:r>
            <a:r>
              <a:rPr lang="en-US" sz="2800" dirty="0"/>
              <a:t>Deadline</a:t>
            </a:r>
          </a:p>
          <a:p>
            <a:pPr marL="0" lvl="1"/>
            <a:r>
              <a:rPr lang="en-US" sz="2800" b="1" dirty="0"/>
              <a:t>L   </a:t>
            </a:r>
            <a:r>
              <a:rPr lang="en-US" sz="2800" dirty="0"/>
              <a:t>Span</a:t>
            </a:r>
          </a:p>
        </p:txBody>
      </p:sp>
    </p:spTree>
    <p:extLst>
      <p:ext uri="{BB962C8B-B14F-4D97-AF65-F5344CB8AC3E}">
        <p14:creationId xmlns:p14="http://schemas.microsoft.com/office/powerpoint/2010/main" val="2524291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50393-1E0C-C3F1-E6B3-31307F68C839}"/>
              </a:ext>
            </a:extLst>
          </p:cNvPr>
          <p:cNvSpPr>
            <a:spLocks noGrp="1"/>
          </p:cNvSpPr>
          <p:nvPr>
            <p:ph type="title"/>
          </p:nvPr>
        </p:nvSpPr>
        <p:spPr>
          <a:xfrm>
            <a:off x="609600" y="0"/>
            <a:ext cx="10972800" cy="1143000"/>
          </a:xfrm>
        </p:spPr>
        <p:txBody>
          <a:bodyPr/>
          <a:lstStyle/>
          <a:p>
            <a:r>
              <a:rPr lang="en-US" dirty="0"/>
              <a:t>Comparing Task Admission</a:t>
            </a:r>
          </a:p>
        </p:txBody>
      </p:sp>
      <p:sp>
        <p:nvSpPr>
          <p:cNvPr id="3" name="Content Placeholder 2">
            <a:extLst>
              <a:ext uri="{FF2B5EF4-FFF2-40B4-BE49-F238E27FC236}">
                <a16:creationId xmlns:a16="http://schemas.microsoft.com/office/drawing/2014/main" id="{0202EA3D-38A8-9261-DE29-178570A10500}"/>
              </a:ext>
            </a:extLst>
          </p:cNvPr>
          <p:cNvSpPr>
            <a:spLocks noGrp="1"/>
          </p:cNvSpPr>
          <p:nvPr>
            <p:ph idx="1"/>
          </p:nvPr>
        </p:nvSpPr>
        <p:spPr>
          <a:xfrm>
            <a:off x="609600" y="1258093"/>
            <a:ext cx="6324600" cy="4868071"/>
          </a:xfrm>
        </p:spPr>
        <p:txBody>
          <a:bodyPr>
            <a:normAutofit fontScale="85000" lnSpcReduction="20000"/>
          </a:bodyPr>
          <a:lstStyle/>
          <a:p>
            <a:pPr>
              <a:lnSpc>
                <a:spcPct val="120000"/>
              </a:lnSpc>
            </a:pPr>
            <a:r>
              <a:rPr lang="en-US" dirty="0"/>
              <a:t>We want to evaluate how often the new assignment allows admission of more task sets</a:t>
            </a:r>
          </a:p>
          <a:p>
            <a:pPr>
              <a:lnSpc>
                <a:spcPct val="120000"/>
              </a:lnSpc>
            </a:pPr>
            <a:r>
              <a:rPr lang="en-US" dirty="0"/>
              <a:t>We generated 1000 random task sets for each total utilization in [2-64]</a:t>
            </a:r>
          </a:p>
          <a:p>
            <a:pPr>
              <a:lnSpc>
                <a:spcPct val="120000"/>
              </a:lnSpc>
            </a:pPr>
            <a:r>
              <a:rPr lang="en-US" dirty="0"/>
              <a:t>For each task set, we computed the total cores assigned by the old versus new methods</a:t>
            </a:r>
          </a:p>
          <a:p>
            <a:pPr>
              <a:lnSpc>
                <a:spcPct val="120000"/>
              </a:lnSpc>
            </a:pPr>
            <a:r>
              <a:rPr lang="en-US" dirty="0"/>
              <a:t>We considered, given the total cores assigned, how many of these task sets would be admitted on systems with different core counts</a:t>
            </a:r>
          </a:p>
        </p:txBody>
      </p:sp>
      <p:sp>
        <p:nvSpPr>
          <p:cNvPr id="4" name="Slide Number Placeholder 3">
            <a:extLst>
              <a:ext uri="{FF2B5EF4-FFF2-40B4-BE49-F238E27FC236}">
                <a16:creationId xmlns:a16="http://schemas.microsoft.com/office/drawing/2014/main" id="{151E7437-517A-64F5-717B-A6FAF1B096B2}"/>
              </a:ext>
            </a:extLst>
          </p:cNvPr>
          <p:cNvSpPr>
            <a:spLocks noGrp="1"/>
          </p:cNvSpPr>
          <p:nvPr>
            <p:ph type="sldNum" sz="quarter" idx="12"/>
          </p:nvPr>
        </p:nvSpPr>
        <p:spPr/>
        <p:txBody>
          <a:bodyPr/>
          <a:lstStyle/>
          <a:p>
            <a:fld id="{A773B20C-5347-4FF9-A9F0-76F937F60217}" type="slidenum">
              <a:rPr lang="en-US" smtClean="0"/>
              <a:pPr/>
              <a:t>14</a:t>
            </a:fld>
            <a:endParaRPr lang="en-US"/>
          </a:p>
        </p:txBody>
      </p:sp>
      <p:sp>
        <p:nvSpPr>
          <p:cNvPr id="5" name="Footer Placeholder 4">
            <a:extLst>
              <a:ext uri="{FF2B5EF4-FFF2-40B4-BE49-F238E27FC236}">
                <a16:creationId xmlns:a16="http://schemas.microsoft.com/office/drawing/2014/main" id="{50ED22BE-C8CD-BE14-365C-1D26CD8D8A26}"/>
              </a:ext>
            </a:extLst>
          </p:cNvPr>
          <p:cNvSpPr>
            <a:spLocks noGrp="1"/>
          </p:cNvSpPr>
          <p:nvPr>
            <p:ph type="ftr" sz="quarter" idx="3"/>
          </p:nvPr>
        </p:nvSpPr>
        <p:spPr/>
        <p:txBody>
          <a:bodyPr/>
          <a:lstStyle/>
          <a:p>
            <a:r>
              <a:rPr lang="en-US"/>
              <a:t>RTNS 2022</a:t>
            </a:r>
            <a:endParaRPr lang="en-US" dirty="0"/>
          </a:p>
        </p:txBody>
      </p:sp>
      <p:graphicFrame>
        <p:nvGraphicFramePr>
          <p:cNvPr id="8" name="Chart 7">
            <a:extLst>
              <a:ext uri="{FF2B5EF4-FFF2-40B4-BE49-F238E27FC236}">
                <a16:creationId xmlns:a16="http://schemas.microsoft.com/office/drawing/2014/main" id="{B44CE274-F501-4264-BF5A-F9BE4AA11ADA}"/>
              </a:ext>
            </a:extLst>
          </p:cNvPr>
          <p:cNvGraphicFramePr>
            <a:graphicFrameLocks/>
          </p:cNvGraphicFramePr>
          <p:nvPr>
            <p:extLst>
              <p:ext uri="{D42A27DB-BD31-4B8C-83A1-F6EECF244321}">
                <p14:modId xmlns:p14="http://schemas.microsoft.com/office/powerpoint/2010/main" val="4058907030"/>
              </p:ext>
            </p:extLst>
          </p:nvPr>
        </p:nvGraphicFramePr>
        <p:xfrm>
          <a:off x="7162800" y="3668384"/>
          <a:ext cx="4343400" cy="25800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A25F89FD-7D7D-41DA-8F30-2E7785E33594}"/>
              </a:ext>
            </a:extLst>
          </p:cNvPr>
          <p:cNvGraphicFramePr>
            <a:graphicFrameLocks/>
          </p:cNvGraphicFramePr>
          <p:nvPr>
            <p:extLst>
              <p:ext uri="{D42A27DB-BD31-4B8C-83A1-F6EECF244321}">
                <p14:modId xmlns:p14="http://schemas.microsoft.com/office/powerpoint/2010/main" val="743052443"/>
              </p:ext>
            </p:extLst>
          </p:nvPr>
        </p:nvGraphicFramePr>
        <p:xfrm>
          <a:off x="7162800" y="1101860"/>
          <a:ext cx="4343400" cy="258001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45138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6E61E-1473-2083-DAE4-61774AE1D5BC}"/>
              </a:ext>
            </a:extLst>
          </p:cNvPr>
          <p:cNvSpPr>
            <a:spLocks noGrp="1"/>
          </p:cNvSpPr>
          <p:nvPr>
            <p:ph type="title"/>
          </p:nvPr>
        </p:nvSpPr>
        <p:spPr/>
        <p:txBody>
          <a:bodyPr/>
          <a:lstStyle/>
          <a:p>
            <a:r>
              <a:rPr lang="en-US" dirty="0"/>
              <a:t>Heuristic Algorithm</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54784A9-A604-0B62-D20A-3E5502679711}"/>
                  </a:ext>
                </a:extLst>
              </p:cNvPr>
              <p:cNvSpPr>
                <a:spLocks noGrp="1"/>
              </p:cNvSpPr>
              <p:nvPr>
                <p:ph idx="1"/>
              </p:nvPr>
            </p:nvSpPr>
            <p:spPr/>
            <p:txBody>
              <a:bodyPr>
                <a:normAutofit fontScale="85000" lnSpcReduction="20000"/>
              </a:bodyPr>
              <a:lstStyle/>
              <a:p>
                <a:pPr>
                  <a:lnSpc>
                    <a:spcPct val="120000"/>
                  </a:lnSpc>
                </a:pPr>
                <a:r>
                  <a:rPr lang="en-US" dirty="0"/>
                  <a:t>We present a heuristic algorithm that may assign fewer cores by considering the task’s DAG structure</a:t>
                </a:r>
              </a:p>
              <a:p>
                <a:pPr>
                  <a:lnSpc>
                    <a:spcPct val="120000"/>
                  </a:lnSpc>
                </a:pPr>
                <a:r>
                  <a:rPr lang="en-US" dirty="0"/>
                  <a:t>For each task:</a:t>
                </a:r>
              </a:p>
              <a:p>
                <a:pPr marL="914400" indent="-457200">
                  <a:lnSpc>
                    <a:spcPct val="120000"/>
                  </a:lnSpc>
                  <a:buFont typeface="+mj-lt"/>
                  <a:buAutoNum type="arabicPeriod"/>
                </a:pPr>
                <a:r>
                  <a:rPr lang="en-US" dirty="0"/>
                  <a:t>Find the minimum possible number of cores </a:t>
                </a:r>
                <a:r>
                  <a:rPr lang="en-US" dirty="0" err="1"/>
                  <a:t>n</a:t>
                </a:r>
                <a:r>
                  <a:rPr lang="en-US" baseline="-25000" dirty="0" err="1"/>
                  <a:t>min</a:t>
                </a:r>
                <a:r>
                  <a:rPr lang="en-US" dirty="0"/>
                  <a:t>=</a:t>
                </a:r>
                <a14:m>
                  <m:oMath xmlns:m="http://schemas.openxmlformats.org/officeDocument/2006/math">
                    <m:d>
                      <m:dPr>
                        <m:begChr m:val="⌈"/>
                        <m:endChr m:val="⌉"/>
                        <m:ctrlPr>
                          <a:rPr lang="en-US" sz="2800" i="1" smtClean="0">
                            <a:latin typeface="Cambria Math" panose="02040503050406030204" pitchFamily="18" charset="0"/>
                          </a:rPr>
                        </m:ctrlPr>
                      </m:dPr>
                      <m:e>
                        <m:f>
                          <m:fPr>
                            <m:ctrlPr>
                              <a:rPr lang="en-US" sz="2800" i="1" smtClean="0">
                                <a:latin typeface="Cambria Math" panose="02040503050406030204" pitchFamily="18" charset="0"/>
                              </a:rPr>
                            </m:ctrlPr>
                          </m:fPr>
                          <m:num>
                            <m:r>
                              <a:rPr lang="en-US" sz="2800" b="0" i="1" smtClean="0">
                                <a:latin typeface="Cambria Math" panose="02040503050406030204" pitchFamily="18" charset="0"/>
                              </a:rPr>
                              <m:t>𝐶</m:t>
                            </m:r>
                          </m:num>
                          <m:den>
                            <m:r>
                              <a:rPr lang="en-US" sz="2800" b="0" i="1" smtClean="0">
                                <a:latin typeface="Cambria Math" panose="02040503050406030204" pitchFamily="18" charset="0"/>
                              </a:rPr>
                              <m:t>𝐷</m:t>
                            </m:r>
                          </m:den>
                        </m:f>
                      </m:e>
                    </m:d>
                    <m:r>
                      <a:rPr lang="en-US" sz="2800" b="0" i="1" smtClean="0">
                        <a:latin typeface="Cambria Math" panose="02040503050406030204" pitchFamily="18" charset="0"/>
                      </a:rPr>
                      <m:t> </m:t>
                    </m:r>
                  </m:oMath>
                </a14:m>
                <a:r>
                  <a:rPr lang="en-US" dirty="0"/>
                  <a:t> </a:t>
                </a:r>
              </a:p>
              <a:p>
                <a:pPr marL="914400" indent="-457200">
                  <a:lnSpc>
                    <a:spcPct val="120000"/>
                  </a:lnSpc>
                  <a:buFont typeface="+mj-lt"/>
                  <a:buAutoNum type="arabicPeriod"/>
                </a:pPr>
                <a:r>
                  <a:rPr lang="en-US" dirty="0"/>
                  <a:t>Find the maximum necessary number of cores n’</a:t>
                </a:r>
              </a:p>
              <a:p>
                <a:pPr marL="914400" indent="-457200">
                  <a:lnSpc>
                    <a:spcPct val="120000"/>
                  </a:lnSpc>
                  <a:buFont typeface="+mj-lt"/>
                  <a:buAutoNum type="arabicPeriod"/>
                </a:pPr>
                <a:r>
                  <a:rPr lang="en-US" dirty="0"/>
                  <a:t>Decompose integer-valued task into unit-workload subtasks</a:t>
                </a:r>
              </a:p>
              <a:p>
                <a:pPr marL="914400" indent="-457200">
                  <a:lnSpc>
                    <a:spcPct val="120000"/>
                  </a:lnSpc>
                  <a:buFont typeface="+mj-lt"/>
                  <a:buAutoNum type="arabicPeriod"/>
                </a:pPr>
                <a:r>
                  <a:rPr lang="en-US" dirty="0"/>
                  <a:t>Iterate over possible numbers of cores </a:t>
                </a:r>
                <a:r>
                  <a:rPr lang="en-US" dirty="0" err="1"/>
                  <a:t>n</a:t>
                </a:r>
                <a:r>
                  <a:rPr lang="en-US" baseline="-25000" dirty="0" err="1"/>
                  <a:t>min</a:t>
                </a:r>
                <a:r>
                  <a:rPr lang="en-US" dirty="0"/>
                  <a:t> ≤ n &lt; n’</a:t>
                </a:r>
              </a:p>
              <a:p>
                <a:pPr marL="914400" indent="-457200">
                  <a:lnSpc>
                    <a:spcPct val="120000"/>
                  </a:lnSpc>
                  <a:buFont typeface="+mj-lt"/>
                  <a:buAutoNum type="arabicPeriod"/>
                </a:pPr>
                <a:r>
                  <a:rPr lang="en-US" dirty="0"/>
                  <a:t>Attempt to schedule on n cores (using one of our proposed heuristics)</a:t>
                </a:r>
              </a:p>
              <a:p>
                <a:pPr marL="914400" indent="-457200">
                  <a:lnSpc>
                    <a:spcPct val="120000"/>
                  </a:lnSpc>
                  <a:buFont typeface="+mj-lt"/>
                  <a:buAutoNum type="arabicPeriod"/>
                </a:pPr>
                <a:r>
                  <a:rPr lang="en-US" dirty="0"/>
                  <a:t>Return the first schedule found</a:t>
                </a:r>
              </a:p>
            </p:txBody>
          </p:sp>
        </mc:Choice>
        <mc:Fallback xmlns="">
          <p:sp>
            <p:nvSpPr>
              <p:cNvPr id="3" name="Content Placeholder 2">
                <a:extLst>
                  <a:ext uri="{FF2B5EF4-FFF2-40B4-BE49-F238E27FC236}">
                    <a16:creationId xmlns:a16="http://schemas.microsoft.com/office/drawing/2014/main" id="{454784A9-A604-0B62-D20A-3E5502679711}"/>
                  </a:ext>
                </a:extLst>
              </p:cNvPr>
              <p:cNvSpPr>
                <a:spLocks noGrp="1" noRot="1" noChangeAspect="1" noMove="1" noResize="1" noEditPoints="1" noAdjustHandles="1" noChangeArrowheads="1" noChangeShapeType="1" noTextEdit="1"/>
              </p:cNvSpPr>
              <p:nvPr>
                <p:ph idx="1"/>
              </p:nvPr>
            </p:nvSpPr>
            <p:spPr>
              <a:blipFill>
                <a:blip r:embed="rId3"/>
                <a:stretch>
                  <a:fillRect l="-722" t="-1078" b="-188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0D3A6513-18B7-5214-4FB2-54FF22082D4C}"/>
              </a:ext>
            </a:extLst>
          </p:cNvPr>
          <p:cNvSpPr>
            <a:spLocks noGrp="1"/>
          </p:cNvSpPr>
          <p:nvPr>
            <p:ph type="sldNum" sz="quarter" idx="12"/>
          </p:nvPr>
        </p:nvSpPr>
        <p:spPr/>
        <p:txBody>
          <a:bodyPr/>
          <a:lstStyle/>
          <a:p>
            <a:fld id="{A773B20C-5347-4FF9-A9F0-76F937F60217}" type="slidenum">
              <a:rPr lang="en-US" smtClean="0"/>
              <a:pPr/>
              <a:t>15</a:t>
            </a:fld>
            <a:endParaRPr lang="en-US"/>
          </a:p>
        </p:txBody>
      </p:sp>
      <p:sp>
        <p:nvSpPr>
          <p:cNvPr id="5" name="Footer Placeholder 4">
            <a:extLst>
              <a:ext uri="{FF2B5EF4-FFF2-40B4-BE49-F238E27FC236}">
                <a16:creationId xmlns:a16="http://schemas.microsoft.com/office/drawing/2014/main" id="{3B71D0A9-1206-BE7D-3ADB-CD265720FB50}"/>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3228702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66EC7-F7B7-7343-A9C8-6761F9B1CD49}"/>
              </a:ext>
            </a:extLst>
          </p:cNvPr>
          <p:cNvSpPr>
            <a:spLocks noGrp="1"/>
          </p:cNvSpPr>
          <p:nvPr>
            <p:ph type="title"/>
          </p:nvPr>
        </p:nvSpPr>
        <p:spPr/>
        <p:txBody>
          <a:bodyPr/>
          <a:lstStyle/>
          <a:p>
            <a:r>
              <a:rPr lang="en-US" dirty="0"/>
              <a:t>Proposed Heuristics</a:t>
            </a:r>
          </a:p>
        </p:txBody>
      </p:sp>
      <p:sp>
        <p:nvSpPr>
          <p:cNvPr id="7" name="Content Placeholder 6">
            <a:extLst>
              <a:ext uri="{FF2B5EF4-FFF2-40B4-BE49-F238E27FC236}">
                <a16:creationId xmlns:a16="http://schemas.microsoft.com/office/drawing/2014/main" id="{1C01892A-DAB2-B380-CD65-412E36185761}"/>
              </a:ext>
            </a:extLst>
          </p:cNvPr>
          <p:cNvSpPr>
            <a:spLocks noGrp="1"/>
          </p:cNvSpPr>
          <p:nvPr>
            <p:ph idx="1"/>
          </p:nvPr>
        </p:nvSpPr>
        <p:spPr>
          <a:xfrm>
            <a:off x="609600" y="1600202"/>
            <a:ext cx="10972800" cy="1143000"/>
          </a:xfrm>
        </p:spPr>
        <p:txBody>
          <a:bodyPr>
            <a:normAutofit/>
          </a:bodyPr>
          <a:lstStyle/>
          <a:p>
            <a:r>
              <a:rPr lang="en-US" dirty="0"/>
              <a:t>Input: a task decomposed into unit-value workloads</a:t>
            </a:r>
          </a:p>
          <a:p>
            <a:r>
              <a:rPr lang="en-US" dirty="0"/>
              <a:t>At each time step:</a:t>
            </a:r>
          </a:p>
          <a:p>
            <a:endParaRPr lang="en-US" dirty="0"/>
          </a:p>
        </p:txBody>
      </p:sp>
      <p:sp>
        <p:nvSpPr>
          <p:cNvPr id="5" name="Slide Number Placeholder 4">
            <a:extLst>
              <a:ext uri="{FF2B5EF4-FFF2-40B4-BE49-F238E27FC236}">
                <a16:creationId xmlns:a16="http://schemas.microsoft.com/office/drawing/2014/main" id="{261E630C-16BA-835F-2D62-A544377872ED}"/>
              </a:ext>
            </a:extLst>
          </p:cNvPr>
          <p:cNvSpPr>
            <a:spLocks noGrp="1"/>
          </p:cNvSpPr>
          <p:nvPr>
            <p:ph type="sldNum" sz="quarter" idx="12"/>
          </p:nvPr>
        </p:nvSpPr>
        <p:spPr/>
        <p:txBody>
          <a:bodyPr/>
          <a:lstStyle/>
          <a:p>
            <a:fld id="{A773B20C-5347-4FF9-A9F0-76F937F60217}" type="slidenum">
              <a:rPr lang="en-US" smtClean="0"/>
              <a:pPr/>
              <a:t>16</a:t>
            </a:fld>
            <a:endParaRPr lang="en-US"/>
          </a:p>
        </p:txBody>
      </p:sp>
      <p:sp>
        <p:nvSpPr>
          <p:cNvPr id="6" name="Footer Placeholder 5">
            <a:extLst>
              <a:ext uri="{FF2B5EF4-FFF2-40B4-BE49-F238E27FC236}">
                <a16:creationId xmlns:a16="http://schemas.microsoft.com/office/drawing/2014/main" id="{BBDD28C5-0A0C-8C12-ED87-80CE64C10538}"/>
              </a:ext>
            </a:extLst>
          </p:cNvPr>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RTNS 2022</a:t>
            </a:r>
            <a:endParaRPr lang="en-US" dirty="0"/>
          </a:p>
        </p:txBody>
      </p:sp>
      <p:sp>
        <p:nvSpPr>
          <p:cNvPr id="8" name="Content Placeholder 2">
            <a:extLst>
              <a:ext uri="{FF2B5EF4-FFF2-40B4-BE49-F238E27FC236}">
                <a16:creationId xmlns:a16="http://schemas.microsoft.com/office/drawing/2014/main" id="{B0B43BA4-94B9-7A99-A2E1-D2B19EB1CF4A}"/>
              </a:ext>
            </a:extLst>
          </p:cNvPr>
          <p:cNvSpPr txBox="1">
            <a:spLocks/>
          </p:cNvSpPr>
          <p:nvPr/>
        </p:nvSpPr>
        <p:spPr>
          <a:xfrm>
            <a:off x="381000" y="2713036"/>
            <a:ext cx="5715000" cy="345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dirty="0">
                <a:solidFill>
                  <a:srgbClr val="720D1A"/>
                </a:solidFill>
              </a:rPr>
              <a:t>CP+LNS</a:t>
            </a:r>
          </a:p>
          <a:p>
            <a:pPr marL="228600" indent="-228600"/>
            <a:r>
              <a:rPr lang="en-US" sz="2600" dirty="0"/>
              <a:t>Schedule subtasks according to greatest span first</a:t>
            </a:r>
          </a:p>
          <a:p>
            <a:pPr marL="228600" indent="-228600"/>
            <a:r>
              <a:rPr lang="en-US" sz="2600" dirty="0"/>
              <a:t>Ties broken by greatest subgraph work</a:t>
            </a:r>
          </a:p>
        </p:txBody>
      </p:sp>
      <p:sp>
        <p:nvSpPr>
          <p:cNvPr id="9" name="Content Placeholder 2">
            <a:extLst>
              <a:ext uri="{FF2B5EF4-FFF2-40B4-BE49-F238E27FC236}">
                <a16:creationId xmlns:a16="http://schemas.microsoft.com/office/drawing/2014/main" id="{EF4FE5E9-803A-4A50-488C-AF116706CBE1}"/>
              </a:ext>
            </a:extLst>
          </p:cNvPr>
          <p:cNvSpPr txBox="1">
            <a:spLocks/>
          </p:cNvSpPr>
          <p:nvPr/>
        </p:nvSpPr>
        <p:spPr>
          <a:xfrm>
            <a:off x="6197600" y="2713036"/>
            <a:ext cx="5994400" cy="345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dirty="0">
                <a:solidFill>
                  <a:srgbClr val="720D1A"/>
                </a:solidFill>
              </a:rPr>
              <a:t>LNS+CP</a:t>
            </a:r>
          </a:p>
          <a:p>
            <a:pPr marL="228600" indent="-228600"/>
            <a:r>
              <a:rPr lang="en-US" sz="2600" dirty="0"/>
              <a:t>Schedule urgent subtasks first</a:t>
            </a:r>
          </a:p>
          <a:p>
            <a:pPr marL="228600" indent="-228600"/>
            <a:r>
              <a:rPr lang="en-US" sz="2600" dirty="0"/>
              <a:t>If available processors remain, schedule according to greatest subgraph work</a:t>
            </a:r>
          </a:p>
          <a:p>
            <a:pPr marL="228600" indent="-228600"/>
            <a:r>
              <a:rPr lang="en-US" sz="2600" dirty="0"/>
              <a:t>Ties broken by greatest span</a:t>
            </a:r>
          </a:p>
        </p:txBody>
      </p:sp>
    </p:spTree>
    <p:extLst>
      <p:ext uri="{BB962C8B-B14F-4D97-AF65-F5344CB8AC3E}">
        <p14:creationId xmlns:p14="http://schemas.microsoft.com/office/powerpoint/2010/main" val="337009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1E41F-C428-D238-9F15-21C3C6FF5294}"/>
              </a:ext>
            </a:extLst>
          </p:cNvPr>
          <p:cNvSpPr>
            <a:spLocks noGrp="1"/>
          </p:cNvSpPr>
          <p:nvPr>
            <p:ph type="title"/>
          </p:nvPr>
        </p:nvSpPr>
        <p:spPr>
          <a:xfrm>
            <a:off x="609600" y="-228600"/>
            <a:ext cx="10972800" cy="1143000"/>
          </a:xfrm>
        </p:spPr>
        <p:txBody>
          <a:bodyPr/>
          <a:lstStyle/>
          <a:p>
            <a:r>
              <a:rPr lang="en-US" dirty="0"/>
              <a:t>Example 1</a:t>
            </a:r>
          </a:p>
        </p:txBody>
      </p:sp>
      <p:sp>
        <p:nvSpPr>
          <p:cNvPr id="4" name="Slide Number Placeholder 3">
            <a:extLst>
              <a:ext uri="{FF2B5EF4-FFF2-40B4-BE49-F238E27FC236}">
                <a16:creationId xmlns:a16="http://schemas.microsoft.com/office/drawing/2014/main" id="{5D8AF452-E626-996B-282A-E2F1946C185A}"/>
              </a:ext>
            </a:extLst>
          </p:cNvPr>
          <p:cNvSpPr>
            <a:spLocks noGrp="1"/>
          </p:cNvSpPr>
          <p:nvPr>
            <p:ph type="sldNum" sz="quarter" idx="12"/>
          </p:nvPr>
        </p:nvSpPr>
        <p:spPr/>
        <p:txBody>
          <a:bodyPr/>
          <a:lstStyle/>
          <a:p>
            <a:fld id="{A773B20C-5347-4FF9-A9F0-76F937F60217}" type="slidenum">
              <a:rPr lang="en-US" smtClean="0"/>
              <a:pPr/>
              <a:t>17</a:t>
            </a:fld>
            <a:endParaRPr lang="en-US"/>
          </a:p>
        </p:txBody>
      </p:sp>
      <p:sp>
        <p:nvSpPr>
          <p:cNvPr id="5" name="Footer Placeholder 4">
            <a:extLst>
              <a:ext uri="{FF2B5EF4-FFF2-40B4-BE49-F238E27FC236}">
                <a16:creationId xmlns:a16="http://schemas.microsoft.com/office/drawing/2014/main" id="{C46B54BD-7514-A6A4-EBEE-B1301663F40E}"/>
              </a:ext>
            </a:extLst>
          </p:cNvPr>
          <p:cNvSpPr>
            <a:spLocks noGrp="1"/>
          </p:cNvSpPr>
          <p:nvPr>
            <p:ph type="ftr" sz="quarter" idx="3"/>
          </p:nvPr>
        </p:nvSpPr>
        <p:spPr/>
        <p:txBody>
          <a:bodyPr/>
          <a:lstStyle/>
          <a:p>
            <a:r>
              <a:rPr lang="en-US"/>
              <a:t>RTNS 2022</a:t>
            </a:r>
            <a:endParaRPr lang="en-US" dirty="0"/>
          </a:p>
        </p:txBody>
      </p:sp>
      <p:sp>
        <p:nvSpPr>
          <p:cNvPr id="38" name="Oval 37">
            <a:extLst>
              <a:ext uri="{FF2B5EF4-FFF2-40B4-BE49-F238E27FC236}">
                <a16:creationId xmlns:a16="http://schemas.microsoft.com/office/drawing/2014/main" id="{9A5AA8EF-8FED-D1DB-02BD-1D148E4A8EAA}"/>
              </a:ext>
            </a:extLst>
          </p:cNvPr>
          <p:cNvSpPr/>
          <p:nvPr/>
        </p:nvSpPr>
        <p:spPr>
          <a:xfrm>
            <a:off x="6022206"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4</a:t>
            </a:r>
            <a:endParaRPr lang="en-US" sz="2000" b="1" dirty="0"/>
          </a:p>
          <a:p>
            <a:pPr algn="ctr"/>
            <a:r>
              <a:rPr lang="en-US" sz="2000" b="1" dirty="0"/>
              <a:t>𝓌=8</a:t>
            </a:r>
          </a:p>
          <a:p>
            <a:pPr algn="ctr"/>
            <a:r>
              <a:rPr lang="en-US" sz="2000" b="1" dirty="0"/>
              <a:t>𝓁=2</a:t>
            </a:r>
          </a:p>
        </p:txBody>
      </p:sp>
      <p:sp>
        <p:nvSpPr>
          <p:cNvPr id="39" name="Oval 38">
            <a:extLst>
              <a:ext uri="{FF2B5EF4-FFF2-40B4-BE49-F238E27FC236}">
                <a16:creationId xmlns:a16="http://schemas.microsoft.com/office/drawing/2014/main" id="{8F83C4CD-A0E5-8360-2B3E-DDD2DBD8B797}"/>
              </a:ext>
            </a:extLst>
          </p:cNvPr>
          <p:cNvSpPr/>
          <p:nvPr/>
        </p:nvSpPr>
        <p:spPr>
          <a:xfrm>
            <a:off x="3657600" y="83820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9</a:t>
            </a:r>
            <a:endParaRPr lang="en-US" sz="2000" b="1" dirty="0"/>
          </a:p>
          <a:p>
            <a:pPr algn="ctr"/>
            <a:r>
              <a:rPr lang="en-US" sz="2000" b="1" dirty="0"/>
              <a:t>𝓌=1</a:t>
            </a:r>
          </a:p>
          <a:p>
            <a:pPr algn="ctr"/>
            <a:r>
              <a:rPr lang="en-US" sz="2000" b="1" dirty="0"/>
              <a:t>𝓁=1</a:t>
            </a:r>
          </a:p>
        </p:txBody>
      </p:sp>
      <p:sp>
        <p:nvSpPr>
          <p:cNvPr id="40" name="Oval 39">
            <a:extLst>
              <a:ext uri="{FF2B5EF4-FFF2-40B4-BE49-F238E27FC236}">
                <a16:creationId xmlns:a16="http://schemas.microsoft.com/office/drawing/2014/main" id="{7BA420D0-B533-4CA9-EE7A-2000154C816F}"/>
              </a:ext>
            </a:extLst>
          </p:cNvPr>
          <p:cNvSpPr/>
          <p:nvPr/>
        </p:nvSpPr>
        <p:spPr>
          <a:xfrm>
            <a:off x="4839903" y="83820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10</a:t>
            </a:r>
            <a:endParaRPr lang="en-US" sz="2000" b="1" dirty="0"/>
          </a:p>
          <a:p>
            <a:pPr algn="ctr"/>
            <a:r>
              <a:rPr lang="en-US" sz="2000" b="1" dirty="0"/>
              <a:t>𝓌=1</a:t>
            </a:r>
          </a:p>
          <a:p>
            <a:pPr algn="ctr"/>
            <a:r>
              <a:rPr lang="en-US" sz="2000" b="1" dirty="0"/>
              <a:t>𝓁=1</a:t>
            </a:r>
          </a:p>
        </p:txBody>
      </p:sp>
      <p:sp>
        <p:nvSpPr>
          <p:cNvPr id="41" name="Oval 40">
            <a:extLst>
              <a:ext uri="{FF2B5EF4-FFF2-40B4-BE49-F238E27FC236}">
                <a16:creationId xmlns:a16="http://schemas.microsoft.com/office/drawing/2014/main" id="{728932A6-34C1-3399-A5A0-1AF8E2FC933D}"/>
              </a:ext>
            </a:extLst>
          </p:cNvPr>
          <p:cNvSpPr/>
          <p:nvPr/>
        </p:nvSpPr>
        <p:spPr>
          <a:xfrm>
            <a:off x="6022206"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11</a:t>
            </a:r>
            <a:endParaRPr lang="en-US" sz="2000" b="1" dirty="0"/>
          </a:p>
          <a:p>
            <a:pPr algn="ctr"/>
            <a:r>
              <a:rPr lang="en-US" sz="2000" b="1" dirty="0"/>
              <a:t>𝓌=1</a:t>
            </a:r>
          </a:p>
          <a:p>
            <a:pPr algn="ctr"/>
            <a:r>
              <a:rPr lang="en-US" sz="2000" b="1" dirty="0"/>
              <a:t>𝓁=1</a:t>
            </a:r>
          </a:p>
        </p:txBody>
      </p:sp>
      <p:sp>
        <p:nvSpPr>
          <p:cNvPr id="42" name="Oval 41">
            <a:extLst>
              <a:ext uri="{FF2B5EF4-FFF2-40B4-BE49-F238E27FC236}">
                <a16:creationId xmlns:a16="http://schemas.microsoft.com/office/drawing/2014/main" id="{6AD43599-A193-093D-9844-ACEB9CFE62D3}"/>
              </a:ext>
            </a:extLst>
          </p:cNvPr>
          <p:cNvSpPr/>
          <p:nvPr/>
        </p:nvSpPr>
        <p:spPr>
          <a:xfrm>
            <a:off x="3657600" y="36466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a:t>
            </a:r>
            <a:endParaRPr lang="en-US" sz="2000" b="1" dirty="0"/>
          </a:p>
          <a:p>
            <a:pPr algn="ctr"/>
            <a:r>
              <a:rPr lang="en-US" sz="2000" b="1" dirty="0"/>
              <a:t>𝓌=3</a:t>
            </a:r>
          </a:p>
          <a:p>
            <a:pPr algn="ctr"/>
            <a:r>
              <a:rPr lang="en-US" sz="2000" b="1" dirty="0"/>
              <a:t>𝓁=3</a:t>
            </a:r>
          </a:p>
        </p:txBody>
      </p:sp>
      <p:sp>
        <p:nvSpPr>
          <p:cNvPr id="43" name="Oval 42">
            <a:extLst>
              <a:ext uri="{FF2B5EF4-FFF2-40B4-BE49-F238E27FC236}">
                <a16:creationId xmlns:a16="http://schemas.microsoft.com/office/drawing/2014/main" id="{465AACF4-B238-6A91-2EB4-548B603714CA}"/>
              </a:ext>
            </a:extLst>
          </p:cNvPr>
          <p:cNvSpPr/>
          <p:nvPr/>
        </p:nvSpPr>
        <p:spPr>
          <a:xfrm>
            <a:off x="3657600" y="2399326"/>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2</a:t>
            </a:r>
            <a:endParaRPr lang="en-US" sz="2000" b="1" dirty="0"/>
          </a:p>
          <a:p>
            <a:pPr algn="ctr"/>
            <a:r>
              <a:rPr lang="en-US" sz="2000" b="1" dirty="0"/>
              <a:t>𝓌=2</a:t>
            </a:r>
          </a:p>
          <a:p>
            <a:pPr algn="ctr"/>
            <a:r>
              <a:rPr lang="en-US" sz="2000" b="1" dirty="0"/>
              <a:t>𝓁=2</a:t>
            </a:r>
          </a:p>
        </p:txBody>
      </p:sp>
      <p:sp>
        <p:nvSpPr>
          <p:cNvPr id="44" name="Oval 43">
            <a:extLst>
              <a:ext uri="{FF2B5EF4-FFF2-40B4-BE49-F238E27FC236}">
                <a16:creationId xmlns:a16="http://schemas.microsoft.com/office/drawing/2014/main" id="{8060F017-CC9C-313B-4505-961FF2DE10E1}"/>
              </a:ext>
            </a:extLst>
          </p:cNvPr>
          <p:cNvSpPr/>
          <p:nvPr/>
        </p:nvSpPr>
        <p:spPr>
          <a:xfrm>
            <a:off x="4839903"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3</a:t>
            </a:r>
            <a:endParaRPr lang="en-US" sz="2000" b="1" dirty="0"/>
          </a:p>
          <a:p>
            <a:pPr algn="ctr"/>
            <a:r>
              <a:rPr lang="en-US" sz="2000" b="1" dirty="0"/>
              <a:t>𝓌=8</a:t>
            </a:r>
          </a:p>
          <a:p>
            <a:pPr algn="ctr"/>
            <a:r>
              <a:rPr lang="en-US" sz="2000" b="1" dirty="0"/>
              <a:t>𝓁=2</a:t>
            </a:r>
          </a:p>
        </p:txBody>
      </p:sp>
      <p:cxnSp>
        <p:nvCxnSpPr>
          <p:cNvPr id="45" name="Straight Arrow Connector 44">
            <a:extLst>
              <a:ext uri="{FF2B5EF4-FFF2-40B4-BE49-F238E27FC236}">
                <a16:creationId xmlns:a16="http://schemas.microsoft.com/office/drawing/2014/main" id="{CC72830F-F494-4998-FDEB-4CEE0FD2F49B}"/>
              </a:ext>
            </a:extLst>
          </p:cNvPr>
          <p:cNvCxnSpPr>
            <a:cxnSpLocks/>
            <a:stCxn id="42" idx="0"/>
            <a:endCxn id="43" idx="4"/>
          </p:cNvCxnSpPr>
          <p:nvPr/>
        </p:nvCxnSpPr>
        <p:spPr>
          <a:xfrm flipV="1">
            <a:off x="4085924" y="3255974"/>
            <a:ext cx="0" cy="3906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6" name="Straight Arrow Connector 45">
            <a:extLst>
              <a:ext uri="{FF2B5EF4-FFF2-40B4-BE49-F238E27FC236}">
                <a16:creationId xmlns:a16="http://schemas.microsoft.com/office/drawing/2014/main" id="{962B87C0-4F45-EACD-9560-AC6D27E553E6}"/>
              </a:ext>
            </a:extLst>
          </p:cNvPr>
          <p:cNvCxnSpPr>
            <a:cxnSpLocks/>
            <a:stCxn id="43" idx="0"/>
            <a:endCxn id="39" idx="4"/>
          </p:cNvCxnSpPr>
          <p:nvPr/>
        </p:nvCxnSpPr>
        <p:spPr>
          <a:xfrm flipV="1">
            <a:off x="4085924" y="1694849"/>
            <a:ext cx="0" cy="70447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7" name="Oval 46">
            <a:extLst>
              <a:ext uri="{FF2B5EF4-FFF2-40B4-BE49-F238E27FC236}">
                <a16:creationId xmlns:a16="http://schemas.microsoft.com/office/drawing/2014/main" id="{CDF1E9D5-57AF-392B-9A33-7B395EBF80F5}"/>
              </a:ext>
            </a:extLst>
          </p:cNvPr>
          <p:cNvSpPr/>
          <p:nvPr/>
        </p:nvSpPr>
        <p:spPr>
          <a:xfrm>
            <a:off x="7204509"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5</a:t>
            </a:r>
            <a:endParaRPr lang="en-US" sz="2000" b="1" dirty="0"/>
          </a:p>
          <a:p>
            <a:pPr algn="ctr"/>
            <a:r>
              <a:rPr lang="en-US" sz="2000" b="1" dirty="0"/>
              <a:t>𝓌=8</a:t>
            </a:r>
          </a:p>
          <a:p>
            <a:pPr algn="ctr"/>
            <a:r>
              <a:rPr lang="en-US" sz="2000" b="1" dirty="0"/>
              <a:t>𝓁=2</a:t>
            </a:r>
          </a:p>
        </p:txBody>
      </p:sp>
      <p:sp>
        <p:nvSpPr>
          <p:cNvPr id="48" name="Oval 47">
            <a:extLst>
              <a:ext uri="{FF2B5EF4-FFF2-40B4-BE49-F238E27FC236}">
                <a16:creationId xmlns:a16="http://schemas.microsoft.com/office/drawing/2014/main" id="{5210C936-51C6-54D2-8847-26B85BE58BD6}"/>
              </a:ext>
            </a:extLst>
          </p:cNvPr>
          <p:cNvSpPr/>
          <p:nvPr/>
        </p:nvSpPr>
        <p:spPr>
          <a:xfrm>
            <a:off x="7204509"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12</a:t>
            </a:r>
            <a:endParaRPr lang="en-US" sz="2000" b="1" dirty="0"/>
          </a:p>
          <a:p>
            <a:pPr algn="ctr"/>
            <a:r>
              <a:rPr lang="en-US" sz="2000" b="1" dirty="0"/>
              <a:t>𝓌=1</a:t>
            </a:r>
          </a:p>
          <a:p>
            <a:pPr algn="ctr"/>
            <a:r>
              <a:rPr lang="en-US" sz="2000" b="1" dirty="0"/>
              <a:t>𝓁=1</a:t>
            </a:r>
          </a:p>
        </p:txBody>
      </p:sp>
      <p:sp>
        <p:nvSpPr>
          <p:cNvPr id="49" name="Oval 48">
            <a:extLst>
              <a:ext uri="{FF2B5EF4-FFF2-40B4-BE49-F238E27FC236}">
                <a16:creationId xmlns:a16="http://schemas.microsoft.com/office/drawing/2014/main" id="{D43BD609-B39B-531A-1FE9-4AC69CB4AEC8}"/>
              </a:ext>
            </a:extLst>
          </p:cNvPr>
          <p:cNvSpPr/>
          <p:nvPr/>
        </p:nvSpPr>
        <p:spPr>
          <a:xfrm>
            <a:off x="9609804"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7</a:t>
            </a:r>
            <a:endParaRPr lang="en-US" sz="2000" b="1" dirty="0"/>
          </a:p>
          <a:p>
            <a:pPr algn="ctr"/>
            <a:r>
              <a:rPr lang="en-US" sz="2000" b="1" dirty="0"/>
              <a:t>𝓌=8</a:t>
            </a:r>
          </a:p>
          <a:p>
            <a:pPr algn="ctr"/>
            <a:r>
              <a:rPr lang="en-US" sz="2000" b="1" dirty="0"/>
              <a:t>𝓁=2</a:t>
            </a:r>
          </a:p>
        </p:txBody>
      </p:sp>
      <p:sp>
        <p:nvSpPr>
          <p:cNvPr id="50" name="Oval 49">
            <a:extLst>
              <a:ext uri="{FF2B5EF4-FFF2-40B4-BE49-F238E27FC236}">
                <a16:creationId xmlns:a16="http://schemas.microsoft.com/office/drawing/2014/main" id="{E8B433F8-2F83-B7AE-6FE6-96163531BBF8}"/>
              </a:ext>
            </a:extLst>
          </p:cNvPr>
          <p:cNvSpPr/>
          <p:nvPr/>
        </p:nvSpPr>
        <p:spPr>
          <a:xfrm>
            <a:off x="8427501" y="83820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13</a:t>
            </a:r>
            <a:endParaRPr lang="en-US" sz="2000" b="1" dirty="0"/>
          </a:p>
          <a:p>
            <a:pPr algn="ctr"/>
            <a:r>
              <a:rPr lang="en-US" sz="2000" b="1" dirty="0"/>
              <a:t>𝓌=1</a:t>
            </a:r>
          </a:p>
          <a:p>
            <a:pPr algn="ctr"/>
            <a:r>
              <a:rPr lang="en-US" sz="2000" b="1" dirty="0"/>
              <a:t>𝓁=1</a:t>
            </a:r>
          </a:p>
        </p:txBody>
      </p:sp>
      <p:sp>
        <p:nvSpPr>
          <p:cNvPr id="51" name="Oval 50">
            <a:extLst>
              <a:ext uri="{FF2B5EF4-FFF2-40B4-BE49-F238E27FC236}">
                <a16:creationId xmlns:a16="http://schemas.microsoft.com/office/drawing/2014/main" id="{14863572-A4FA-CF0F-C43C-4B56A085D0A8}"/>
              </a:ext>
            </a:extLst>
          </p:cNvPr>
          <p:cNvSpPr/>
          <p:nvPr/>
        </p:nvSpPr>
        <p:spPr>
          <a:xfrm>
            <a:off x="9609804"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14</a:t>
            </a:r>
            <a:endParaRPr lang="en-US" sz="2000" b="1" dirty="0"/>
          </a:p>
          <a:p>
            <a:pPr algn="ctr"/>
            <a:r>
              <a:rPr lang="en-US" sz="2000" b="1" dirty="0"/>
              <a:t>𝓌=1</a:t>
            </a:r>
          </a:p>
          <a:p>
            <a:pPr algn="ctr"/>
            <a:r>
              <a:rPr lang="en-US" sz="2000" b="1" dirty="0"/>
              <a:t>𝓁=1</a:t>
            </a:r>
          </a:p>
        </p:txBody>
      </p:sp>
      <p:sp>
        <p:nvSpPr>
          <p:cNvPr id="52" name="Oval 51">
            <a:extLst>
              <a:ext uri="{FF2B5EF4-FFF2-40B4-BE49-F238E27FC236}">
                <a16:creationId xmlns:a16="http://schemas.microsoft.com/office/drawing/2014/main" id="{C5FDF958-843B-4AE9-5316-7A779CA2368A}"/>
              </a:ext>
            </a:extLst>
          </p:cNvPr>
          <p:cNvSpPr/>
          <p:nvPr/>
        </p:nvSpPr>
        <p:spPr>
          <a:xfrm>
            <a:off x="8427501"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6</a:t>
            </a:r>
            <a:endParaRPr lang="en-US" sz="2000" b="1" dirty="0"/>
          </a:p>
          <a:p>
            <a:pPr algn="ctr"/>
            <a:r>
              <a:rPr lang="en-US" sz="2000" b="1" dirty="0"/>
              <a:t>𝓌=8</a:t>
            </a:r>
          </a:p>
          <a:p>
            <a:pPr algn="ctr"/>
            <a:r>
              <a:rPr lang="en-US" sz="2000" b="1" dirty="0"/>
              <a:t>𝓁=2</a:t>
            </a:r>
          </a:p>
        </p:txBody>
      </p:sp>
      <p:sp>
        <p:nvSpPr>
          <p:cNvPr id="53" name="Oval 52">
            <a:extLst>
              <a:ext uri="{FF2B5EF4-FFF2-40B4-BE49-F238E27FC236}">
                <a16:creationId xmlns:a16="http://schemas.microsoft.com/office/drawing/2014/main" id="{CCD93C7F-016A-7AC9-EF6D-7330451E951E}"/>
              </a:ext>
            </a:extLst>
          </p:cNvPr>
          <p:cNvSpPr/>
          <p:nvPr/>
        </p:nvSpPr>
        <p:spPr>
          <a:xfrm>
            <a:off x="10792107"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8</a:t>
            </a:r>
            <a:endParaRPr lang="en-US" sz="2000" b="1" dirty="0"/>
          </a:p>
          <a:p>
            <a:pPr algn="ctr"/>
            <a:r>
              <a:rPr lang="en-US" sz="2000" b="1" dirty="0"/>
              <a:t>𝓌=8</a:t>
            </a:r>
          </a:p>
          <a:p>
            <a:pPr algn="ctr"/>
            <a:r>
              <a:rPr lang="en-US" sz="2000" b="1" dirty="0"/>
              <a:t>𝓁=2</a:t>
            </a:r>
          </a:p>
        </p:txBody>
      </p:sp>
      <p:sp>
        <p:nvSpPr>
          <p:cNvPr id="54" name="Oval 53">
            <a:extLst>
              <a:ext uri="{FF2B5EF4-FFF2-40B4-BE49-F238E27FC236}">
                <a16:creationId xmlns:a16="http://schemas.microsoft.com/office/drawing/2014/main" id="{26D453CE-3908-4D90-D256-C86573568C92}"/>
              </a:ext>
            </a:extLst>
          </p:cNvPr>
          <p:cNvSpPr/>
          <p:nvPr/>
        </p:nvSpPr>
        <p:spPr>
          <a:xfrm>
            <a:off x="10792107"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15</a:t>
            </a:r>
            <a:endParaRPr lang="en-US" sz="2000" b="1" dirty="0"/>
          </a:p>
          <a:p>
            <a:pPr algn="ctr"/>
            <a:r>
              <a:rPr lang="en-US" sz="2000" b="1" dirty="0"/>
              <a:t>𝓌=1</a:t>
            </a:r>
          </a:p>
          <a:p>
            <a:pPr algn="ctr"/>
            <a:r>
              <a:rPr lang="en-US" sz="2000" b="1" dirty="0"/>
              <a:t>𝓁=1</a:t>
            </a:r>
          </a:p>
        </p:txBody>
      </p:sp>
      <p:cxnSp>
        <p:nvCxnSpPr>
          <p:cNvPr id="55" name="Straight Arrow Connector 54">
            <a:extLst>
              <a:ext uri="{FF2B5EF4-FFF2-40B4-BE49-F238E27FC236}">
                <a16:creationId xmlns:a16="http://schemas.microsoft.com/office/drawing/2014/main" id="{9EE3E0FD-E3DB-6FAB-56E1-784A219E9FE6}"/>
              </a:ext>
            </a:extLst>
          </p:cNvPr>
          <p:cNvCxnSpPr>
            <a:cxnSpLocks/>
            <a:stCxn id="49" idx="0"/>
            <a:endCxn id="51" idx="4"/>
          </p:cNvCxnSpPr>
          <p:nvPr/>
        </p:nvCxnSpPr>
        <p:spPr>
          <a:xfrm flipV="1">
            <a:off x="10038128"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6" name="Straight Arrow Connector 55">
            <a:extLst>
              <a:ext uri="{FF2B5EF4-FFF2-40B4-BE49-F238E27FC236}">
                <a16:creationId xmlns:a16="http://schemas.microsoft.com/office/drawing/2014/main" id="{69C7CCC2-DFDD-F7C5-5E5F-7042B94D9EDC}"/>
              </a:ext>
            </a:extLst>
          </p:cNvPr>
          <p:cNvCxnSpPr>
            <a:cxnSpLocks/>
            <a:stCxn id="53" idx="0"/>
            <a:endCxn id="54" idx="4"/>
          </p:cNvCxnSpPr>
          <p:nvPr/>
        </p:nvCxnSpPr>
        <p:spPr>
          <a:xfrm flipV="1">
            <a:off x="11220431"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7" name="Straight Arrow Connector 56">
            <a:extLst>
              <a:ext uri="{FF2B5EF4-FFF2-40B4-BE49-F238E27FC236}">
                <a16:creationId xmlns:a16="http://schemas.microsoft.com/office/drawing/2014/main" id="{38725DCE-ACF7-E1D5-F343-1D71FA6AA872}"/>
              </a:ext>
            </a:extLst>
          </p:cNvPr>
          <p:cNvCxnSpPr>
            <a:cxnSpLocks/>
            <a:stCxn id="44" idx="0"/>
            <a:endCxn id="40" idx="4"/>
          </p:cNvCxnSpPr>
          <p:nvPr/>
        </p:nvCxnSpPr>
        <p:spPr>
          <a:xfrm flipV="1">
            <a:off x="5268227" y="1694849"/>
            <a:ext cx="0"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8" name="Straight Arrow Connector 57">
            <a:extLst>
              <a:ext uri="{FF2B5EF4-FFF2-40B4-BE49-F238E27FC236}">
                <a16:creationId xmlns:a16="http://schemas.microsoft.com/office/drawing/2014/main" id="{901AFB78-6032-DCF6-13BD-1A6EF53A1304}"/>
              </a:ext>
            </a:extLst>
          </p:cNvPr>
          <p:cNvCxnSpPr>
            <a:cxnSpLocks/>
            <a:stCxn id="38" idx="0"/>
            <a:endCxn id="41" idx="4"/>
          </p:cNvCxnSpPr>
          <p:nvPr/>
        </p:nvCxnSpPr>
        <p:spPr>
          <a:xfrm flipV="1">
            <a:off x="6450530"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9" name="Straight Arrow Connector 58">
            <a:extLst>
              <a:ext uri="{FF2B5EF4-FFF2-40B4-BE49-F238E27FC236}">
                <a16:creationId xmlns:a16="http://schemas.microsoft.com/office/drawing/2014/main" id="{6BFC64A1-AE6B-552A-521B-6916D61090DB}"/>
              </a:ext>
            </a:extLst>
          </p:cNvPr>
          <p:cNvCxnSpPr>
            <a:cxnSpLocks/>
            <a:stCxn id="47" idx="0"/>
            <a:endCxn id="48" idx="4"/>
          </p:cNvCxnSpPr>
          <p:nvPr/>
        </p:nvCxnSpPr>
        <p:spPr>
          <a:xfrm flipV="1">
            <a:off x="7632833"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0" name="Straight Arrow Connector 59">
            <a:extLst>
              <a:ext uri="{FF2B5EF4-FFF2-40B4-BE49-F238E27FC236}">
                <a16:creationId xmlns:a16="http://schemas.microsoft.com/office/drawing/2014/main" id="{E543003A-1D64-22A7-659C-175A0180A709}"/>
              </a:ext>
            </a:extLst>
          </p:cNvPr>
          <p:cNvCxnSpPr>
            <a:cxnSpLocks/>
            <a:stCxn id="52" idx="0"/>
            <a:endCxn id="50" idx="4"/>
          </p:cNvCxnSpPr>
          <p:nvPr/>
        </p:nvCxnSpPr>
        <p:spPr>
          <a:xfrm flipV="1">
            <a:off x="8855825" y="1694849"/>
            <a:ext cx="0"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1" name="Straight Arrow Connector 60">
            <a:extLst>
              <a:ext uri="{FF2B5EF4-FFF2-40B4-BE49-F238E27FC236}">
                <a16:creationId xmlns:a16="http://schemas.microsoft.com/office/drawing/2014/main" id="{E60E086B-F798-7955-B83A-6CB04A566072}"/>
              </a:ext>
            </a:extLst>
          </p:cNvPr>
          <p:cNvCxnSpPr>
            <a:stCxn id="44" idx="0"/>
            <a:endCxn id="39" idx="4"/>
          </p:cNvCxnSpPr>
          <p:nvPr/>
        </p:nvCxnSpPr>
        <p:spPr>
          <a:xfrm flipH="1" flipV="1">
            <a:off x="4085924" y="1694849"/>
            <a:ext cx="1182303"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2" name="Straight Arrow Connector 61">
            <a:extLst>
              <a:ext uri="{FF2B5EF4-FFF2-40B4-BE49-F238E27FC236}">
                <a16:creationId xmlns:a16="http://schemas.microsoft.com/office/drawing/2014/main" id="{337CAECA-D7CD-9DFD-D930-599209F05A41}"/>
              </a:ext>
            </a:extLst>
          </p:cNvPr>
          <p:cNvCxnSpPr>
            <a:stCxn id="44" idx="0"/>
            <a:endCxn id="41" idx="4"/>
          </p:cNvCxnSpPr>
          <p:nvPr/>
        </p:nvCxnSpPr>
        <p:spPr>
          <a:xfrm flipV="1">
            <a:off x="5268227"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3" name="Straight Arrow Connector 62">
            <a:extLst>
              <a:ext uri="{FF2B5EF4-FFF2-40B4-BE49-F238E27FC236}">
                <a16:creationId xmlns:a16="http://schemas.microsoft.com/office/drawing/2014/main" id="{12E66DC1-7A52-F427-E4E8-F4F69110A92F}"/>
              </a:ext>
            </a:extLst>
          </p:cNvPr>
          <p:cNvCxnSpPr>
            <a:stCxn id="44" idx="0"/>
            <a:endCxn id="48" idx="3"/>
          </p:cNvCxnSpPr>
          <p:nvPr/>
        </p:nvCxnSpPr>
        <p:spPr>
          <a:xfrm flipV="1">
            <a:off x="5268227" y="1569395"/>
            <a:ext cx="2061735"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4" name="Straight Arrow Connector 63">
            <a:extLst>
              <a:ext uri="{FF2B5EF4-FFF2-40B4-BE49-F238E27FC236}">
                <a16:creationId xmlns:a16="http://schemas.microsoft.com/office/drawing/2014/main" id="{A6B96ABA-5181-538E-828F-C117AE97CAFE}"/>
              </a:ext>
            </a:extLst>
          </p:cNvPr>
          <p:cNvCxnSpPr>
            <a:stCxn id="44" idx="0"/>
            <a:endCxn id="50" idx="3"/>
          </p:cNvCxnSpPr>
          <p:nvPr/>
        </p:nvCxnSpPr>
        <p:spPr>
          <a:xfrm flipV="1">
            <a:off x="5268227" y="1569396"/>
            <a:ext cx="3284727"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5" name="Straight Arrow Connector 64">
            <a:extLst>
              <a:ext uri="{FF2B5EF4-FFF2-40B4-BE49-F238E27FC236}">
                <a16:creationId xmlns:a16="http://schemas.microsoft.com/office/drawing/2014/main" id="{3810A6A4-2556-606C-60B9-C96639AFF4FF}"/>
              </a:ext>
            </a:extLst>
          </p:cNvPr>
          <p:cNvCxnSpPr>
            <a:stCxn id="44" idx="0"/>
            <a:endCxn id="51" idx="3"/>
          </p:cNvCxnSpPr>
          <p:nvPr/>
        </p:nvCxnSpPr>
        <p:spPr>
          <a:xfrm flipV="1">
            <a:off x="5268227" y="1569395"/>
            <a:ext cx="4467030"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6" name="Straight Arrow Connector 65">
            <a:extLst>
              <a:ext uri="{FF2B5EF4-FFF2-40B4-BE49-F238E27FC236}">
                <a16:creationId xmlns:a16="http://schemas.microsoft.com/office/drawing/2014/main" id="{5C6E4E36-5C10-A86A-9FFC-8A3A054D1981}"/>
              </a:ext>
            </a:extLst>
          </p:cNvPr>
          <p:cNvCxnSpPr>
            <a:stCxn id="44" idx="0"/>
            <a:endCxn id="54" idx="3"/>
          </p:cNvCxnSpPr>
          <p:nvPr/>
        </p:nvCxnSpPr>
        <p:spPr>
          <a:xfrm flipV="1">
            <a:off x="5268227" y="1569395"/>
            <a:ext cx="5649333"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7" name="Straight Arrow Connector 66">
            <a:extLst>
              <a:ext uri="{FF2B5EF4-FFF2-40B4-BE49-F238E27FC236}">
                <a16:creationId xmlns:a16="http://schemas.microsoft.com/office/drawing/2014/main" id="{277FCCBC-E97B-5A77-FF4E-3EBF822DE2FB}"/>
              </a:ext>
            </a:extLst>
          </p:cNvPr>
          <p:cNvCxnSpPr>
            <a:stCxn id="38" idx="0"/>
            <a:endCxn id="40" idx="4"/>
          </p:cNvCxnSpPr>
          <p:nvPr/>
        </p:nvCxnSpPr>
        <p:spPr>
          <a:xfrm flipH="1" flipV="1">
            <a:off x="5268227" y="1694849"/>
            <a:ext cx="1182303"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8" name="Straight Arrow Connector 67">
            <a:extLst>
              <a:ext uri="{FF2B5EF4-FFF2-40B4-BE49-F238E27FC236}">
                <a16:creationId xmlns:a16="http://schemas.microsoft.com/office/drawing/2014/main" id="{5E5D110A-BC4B-C628-5C31-0823CE57572E}"/>
              </a:ext>
            </a:extLst>
          </p:cNvPr>
          <p:cNvCxnSpPr>
            <a:stCxn id="38" idx="0"/>
            <a:endCxn id="39" idx="5"/>
          </p:cNvCxnSpPr>
          <p:nvPr/>
        </p:nvCxnSpPr>
        <p:spPr>
          <a:xfrm flipH="1" flipV="1">
            <a:off x="4388795" y="1569396"/>
            <a:ext cx="2061735"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9" name="Straight Arrow Connector 68">
            <a:extLst>
              <a:ext uri="{FF2B5EF4-FFF2-40B4-BE49-F238E27FC236}">
                <a16:creationId xmlns:a16="http://schemas.microsoft.com/office/drawing/2014/main" id="{F4D4318C-E2B4-EE6A-3D05-63555815C160}"/>
              </a:ext>
            </a:extLst>
          </p:cNvPr>
          <p:cNvCxnSpPr>
            <a:stCxn id="38" idx="0"/>
            <a:endCxn id="48" idx="4"/>
          </p:cNvCxnSpPr>
          <p:nvPr/>
        </p:nvCxnSpPr>
        <p:spPr>
          <a:xfrm flipV="1">
            <a:off x="6450530"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0" name="Straight Arrow Connector 69">
            <a:extLst>
              <a:ext uri="{FF2B5EF4-FFF2-40B4-BE49-F238E27FC236}">
                <a16:creationId xmlns:a16="http://schemas.microsoft.com/office/drawing/2014/main" id="{705EA87B-2F3B-7787-9B58-061D9B473123}"/>
              </a:ext>
            </a:extLst>
          </p:cNvPr>
          <p:cNvCxnSpPr>
            <a:stCxn id="38" idx="0"/>
            <a:endCxn id="50" idx="3"/>
          </p:cNvCxnSpPr>
          <p:nvPr/>
        </p:nvCxnSpPr>
        <p:spPr>
          <a:xfrm flipV="1">
            <a:off x="6450530" y="1569396"/>
            <a:ext cx="2102424"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1" name="Straight Arrow Connector 70">
            <a:extLst>
              <a:ext uri="{FF2B5EF4-FFF2-40B4-BE49-F238E27FC236}">
                <a16:creationId xmlns:a16="http://schemas.microsoft.com/office/drawing/2014/main" id="{08A65B87-B9CB-8F76-0774-C5466856760E}"/>
              </a:ext>
            </a:extLst>
          </p:cNvPr>
          <p:cNvCxnSpPr>
            <a:stCxn id="38" idx="0"/>
            <a:endCxn id="51" idx="3"/>
          </p:cNvCxnSpPr>
          <p:nvPr/>
        </p:nvCxnSpPr>
        <p:spPr>
          <a:xfrm flipV="1">
            <a:off x="6450530"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2" name="Straight Arrow Connector 71">
            <a:extLst>
              <a:ext uri="{FF2B5EF4-FFF2-40B4-BE49-F238E27FC236}">
                <a16:creationId xmlns:a16="http://schemas.microsoft.com/office/drawing/2014/main" id="{6732B82A-C4FC-FE59-26FC-F96388B1B62C}"/>
              </a:ext>
            </a:extLst>
          </p:cNvPr>
          <p:cNvCxnSpPr>
            <a:stCxn id="38" idx="0"/>
            <a:endCxn id="54" idx="3"/>
          </p:cNvCxnSpPr>
          <p:nvPr/>
        </p:nvCxnSpPr>
        <p:spPr>
          <a:xfrm flipV="1">
            <a:off x="6450530" y="1569395"/>
            <a:ext cx="4467030"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3" name="Straight Arrow Connector 72">
            <a:extLst>
              <a:ext uri="{FF2B5EF4-FFF2-40B4-BE49-F238E27FC236}">
                <a16:creationId xmlns:a16="http://schemas.microsoft.com/office/drawing/2014/main" id="{8614753C-F271-08B0-B0E5-D5FE70E26949}"/>
              </a:ext>
            </a:extLst>
          </p:cNvPr>
          <p:cNvCxnSpPr>
            <a:stCxn id="47" idx="0"/>
            <a:endCxn id="39" idx="5"/>
          </p:cNvCxnSpPr>
          <p:nvPr/>
        </p:nvCxnSpPr>
        <p:spPr>
          <a:xfrm flipH="1" flipV="1">
            <a:off x="4388795" y="1569396"/>
            <a:ext cx="3244038"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4" name="Straight Arrow Connector 73">
            <a:extLst>
              <a:ext uri="{FF2B5EF4-FFF2-40B4-BE49-F238E27FC236}">
                <a16:creationId xmlns:a16="http://schemas.microsoft.com/office/drawing/2014/main" id="{D46E35EF-8552-98C6-456D-CFC7EAE3C919}"/>
              </a:ext>
            </a:extLst>
          </p:cNvPr>
          <p:cNvCxnSpPr>
            <a:stCxn id="47" idx="0"/>
            <a:endCxn id="40" idx="5"/>
          </p:cNvCxnSpPr>
          <p:nvPr/>
        </p:nvCxnSpPr>
        <p:spPr>
          <a:xfrm flipH="1" flipV="1">
            <a:off x="5571098" y="1569396"/>
            <a:ext cx="2061735"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5" name="Straight Arrow Connector 74">
            <a:extLst>
              <a:ext uri="{FF2B5EF4-FFF2-40B4-BE49-F238E27FC236}">
                <a16:creationId xmlns:a16="http://schemas.microsoft.com/office/drawing/2014/main" id="{5A4533C8-D6AB-1550-EC05-99BD969674F7}"/>
              </a:ext>
            </a:extLst>
          </p:cNvPr>
          <p:cNvCxnSpPr>
            <a:stCxn id="47" idx="0"/>
            <a:endCxn id="41" idx="4"/>
          </p:cNvCxnSpPr>
          <p:nvPr/>
        </p:nvCxnSpPr>
        <p:spPr>
          <a:xfrm flipH="1" flipV="1">
            <a:off x="6450530"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6" name="Straight Arrow Connector 75">
            <a:extLst>
              <a:ext uri="{FF2B5EF4-FFF2-40B4-BE49-F238E27FC236}">
                <a16:creationId xmlns:a16="http://schemas.microsoft.com/office/drawing/2014/main" id="{C2CFDA4E-78A2-1CB3-2438-BB827E5001E3}"/>
              </a:ext>
            </a:extLst>
          </p:cNvPr>
          <p:cNvCxnSpPr>
            <a:stCxn id="47" idx="0"/>
            <a:endCxn id="50" idx="4"/>
          </p:cNvCxnSpPr>
          <p:nvPr/>
        </p:nvCxnSpPr>
        <p:spPr>
          <a:xfrm flipV="1">
            <a:off x="7632833" y="1694849"/>
            <a:ext cx="1222992"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7" name="Straight Arrow Connector 76">
            <a:extLst>
              <a:ext uri="{FF2B5EF4-FFF2-40B4-BE49-F238E27FC236}">
                <a16:creationId xmlns:a16="http://schemas.microsoft.com/office/drawing/2014/main" id="{F25F8F74-CA03-B9AF-E3BC-4CB5F66195CC}"/>
              </a:ext>
            </a:extLst>
          </p:cNvPr>
          <p:cNvCxnSpPr>
            <a:stCxn id="47" idx="0"/>
            <a:endCxn id="51" idx="3"/>
          </p:cNvCxnSpPr>
          <p:nvPr/>
        </p:nvCxnSpPr>
        <p:spPr>
          <a:xfrm flipV="1">
            <a:off x="7632833" y="1569395"/>
            <a:ext cx="2102424"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8" name="Straight Arrow Connector 77">
            <a:extLst>
              <a:ext uri="{FF2B5EF4-FFF2-40B4-BE49-F238E27FC236}">
                <a16:creationId xmlns:a16="http://schemas.microsoft.com/office/drawing/2014/main" id="{4910A728-0758-A4EE-8169-D8AF1D285EE6}"/>
              </a:ext>
            </a:extLst>
          </p:cNvPr>
          <p:cNvCxnSpPr>
            <a:stCxn id="47" idx="0"/>
            <a:endCxn id="54" idx="3"/>
          </p:cNvCxnSpPr>
          <p:nvPr/>
        </p:nvCxnSpPr>
        <p:spPr>
          <a:xfrm flipV="1">
            <a:off x="7632833"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9" name="Straight Arrow Connector 78">
            <a:extLst>
              <a:ext uri="{FF2B5EF4-FFF2-40B4-BE49-F238E27FC236}">
                <a16:creationId xmlns:a16="http://schemas.microsoft.com/office/drawing/2014/main" id="{33F57EFC-4B9F-EDC9-85B7-188451999444}"/>
              </a:ext>
            </a:extLst>
          </p:cNvPr>
          <p:cNvCxnSpPr>
            <a:stCxn id="52" idx="0"/>
            <a:endCxn id="39" idx="5"/>
          </p:cNvCxnSpPr>
          <p:nvPr/>
        </p:nvCxnSpPr>
        <p:spPr>
          <a:xfrm flipH="1" flipV="1">
            <a:off x="4388795" y="1569396"/>
            <a:ext cx="4467030"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0" name="Straight Arrow Connector 79">
            <a:extLst>
              <a:ext uri="{FF2B5EF4-FFF2-40B4-BE49-F238E27FC236}">
                <a16:creationId xmlns:a16="http://schemas.microsoft.com/office/drawing/2014/main" id="{84916934-9188-6400-9170-B374833B30BE}"/>
              </a:ext>
            </a:extLst>
          </p:cNvPr>
          <p:cNvCxnSpPr>
            <a:stCxn id="52" idx="0"/>
            <a:endCxn id="40" idx="5"/>
          </p:cNvCxnSpPr>
          <p:nvPr/>
        </p:nvCxnSpPr>
        <p:spPr>
          <a:xfrm flipH="1" flipV="1">
            <a:off x="5571098" y="1569396"/>
            <a:ext cx="3284727"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1" name="Straight Arrow Connector 80">
            <a:extLst>
              <a:ext uri="{FF2B5EF4-FFF2-40B4-BE49-F238E27FC236}">
                <a16:creationId xmlns:a16="http://schemas.microsoft.com/office/drawing/2014/main" id="{9DF9E48E-0F36-CB1E-6E3B-5E7CBFA4BAD4}"/>
              </a:ext>
            </a:extLst>
          </p:cNvPr>
          <p:cNvCxnSpPr>
            <a:stCxn id="52" idx="0"/>
            <a:endCxn id="41" idx="5"/>
          </p:cNvCxnSpPr>
          <p:nvPr/>
        </p:nvCxnSpPr>
        <p:spPr>
          <a:xfrm flipH="1" flipV="1">
            <a:off x="6753401" y="1569395"/>
            <a:ext cx="2102424"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2" name="Straight Arrow Connector 81">
            <a:extLst>
              <a:ext uri="{FF2B5EF4-FFF2-40B4-BE49-F238E27FC236}">
                <a16:creationId xmlns:a16="http://schemas.microsoft.com/office/drawing/2014/main" id="{2309FD96-8F9A-FF22-3E03-42F4A0E81EF8}"/>
              </a:ext>
            </a:extLst>
          </p:cNvPr>
          <p:cNvCxnSpPr>
            <a:stCxn id="52" idx="0"/>
            <a:endCxn id="48" idx="4"/>
          </p:cNvCxnSpPr>
          <p:nvPr/>
        </p:nvCxnSpPr>
        <p:spPr>
          <a:xfrm flipH="1" flipV="1">
            <a:off x="7632833" y="1694848"/>
            <a:ext cx="1222992"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3" name="Straight Arrow Connector 82">
            <a:extLst>
              <a:ext uri="{FF2B5EF4-FFF2-40B4-BE49-F238E27FC236}">
                <a16:creationId xmlns:a16="http://schemas.microsoft.com/office/drawing/2014/main" id="{C5C88BB8-151D-F34E-614C-F70C095AD748}"/>
              </a:ext>
            </a:extLst>
          </p:cNvPr>
          <p:cNvCxnSpPr>
            <a:stCxn id="52" idx="0"/>
            <a:endCxn id="51" idx="4"/>
          </p:cNvCxnSpPr>
          <p:nvPr/>
        </p:nvCxnSpPr>
        <p:spPr>
          <a:xfrm flipV="1">
            <a:off x="8855825"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4" name="Straight Arrow Connector 83">
            <a:extLst>
              <a:ext uri="{FF2B5EF4-FFF2-40B4-BE49-F238E27FC236}">
                <a16:creationId xmlns:a16="http://schemas.microsoft.com/office/drawing/2014/main" id="{46AE7077-BEBB-C856-11E9-F41C478875A6}"/>
              </a:ext>
            </a:extLst>
          </p:cNvPr>
          <p:cNvCxnSpPr>
            <a:stCxn id="52" idx="0"/>
            <a:endCxn id="54" idx="3"/>
          </p:cNvCxnSpPr>
          <p:nvPr/>
        </p:nvCxnSpPr>
        <p:spPr>
          <a:xfrm flipV="1">
            <a:off x="8855825" y="1569395"/>
            <a:ext cx="2061735"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5" name="Straight Arrow Connector 84">
            <a:extLst>
              <a:ext uri="{FF2B5EF4-FFF2-40B4-BE49-F238E27FC236}">
                <a16:creationId xmlns:a16="http://schemas.microsoft.com/office/drawing/2014/main" id="{A9DB7486-D6B1-9E17-19B1-F1DFC3D0AEAE}"/>
              </a:ext>
            </a:extLst>
          </p:cNvPr>
          <p:cNvCxnSpPr>
            <a:stCxn id="49" idx="0"/>
            <a:endCxn id="39" idx="5"/>
          </p:cNvCxnSpPr>
          <p:nvPr/>
        </p:nvCxnSpPr>
        <p:spPr>
          <a:xfrm flipH="1" flipV="1">
            <a:off x="4388795" y="1569396"/>
            <a:ext cx="5649333"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6" name="Straight Arrow Connector 85">
            <a:extLst>
              <a:ext uri="{FF2B5EF4-FFF2-40B4-BE49-F238E27FC236}">
                <a16:creationId xmlns:a16="http://schemas.microsoft.com/office/drawing/2014/main" id="{4B2196A2-7B03-80AD-3932-A0C42BF1D045}"/>
              </a:ext>
            </a:extLst>
          </p:cNvPr>
          <p:cNvCxnSpPr>
            <a:stCxn id="49" idx="0"/>
            <a:endCxn id="41" idx="5"/>
          </p:cNvCxnSpPr>
          <p:nvPr/>
        </p:nvCxnSpPr>
        <p:spPr>
          <a:xfrm flipH="1" flipV="1">
            <a:off x="6753401"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7" name="Straight Arrow Connector 86">
            <a:extLst>
              <a:ext uri="{FF2B5EF4-FFF2-40B4-BE49-F238E27FC236}">
                <a16:creationId xmlns:a16="http://schemas.microsoft.com/office/drawing/2014/main" id="{E86C3899-3D29-9EF8-AF8E-5FF95C36D8FE}"/>
              </a:ext>
            </a:extLst>
          </p:cNvPr>
          <p:cNvCxnSpPr>
            <a:stCxn id="49" idx="0"/>
            <a:endCxn id="48" idx="5"/>
          </p:cNvCxnSpPr>
          <p:nvPr/>
        </p:nvCxnSpPr>
        <p:spPr>
          <a:xfrm flipH="1" flipV="1">
            <a:off x="7935704" y="1569395"/>
            <a:ext cx="2102424"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8" name="Straight Arrow Connector 87">
            <a:extLst>
              <a:ext uri="{FF2B5EF4-FFF2-40B4-BE49-F238E27FC236}">
                <a16:creationId xmlns:a16="http://schemas.microsoft.com/office/drawing/2014/main" id="{152DBC89-4D9F-648A-432A-2944615780A1}"/>
              </a:ext>
            </a:extLst>
          </p:cNvPr>
          <p:cNvCxnSpPr>
            <a:stCxn id="49" idx="0"/>
            <a:endCxn id="50" idx="4"/>
          </p:cNvCxnSpPr>
          <p:nvPr/>
        </p:nvCxnSpPr>
        <p:spPr>
          <a:xfrm flipH="1" flipV="1">
            <a:off x="8855825" y="1694849"/>
            <a:ext cx="1182303"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9" name="Straight Arrow Connector 88">
            <a:extLst>
              <a:ext uri="{FF2B5EF4-FFF2-40B4-BE49-F238E27FC236}">
                <a16:creationId xmlns:a16="http://schemas.microsoft.com/office/drawing/2014/main" id="{0F6DD8AE-2F46-5C11-3157-6CF45CA67D43}"/>
              </a:ext>
            </a:extLst>
          </p:cNvPr>
          <p:cNvCxnSpPr>
            <a:stCxn id="49" idx="0"/>
            <a:endCxn id="54" idx="4"/>
          </p:cNvCxnSpPr>
          <p:nvPr/>
        </p:nvCxnSpPr>
        <p:spPr>
          <a:xfrm flipV="1">
            <a:off x="10038128"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0" name="Straight Arrow Connector 89">
            <a:extLst>
              <a:ext uri="{FF2B5EF4-FFF2-40B4-BE49-F238E27FC236}">
                <a16:creationId xmlns:a16="http://schemas.microsoft.com/office/drawing/2014/main" id="{D22F9CC1-A993-AC56-2F16-C752DA29DC15}"/>
              </a:ext>
            </a:extLst>
          </p:cNvPr>
          <p:cNvCxnSpPr>
            <a:stCxn id="53" idx="0"/>
            <a:endCxn id="39" idx="5"/>
          </p:cNvCxnSpPr>
          <p:nvPr/>
        </p:nvCxnSpPr>
        <p:spPr>
          <a:xfrm flipH="1" flipV="1">
            <a:off x="4388795" y="1569396"/>
            <a:ext cx="6831636"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1" name="Straight Arrow Connector 90">
            <a:extLst>
              <a:ext uri="{FF2B5EF4-FFF2-40B4-BE49-F238E27FC236}">
                <a16:creationId xmlns:a16="http://schemas.microsoft.com/office/drawing/2014/main" id="{A5A13845-7A3C-E27D-9FE0-47982FBDD0E6}"/>
              </a:ext>
            </a:extLst>
          </p:cNvPr>
          <p:cNvCxnSpPr>
            <a:stCxn id="53" idx="0"/>
            <a:endCxn id="41" idx="5"/>
          </p:cNvCxnSpPr>
          <p:nvPr/>
        </p:nvCxnSpPr>
        <p:spPr>
          <a:xfrm flipH="1" flipV="1">
            <a:off x="6753401" y="1569395"/>
            <a:ext cx="4467030"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2" name="Straight Arrow Connector 91">
            <a:extLst>
              <a:ext uri="{FF2B5EF4-FFF2-40B4-BE49-F238E27FC236}">
                <a16:creationId xmlns:a16="http://schemas.microsoft.com/office/drawing/2014/main" id="{1273CB49-CD72-660E-BB70-FC8A86AAB282}"/>
              </a:ext>
            </a:extLst>
          </p:cNvPr>
          <p:cNvCxnSpPr>
            <a:stCxn id="53" idx="0"/>
            <a:endCxn id="48" idx="5"/>
          </p:cNvCxnSpPr>
          <p:nvPr/>
        </p:nvCxnSpPr>
        <p:spPr>
          <a:xfrm flipH="1" flipV="1">
            <a:off x="7935704"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3" name="Straight Arrow Connector 92">
            <a:extLst>
              <a:ext uri="{FF2B5EF4-FFF2-40B4-BE49-F238E27FC236}">
                <a16:creationId xmlns:a16="http://schemas.microsoft.com/office/drawing/2014/main" id="{996D7F95-9FE0-1584-1B1A-BEAA0182683F}"/>
              </a:ext>
            </a:extLst>
          </p:cNvPr>
          <p:cNvCxnSpPr>
            <a:stCxn id="53" idx="0"/>
            <a:endCxn id="50" idx="5"/>
          </p:cNvCxnSpPr>
          <p:nvPr/>
        </p:nvCxnSpPr>
        <p:spPr>
          <a:xfrm flipH="1" flipV="1">
            <a:off x="9158696" y="1569396"/>
            <a:ext cx="2061735"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4" name="Straight Arrow Connector 93">
            <a:extLst>
              <a:ext uri="{FF2B5EF4-FFF2-40B4-BE49-F238E27FC236}">
                <a16:creationId xmlns:a16="http://schemas.microsoft.com/office/drawing/2014/main" id="{A07745B1-3B95-F648-FC18-7A98B525473E}"/>
              </a:ext>
            </a:extLst>
          </p:cNvPr>
          <p:cNvCxnSpPr>
            <a:stCxn id="53" idx="0"/>
            <a:endCxn id="51" idx="4"/>
          </p:cNvCxnSpPr>
          <p:nvPr/>
        </p:nvCxnSpPr>
        <p:spPr>
          <a:xfrm flipH="1" flipV="1">
            <a:off x="10038128"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95" name="TextBox 94">
            <a:extLst>
              <a:ext uri="{FF2B5EF4-FFF2-40B4-BE49-F238E27FC236}">
                <a16:creationId xmlns:a16="http://schemas.microsoft.com/office/drawing/2014/main" id="{806DDA0D-05E2-3B32-18C5-C0EBEE933E10}"/>
              </a:ext>
            </a:extLst>
          </p:cNvPr>
          <p:cNvSpPr txBox="1"/>
          <p:nvPr/>
        </p:nvSpPr>
        <p:spPr>
          <a:xfrm>
            <a:off x="11352026" y="2143523"/>
            <a:ext cx="839974" cy="1477328"/>
          </a:xfrm>
          <a:prstGeom prst="rect">
            <a:avLst/>
          </a:prstGeom>
          <a:solidFill>
            <a:schemeClr val="bg1"/>
          </a:solidFill>
        </p:spPr>
        <p:txBody>
          <a:bodyPr wrap="none" lIns="0" tIns="0" rIns="0" bIns="0" rtlCol="0">
            <a:spAutoFit/>
          </a:bodyPr>
          <a:lstStyle/>
          <a:p>
            <a:r>
              <a:rPr lang="en-US" sz="3200" b="1" dirty="0"/>
              <a:t>D=5</a:t>
            </a:r>
          </a:p>
          <a:p>
            <a:r>
              <a:rPr lang="en-US" sz="3200" b="1" dirty="0"/>
              <a:t>C=15</a:t>
            </a:r>
          </a:p>
          <a:p>
            <a:r>
              <a:rPr lang="en-US" sz="3200" b="1" dirty="0"/>
              <a:t>L=3</a:t>
            </a:r>
          </a:p>
        </p:txBody>
      </p:sp>
      <p:sp>
        <p:nvSpPr>
          <p:cNvPr id="99" name="TextBox 98">
            <a:extLst>
              <a:ext uri="{FF2B5EF4-FFF2-40B4-BE49-F238E27FC236}">
                <a16:creationId xmlns:a16="http://schemas.microsoft.com/office/drawing/2014/main" id="{47CA0A55-6B17-2BBD-AA60-08D50B0A4149}"/>
              </a:ext>
            </a:extLst>
          </p:cNvPr>
          <p:cNvSpPr txBox="1"/>
          <p:nvPr/>
        </p:nvSpPr>
        <p:spPr>
          <a:xfrm>
            <a:off x="1251320" y="1208470"/>
            <a:ext cx="1143262" cy="461665"/>
          </a:xfrm>
          <a:prstGeom prst="rect">
            <a:avLst/>
          </a:prstGeom>
          <a:noFill/>
        </p:spPr>
        <p:txBody>
          <a:bodyPr wrap="none" rtlCol="0">
            <a:spAutoFit/>
          </a:bodyPr>
          <a:lstStyle/>
          <a:p>
            <a:r>
              <a:rPr lang="en-US" sz="2400" b="1" dirty="0">
                <a:solidFill>
                  <a:srgbClr val="720D1A"/>
                </a:solidFill>
              </a:rPr>
              <a:t>LNS+CP</a:t>
            </a:r>
          </a:p>
        </p:txBody>
      </p:sp>
      <p:sp>
        <p:nvSpPr>
          <p:cNvPr id="7" name="AutoShape 3">
            <a:extLst>
              <a:ext uri="{FF2B5EF4-FFF2-40B4-BE49-F238E27FC236}">
                <a16:creationId xmlns:a16="http://schemas.microsoft.com/office/drawing/2014/main" id="{B4243377-8195-E5D2-6306-1B3D47DA4029}"/>
              </a:ext>
            </a:extLst>
          </p:cNvPr>
          <p:cNvSpPr>
            <a:spLocks noChangeAspect="1" noChangeArrowheads="1" noTextEdit="1"/>
          </p:cNvSpPr>
          <p:nvPr/>
        </p:nvSpPr>
        <p:spPr bwMode="auto">
          <a:xfrm>
            <a:off x="28575" y="1660525"/>
            <a:ext cx="3597275" cy="15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5">
            <a:extLst>
              <a:ext uri="{FF2B5EF4-FFF2-40B4-BE49-F238E27FC236}">
                <a16:creationId xmlns:a16="http://schemas.microsoft.com/office/drawing/2014/main" id="{90018FC7-52E5-D313-B7D0-3C5CBB3F0A37}"/>
              </a:ext>
            </a:extLst>
          </p:cNvPr>
          <p:cNvSpPr>
            <a:spLocks noChangeArrowheads="1"/>
          </p:cNvSpPr>
          <p:nvPr/>
        </p:nvSpPr>
        <p:spPr bwMode="auto">
          <a:xfrm>
            <a:off x="36513" y="1685925"/>
            <a:ext cx="8366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6">
            <a:extLst>
              <a:ext uri="{FF2B5EF4-FFF2-40B4-BE49-F238E27FC236}">
                <a16:creationId xmlns:a16="http://schemas.microsoft.com/office/drawing/2014/main" id="{596B9D66-1947-71CA-3B0E-3A6B7A27645E}"/>
              </a:ext>
            </a:extLst>
          </p:cNvPr>
          <p:cNvSpPr>
            <a:spLocks noChangeArrowheads="1"/>
          </p:cNvSpPr>
          <p:nvPr/>
        </p:nvSpPr>
        <p:spPr bwMode="auto">
          <a:xfrm>
            <a:off x="873125" y="1685925"/>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7">
            <a:extLst>
              <a:ext uri="{FF2B5EF4-FFF2-40B4-BE49-F238E27FC236}">
                <a16:creationId xmlns:a16="http://schemas.microsoft.com/office/drawing/2014/main" id="{98E76ADC-40B7-3013-0179-E7DD58830627}"/>
              </a:ext>
            </a:extLst>
          </p:cNvPr>
          <p:cNvSpPr>
            <a:spLocks noChangeArrowheads="1"/>
          </p:cNvSpPr>
          <p:nvPr/>
        </p:nvSpPr>
        <p:spPr bwMode="auto">
          <a:xfrm>
            <a:off x="1419225" y="1685925"/>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8">
            <a:extLst>
              <a:ext uri="{FF2B5EF4-FFF2-40B4-BE49-F238E27FC236}">
                <a16:creationId xmlns:a16="http://schemas.microsoft.com/office/drawing/2014/main" id="{670F509B-F380-3DBF-849A-24B047FB9B64}"/>
              </a:ext>
            </a:extLst>
          </p:cNvPr>
          <p:cNvSpPr>
            <a:spLocks noChangeArrowheads="1"/>
          </p:cNvSpPr>
          <p:nvPr/>
        </p:nvSpPr>
        <p:spPr bwMode="auto">
          <a:xfrm>
            <a:off x="1963738" y="1685925"/>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9">
            <a:extLst>
              <a:ext uri="{FF2B5EF4-FFF2-40B4-BE49-F238E27FC236}">
                <a16:creationId xmlns:a16="http://schemas.microsoft.com/office/drawing/2014/main" id="{4FBD736F-38BD-7436-9D0B-8C3463FC7691}"/>
              </a:ext>
            </a:extLst>
          </p:cNvPr>
          <p:cNvSpPr>
            <a:spLocks noChangeArrowheads="1"/>
          </p:cNvSpPr>
          <p:nvPr/>
        </p:nvSpPr>
        <p:spPr bwMode="auto">
          <a:xfrm>
            <a:off x="2509838" y="1685925"/>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0">
            <a:extLst>
              <a:ext uri="{FF2B5EF4-FFF2-40B4-BE49-F238E27FC236}">
                <a16:creationId xmlns:a16="http://schemas.microsoft.com/office/drawing/2014/main" id="{D7BB00BB-F1C2-E41D-F83F-809969FAC37A}"/>
              </a:ext>
            </a:extLst>
          </p:cNvPr>
          <p:cNvSpPr>
            <a:spLocks noChangeArrowheads="1"/>
          </p:cNvSpPr>
          <p:nvPr/>
        </p:nvSpPr>
        <p:spPr bwMode="auto">
          <a:xfrm>
            <a:off x="3054350" y="1685925"/>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1">
            <a:extLst>
              <a:ext uri="{FF2B5EF4-FFF2-40B4-BE49-F238E27FC236}">
                <a16:creationId xmlns:a16="http://schemas.microsoft.com/office/drawing/2014/main" id="{79C3EA46-4EE7-F770-7E19-450853A689BB}"/>
              </a:ext>
            </a:extLst>
          </p:cNvPr>
          <p:cNvSpPr>
            <a:spLocks noChangeArrowheads="1"/>
          </p:cNvSpPr>
          <p:nvPr/>
        </p:nvSpPr>
        <p:spPr bwMode="auto">
          <a:xfrm>
            <a:off x="36513" y="2057400"/>
            <a:ext cx="8366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2">
            <a:extLst>
              <a:ext uri="{FF2B5EF4-FFF2-40B4-BE49-F238E27FC236}">
                <a16:creationId xmlns:a16="http://schemas.microsoft.com/office/drawing/2014/main" id="{F350AFE9-29CF-1A84-3803-95E567F047D5}"/>
              </a:ext>
            </a:extLst>
          </p:cNvPr>
          <p:cNvSpPr>
            <a:spLocks noChangeArrowheads="1"/>
          </p:cNvSpPr>
          <p:nvPr/>
        </p:nvSpPr>
        <p:spPr bwMode="auto">
          <a:xfrm>
            <a:off x="873125" y="2057400"/>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3">
            <a:extLst>
              <a:ext uri="{FF2B5EF4-FFF2-40B4-BE49-F238E27FC236}">
                <a16:creationId xmlns:a16="http://schemas.microsoft.com/office/drawing/2014/main" id="{88A1C467-F513-4675-15E1-0AF0D09A8DB6}"/>
              </a:ext>
            </a:extLst>
          </p:cNvPr>
          <p:cNvSpPr>
            <a:spLocks noChangeArrowheads="1"/>
          </p:cNvSpPr>
          <p:nvPr/>
        </p:nvSpPr>
        <p:spPr bwMode="auto">
          <a:xfrm>
            <a:off x="1419225" y="2057400"/>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4">
            <a:extLst>
              <a:ext uri="{FF2B5EF4-FFF2-40B4-BE49-F238E27FC236}">
                <a16:creationId xmlns:a16="http://schemas.microsoft.com/office/drawing/2014/main" id="{5A4B8085-8789-E138-9B50-AF50EFDB12F0}"/>
              </a:ext>
            </a:extLst>
          </p:cNvPr>
          <p:cNvSpPr>
            <a:spLocks noChangeArrowheads="1"/>
          </p:cNvSpPr>
          <p:nvPr/>
        </p:nvSpPr>
        <p:spPr bwMode="auto">
          <a:xfrm>
            <a:off x="1963738" y="2057400"/>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5">
            <a:extLst>
              <a:ext uri="{FF2B5EF4-FFF2-40B4-BE49-F238E27FC236}">
                <a16:creationId xmlns:a16="http://schemas.microsoft.com/office/drawing/2014/main" id="{843A9BB0-76A0-EB4E-AAB6-E72C3F445A3E}"/>
              </a:ext>
            </a:extLst>
          </p:cNvPr>
          <p:cNvSpPr>
            <a:spLocks noChangeArrowheads="1"/>
          </p:cNvSpPr>
          <p:nvPr/>
        </p:nvSpPr>
        <p:spPr bwMode="auto">
          <a:xfrm>
            <a:off x="2509838" y="2057400"/>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6">
            <a:extLst>
              <a:ext uri="{FF2B5EF4-FFF2-40B4-BE49-F238E27FC236}">
                <a16:creationId xmlns:a16="http://schemas.microsoft.com/office/drawing/2014/main" id="{BBAA9AB3-8D25-2FC4-6919-81C3C30AFC96}"/>
              </a:ext>
            </a:extLst>
          </p:cNvPr>
          <p:cNvSpPr>
            <a:spLocks noChangeArrowheads="1"/>
          </p:cNvSpPr>
          <p:nvPr/>
        </p:nvSpPr>
        <p:spPr bwMode="auto">
          <a:xfrm>
            <a:off x="3054350" y="2057400"/>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7">
            <a:extLst>
              <a:ext uri="{FF2B5EF4-FFF2-40B4-BE49-F238E27FC236}">
                <a16:creationId xmlns:a16="http://schemas.microsoft.com/office/drawing/2014/main" id="{60870A45-826D-8820-3577-8463586D823A}"/>
              </a:ext>
            </a:extLst>
          </p:cNvPr>
          <p:cNvSpPr>
            <a:spLocks noChangeArrowheads="1"/>
          </p:cNvSpPr>
          <p:nvPr/>
        </p:nvSpPr>
        <p:spPr bwMode="auto">
          <a:xfrm>
            <a:off x="36513" y="2428875"/>
            <a:ext cx="836613" cy="369888"/>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8">
            <a:extLst>
              <a:ext uri="{FF2B5EF4-FFF2-40B4-BE49-F238E27FC236}">
                <a16:creationId xmlns:a16="http://schemas.microsoft.com/office/drawing/2014/main" id="{90D401C9-6750-FFF5-A75A-256A53267DB0}"/>
              </a:ext>
            </a:extLst>
          </p:cNvPr>
          <p:cNvSpPr>
            <a:spLocks noChangeArrowheads="1"/>
          </p:cNvSpPr>
          <p:nvPr/>
        </p:nvSpPr>
        <p:spPr bwMode="auto">
          <a:xfrm>
            <a:off x="873125" y="2428875"/>
            <a:ext cx="546100" cy="369888"/>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9">
            <a:extLst>
              <a:ext uri="{FF2B5EF4-FFF2-40B4-BE49-F238E27FC236}">
                <a16:creationId xmlns:a16="http://schemas.microsoft.com/office/drawing/2014/main" id="{8F093D49-E2EC-BDAE-29B1-52FB4D242525}"/>
              </a:ext>
            </a:extLst>
          </p:cNvPr>
          <p:cNvSpPr>
            <a:spLocks noChangeArrowheads="1"/>
          </p:cNvSpPr>
          <p:nvPr/>
        </p:nvSpPr>
        <p:spPr bwMode="auto">
          <a:xfrm>
            <a:off x="1419225" y="2428875"/>
            <a:ext cx="544513" cy="369888"/>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0">
            <a:extLst>
              <a:ext uri="{FF2B5EF4-FFF2-40B4-BE49-F238E27FC236}">
                <a16:creationId xmlns:a16="http://schemas.microsoft.com/office/drawing/2014/main" id="{4E748A01-499B-1EAF-FD52-71873D63F37B}"/>
              </a:ext>
            </a:extLst>
          </p:cNvPr>
          <p:cNvSpPr>
            <a:spLocks noChangeArrowheads="1"/>
          </p:cNvSpPr>
          <p:nvPr/>
        </p:nvSpPr>
        <p:spPr bwMode="auto">
          <a:xfrm>
            <a:off x="1963738" y="2428875"/>
            <a:ext cx="546100" cy="369888"/>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1">
            <a:extLst>
              <a:ext uri="{FF2B5EF4-FFF2-40B4-BE49-F238E27FC236}">
                <a16:creationId xmlns:a16="http://schemas.microsoft.com/office/drawing/2014/main" id="{8F97B4FF-D3D4-C647-0CEC-B3032CDD8F80}"/>
              </a:ext>
            </a:extLst>
          </p:cNvPr>
          <p:cNvSpPr>
            <a:spLocks noChangeArrowheads="1"/>
          </p:cNvSpPr>
          <p:nvPr/>
        </p:nvSpPr>
        <p:spPr bwMode="auto">
          <a:xfrm>
            <a:off x="2509838" y="2428875"/>
            <a:ext cx="544513" cy="369888"/>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2">
            <a:extLst>
              <a:ext uri="{FF2B5EF4-FFF2-40B4-BE49-F238E27FC236}">
                <a16:creationId xmlns:a16="http://schemas.microsoft.com/office/drawing/2014/main" id="{325B0592-128B-2BF4-588F-7CCA3CCF28D9}"/>
              </a:ext>
            </a:extLst>
          </p:cNvPr>
          <p:cNvSpPr>
            <a:spLocks noChangeArrowheads="1"/>
          </p:cNvSpPr>
          <p:nvPr/>
        </p:nvSpPr>
        <p:spPr bwMode="auto">
          <a:xfrm>
            <a:off x="3054350" y="2428875"/>
            <a:ext cx="546100"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23">
            <a:extLst>
              <a:ext uri="{FF2B5EF4-FFF2-40B4-BE49-F238E27FC236}">
                <a16:creationId xmlns:a16="http://schemas.microsoft.com/office/drawing/2014/main" id="{25AADED7-D744-72D4-92AB-C0AFEC20A5F6}"/>
              </a:ext>
            </a:extLst>
          </p:cNvPr>
          <p:cNvSpPr>
            <a:spLocks noChangeArrowheads="1"/>
          </p:cNvSpPr>
          <p:nvPr/>
        </p:nvSpPr>
        <p:spPr bwMode="auto">
          <a:xfrm>
            <a:off x="36513" y="2798763"/>
            <a:ext cx="8366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4">
            <a:extLst>
              <a:ext uri="{FF2B5EF4-FFF2-40B4-BE49-F238E27FC236}">
                <a16:creationId xmlns:a16="http://schemas.microsoft.com/office/drawing/2014/main" id="{08150EC0-002C-703F-E657-C4EF9A23D1D0}"/>
              </a:ext>
            </a:extLst>
          </p:cNvPr>
          <p:cNvSpPr>
            <a:spLocks noChangeArrowheads="1"/>
          </p:cNvSpPr>
          <p:nvPr/>
        </p:nvSpPr>
        <p:spPr bwMode="auto">
          <a:xfrm>
            <a:off x="873125" y="27987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25">
            <a:extLst>
              <a:ext uri="{FF2B5EF4-FFF2-40B4-BE49-F238E27FC236}">
                <a16:creationId xmlns:a16="http://schemas.microsoft.com/office/drawing/2014/main" id="{FD461482-C97A-A246-4A6C-EDD92F16C1ED}"/>
              </a:ext>
            </a:extLst>
          </p:cNvPr>
          <p:cNvSpPr>
            <a:spLocks noChangeArrowheads="1"/>
          </p:cNvSpPr>
          <p:nvPr/>
        </p:nvSpPr>
        <p:spPr bwMode="auto">
          <a:xfrm>
            <a:off x="1419225" y="2798763"/>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6">
            <a:extLst>
              <a:ext uri="{FF2B5EF4-FFF2-40B4-BE49-F238E27FC236}">
                <a16:creationId xmlns:a16="http://schemas.microsoft.com/office/drawing/2014/main" id="{C6870EDF-5475-5DDF-FC3E-19C194E3417B}"/>
              </a:ext>
            </a:extLst>
          </p:cNvPr>
          <p:cNvSpPr>
            <a:spLocks noChangeArrowheads="1"/>
          </p:cNvSpPr>
          <p:nvPr/>
        </p:nvSpPr>
        <p:spPr bwMode="auto">
          <a:xfrm>
            <a:off x="1963738" y="27987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27">
            <a:extLst>
              <a:ext uri="{FF2B5EF4-FFF2-40B4-BE49-F238E27FC236}">
                <a16:creationId xmlns:a16="http://schemas.microsoft.com/office/drawing/2014/main" id="{1EEEA83B-46AC-C769-1CA1-969BAD66B161}"/>
              </a:ext>
            </a:extLst>
          </p:cNvPr>
          <p:cNvSpPr>
            <a:spLocks noChangeArrowheads="1"/>
          </p:cNvSpPr>
          <p:nvPr/>
        </p:nvSpPr>
        <p:spPr bwMode="auto">
          <a:xfrm>
            <a:off x="2509838" y="2798763"/>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8">
            <a:extLst>
              <a:ext uri="{FF2B5EF4-FFF2-40B4-BE49-F238E27FC236}">
                <a16:creationId xmlns:a16="http://schemas.microsoft.com/office/drawing/2014/main" id="{9EB57C63-584E-64CF-A07F-31673FA61B91}"/>
              </a:ext>
            </a:extLst>
          </p:cNvPr>
          <p:cNvSpPr>
            <a:spLocks noChangeArrowheads="1"/>
          </p:cNvSpPr>
          <p:nvPr/>
        </p:nvSpPr>
        <p:spPr bwMode="auto">
          <a:xfrm>
            <a:off x="3054350" y="2800350"/>
            <a:ext cx="546100" cy="369888"/>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Line 29">
            <a:extLst>
              <a:ext uri="{FF2B5EF4-FFF2-40B4-BE49-F238E27FC236}">
                <a16:creationId xmlns:a16="http://schemas.microsoft.com/office/drawing/2014/main" id="{BB7C4A95-BBAC-5247-C10E-621778F18E42}"/>
              </a:ext>
            </a:extLst>
          </p:cNvPr>
          <p:cNvSpPr>
            <a:spLocks noChangeShapeType="1"/>
          </p:cNvSpPr>
          <p:nvPr/>
        </p:nvSpPr>
        <p:spPr bwMode="auto">
          <a:xfrm>
            <a:off x="873125"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30">
            <a:extLst>
              <a:ext uri="{FF2B5EF4-FFF2-40B4-BE49-F238E27FC236}">
                <a16:creationId xmlns:a16="http://schemas.microsoft.com/office/drawing/2014/main" id="{9BA80F88-27CE-3E38-CC0B-30651E09478E}"/>
              </a:ext>
            </a:extLst>
          </p:cNvPr>
          <p:cNvSpPr>
            <a:spLocks noChangeShapeType="1"/>
          </p:cNvSpPr>
          <p:nvPr/>
        </p:nvSpPr>
        <p:spPr bwMode="auto">
          <a:xfrm>
            <a:off x="1419225"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31">
            <a:extLst>
              <a:ext uri="{FF2B5EF4-FFF2-40B4-BE49-F238E27FC236}">
                <a16:creationId xmlns:a16="http://schemas.microsoft.com/office/drawing/2014/main" id="{1D6D0B7A-EECF-3836-3038-89E594F1CEDD}"/>
              </a:ext>
            </a:extLst>
          </p:cNvPr>
          <p:cNvSpPr>
            <a:spLocks noChangeShapeType="1"/>
          </p:cNvSpPr>
          <p:nvPr/>
        </p:nvSpPr>
        <p:spPr bwMode="auto">
          <a:xfrm>
            <a:off x="1963738"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32">
            <a:extLst>
              <a:ext uri="{FF2B5EF4-FFF2-40B4-BE49-F238E27FC236}">
                <a16:creationId xmlns:a16="http://schemas.microsoft.com/office/drawing/2014/main" id="{6FCD1C6B-6C1B-E75D-E294-1CE69B5DBAE3}"/>
              </a:ext>
            </a:extLst>
          </p:cNvPr>
          <p:cNvSpPr>
            <a:spLocks noChangeShapeType="1"/>
          </p:cNvSpPr>
          <p:nvPr/>
        </p:nvSpPr>
        <p:spPr bwMode="auto">
          <a:xfrm>
            <a:off x="2509838"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33">
            <a:extLst>
              <a:ext uri="{FF2B5EF4-FFF2-40B4-BE49-F238E27FC236}">
                <a16:creationId xmlns:a16="http://schemas.microsoft.com/office/drawing/2014/main" id="{95C372D8-A5D8-E97D-D45A-C5815B7E433D}"/>
              </a:ext>
            </a:extLst>
          </p:cNvPr>
          <p:cNvSpPr>
            <a:spLocks noChangeShapeType="1"/>
          </p:cNvSpPr>
          <p:nvPr/>
        </p:nvSpPr>
        <p:spPr bwMode="auto">
          <a:xfrm>
            <a:off x="3054350"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34">
            <a:extLst>
              <a:ext uri="{FF2B5EF4-FFF2-40B4-BE49-F238E27FC236}">
                <a16:creationId xmlns:a16="http://schemas.microsoft.com/office/drawing/2014/main" id="{24EAFE05-8CDE-7299-A677-1B6E8D210C85}"/>
              </a:ext>
            </a:extLst>
          </p:cNvPr>
          <p:cNvSpPr>
            <a:spLocks noChangeShapeType="1"/>
          </p:cNvSpPr>
          <p:nvPr/>
        </p:nvSpPr>
        <p:spPr bwMode="auto">
          <a:xfrm>
            <a:off x="30163" y="2057400"/>
            <a:ext cx="3576638"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35">
            <a:extLst>
              <a:ext uri="{FF2B5EF4-FFF2-40B4-BE49-F238E27FC236}">
                <a16:creationId xmlns:a16="http://schemas.microsoft.com/office/drawing/2014/main" id="{7AE34A92-47A8-8C3E-6DA3-D6C7D662F2CA}"/>
              </a:ext>
            </a:extLst>
          </p:cNvPr>
          <p:cNvSpPr>
            <a:spLocks noChangeShapeType="1"/>
          </p:cNvSpPr>
          <p:nvPr/>
        </p:nvSpPr>
        <p:spPr bwMode="auto">
          <a:xfrm>
            <a:off x="30163" y="2428875"/>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Line 36">
            <a:extLst>
              <a:ext uri="{FF2B5EF4-FFF2-40B4-BE49-F238E27FC236}">
                <a16:creationId xmlns:a16="http://schemas.microsoft.com/office/drawing/2014/main" id="{C1C5F1A7-C6F9-B787-2892-D7680586B4EF}"/>
              </a:ext>
            </a:extLst>
          </p:cNvPr>
          <p:cNvSpPr>
            <a:spLocks noChangeShapeType="1"/>
          </p:cNvSpPr>
          <p:nvPr/>
        </p:nvSpPr>
        <p:spPr bwMode="auto">
          <a:xfrm>
            <a:off x="30163" y="2800350"/>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Line 37">
            <a:extLst>
              <a:ext uri="{FF2B5EF4-FFF2-40B4-BE49-F238E27FC236}">
                <a16:creationId xmlns:a16="http://schemas.microsoft.com/office/drawing/2014/main" id="{DC1F88BA-6C6C-1DAC-BAAE-0FCA74DAAC24}"/>
              </a:ext>
            </a:extLst>
          </p:cNvPr>
          <p:cNvSpPr>
            <a:spLocks noChangeShapeType="1"/>
          </p:cNvSpPr>
          <p:nvPr/>
        </p:nvSpPr>
        <p:spPr bwMode="auto">
          <a:xfrm>
            <a:off x="36513"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Line 38">
            <a:extLst>
              <a:ext uri="{FF2B5EF4-FFF2-40B4-BE49-F238E27FC236}">
                <a16:creationId xmlns:a16="http://schemas.microsoft.com/office/drawing/2014/main" id="{609CDF1E-2B70-EABD-55C4-DD21DB2E2303}"/>
              </a:ext>
            </a:extLst>
          </p:cNvPr>
          <p:cNvSpPr>
            <a:spLocks noChangeShapeType="1"/>
          </p:cNvSpPr>
          <p:nvPr/>
        </p:nvSpPr>
        <p:spPr bwMode="auto">
          <a:xfrm>
            <a:off x="3600450"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Line 39">
            <a:extLst>
              <a:ext uri="{FF2B5EF4-FFF2-40B4-BE49-F238E27FC236}">
                <a16:creationId xmlns:a16="http://schemas.microsoft.com/office/drawing/2014/main" id="{2B4EA4A6-30F6-F64E-B522-8F25021BB6E2}"/>
              </a:ext>
            </a:extLst>
          </p:cNvPr>
          <p:cNvSpPr>
            <a:spLocks noChangeShapeType="1"/>
          </p:cNvSpPr>
          <p:nvPr/>
        </p:nvSpPr>
        <p:spPr bwMode="auto">
          <a:xfrm>
            <a:off x="30163" y="1685925"/>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Line 40">
            <a:extLst>
              <a:ext uri="{FF2B5EF4-FFF2-40B4-BE49-F238E27FC236}">
                <a16:creationId xmlns:a16="http://schemas.microsoft.com/office/drawing/2014/main" id="{B6F53F5E-5B63-7759-11A6-9A3951A139A7}"/>
              </a:ext>
            </a:extLst>
          </p:cNvPr>
          <p:cNvSpPr>
            <a:spLocks noChangeShapeType="1"/>
          </p:cNvSpPr>
          <p:nvPr/>
        </p:nvSpPr>
        <p:spPr bwMode="auto">
          <a:xfrm>
            <a:off x="30163" y="3170238"/>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Rectangle 41">
            <a:extLst>
              <a:ext uri="{FF2B5EF4-FFF2-40B4-BE49-F238E27FC236}">
                <a16:creationId xmlns:a16="http://schemas.microsoft.com/office/drawing/2014/main" id="{3EDF4CA3-07E0-509A-27A8-5D65B4EA7E53}"/>
              </a:ext>
            </a:extLst>
          </p:cNvPr>
          <p:cNvSpPr>
            <a:spLocks noChangeArrowheads="1"/>
          </p:cNvSpPr>
          <p:nvPr/>
        </p:nvSpPr>
        <p:spPr bwMode="auto">
          <a:xfrm>
            <a:off x="966788" y="1728788"/>
            <a:ext cx="200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42">
            <a:extLst>
              <a:ext uri="{FF2B5EF4-FFF2-40B4-BE49-F238E27FC236}">
                <a16:creationId xmlns:a16="http://schemas.microsoft.com/office/drawing/2014/main" id="{3612105E-3F65-AEF8-BD2E-9BAFF7066379}"/>
              </a:ext>
            </a:extLst>
          </p:cNvPr>
          <p:cNvSpPr>
            <a:spLocks noChangeArrowheads="1"/>
          </p:cNvSpPr>
          <p:nvPr/>
        </p:nvSpPr>
        <p:spPr bwMode="auto">
          <a:xfrm>
            <a:off x="1046163" y="1728788"/>
            <a:ext cx="350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1" name="Rectangle 43">
            <a:extLst>
              <a:ext uri="{FF2B5EF4-FFF2-40B4-BE49-F238E27FC236}">
                <a16:creationId xmlns:a16="http://schemas.microsoft.com/office/drawing/2014/main" id="{119BE48F-BDFC-9E69-39BF-D991F9710FE0}"/>
              </a:ext>
            </a:extLst>
          </p:cNvPr>
          <p:cNvSpPr>
            <a:spLocks noChangeArrowheads="1"/>
          </p:cNvSpPr>
          <p:nvPr/>
        </p:nvSpPr>
        <p:spPr bwMode="auto">
          <a:xfrm>
            <a:off x="1511300" y="17287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2" name="Rectangle 44">
            <a:extLst>
              <a:ext uri="{FF2B5EF4-FFF2-40B4-BE49-F238E27FC236}">
                <a16:creationId xmlns:a16="http://schemas.microsoft.com/office/drawing/2014/main" id="{1118E7B8-2F80-4C46-A358-E72CFC5FA78C}"/>
              </a:ext>
            </a:extLst>
          </p:cNvPr>
          <p:cNvSpPr>
            <a:spLocks noChangeArrowheads="1"/>
          </p:cNvSpPr>
          <p:nvPr/>
        </p:nvSpPr>
        <p:spPr bwMode="auto">
          <a:xfrm>
            <a:off x="1590675" y="17287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3" name="Rectangle 45">
            <a:extLst>
              <a:ext uri="{FF2B5EF4-FFF2-40B4-BE49-F238E27FC236}">
                <a16:creationId xmlns:a16="http://schemas.microsoft.com/office/drawing/2014/main" id="{AD152D7F-A36B-969E-15EB-28EF35E342BE}"/>
              </a:ext>
            </a:extLst>
          </p:cNvPr>
          <p:cNvSpPr>
            <a:spLocks noChangeArrowheads="1"/>
          </p:cNvSpPr>
          <p:nvPr/>
        </p:nvSpPr>
        <p:spPr bwMode="auto">
          <a:xfrm>
            <a:off x="2055813" y="17287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46">
            <a:extLst>
              <a:ext uri="{FF2B5EF4-FFF2-40B4-BE49-F238E27FC236}">
                <a16:creationId xmlns:a16="http://schemas.microsoft.com/office/drawing/2014/main" id="{B6FD67E9-0A09-5F65-E535-DF35DCAD629D}"/>
              </a:ext>
            </a:extLst>
          </p:cNvPr>
          <p:cNvSpPr>
            <a:spLocks noChangeArrowheads="1"/>
          </p:cNvSpPr>
          <p:nvPr/>
        </p:nvSpPr>
        <p:spPr bwMode="auto">
          <a:xfrm>
            <a:off x="2135188" y="17287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5" name="Rectangle 47">
            <a:extLst>
              <a:ext uri="{FF2B5EF4-FFF2-40B4-BE49-F238E27FC236}">
                <a16:creationId xmlns:a16="http://schemas.microsoft.com/office/drawing/2014/main" id="{094C4FEB-28F9-D444-5BB2-20391886895C}"/>
              </a:ext>
            </a:extLst>
          </p:cNvPr>
          <p:cNvSpPr>
            <a:spLocks noChangeArrowheads="1"/>
          </p:cNvSpPr>
          <p:nvPr/>
        </p:nvSpPr>
        <p:spPr bwMode="auto">
          <a:xfrm>
            <a:off x="2601913" y="17287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Rectangle 48">
            <a:extLst>
              <a:ext uri="{FF2B5EF4-FFF2-40B4-BE49-F238E27FC236}">
                <a16:creationId xmlns:a16="http://schemas.microsoft.com/office/drawing/2014/main" id="{906497B6-592B-BD2B-C9A5-0765F9CF5E6A}"/>
              </a:ext>
            </a:extLst>
          </p:cNvPr>
          <p:cNvSpPr>
            <a:spLocks noChangeArrowheads="1"/>
          </p:cNvSpPr>
          <p:nvPr/>
        </p:nvSpPr>
        <p:spPr bwMode="auto">
          <a:xfrm>
            <a:off x="2681288" y="17287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7" name="Rectangle 49">
            <a:extLst>
              <a:ext uri="{FF2B5EF4-FFF2-40B4-BE49-F238E27FC236}">
                <a16:creationId xmlns:a16="http://schemas.microsoft.com/office/drawing/2014/main" id="{62259E4C-DBCE-BC97-5F91-0182AB3BCDDA}"/>
              </a:ext>
            </a:extLst>
          </p:cNvPr>
          <p:cNvSpPr>
            <a:spLocks noChangeArrowheads="1"/>
          </p:cNvSpPr>
          <p:nvPr/>
        </p:nvSpPr>
        <p:spPr bwMode="auto">
          <a:xfrm>
            <a:off x="3146425" y="17287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50">
            <a:extLst>
              <a:ext uri="{FF2B5EF4-FFF2-40B4-BE49-F238E27FC236}">
                <a16:creationId xmlns:a16="http://schemas.microsoft.com/office/drawing/2014/main" id="{7CDCE4EF-D925-C03C-BDA0-CEE44EE042F4}"/>
              </a:ext>
            </a:extLst>
          </p:cNvPr>
          <p:cNvSpPr>
            <a:spLocks noChangeArrowheads="1"/>
          </p:cNvSpPr>
          <p:nvPr/>
        </p:nvSpPr>
        <p:spPr bwMode="auto">
          <a:xfrm>
            <a:off x="3225800" y="17287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51">
            <a:extLst>
              <a:ext uri="{FF2B5EF4-FFF2-40B4-BE49-F238E27FC236}">
                <a16:creationId xmlns:a16="http://schemas.microsoft.com/office/drawing/2014/main" id="{62F04E89-4DA5-CF5C-9AA4-BDAC8526246B}"/>
              </a:ext>
            </a:extLst>
          </p:cNvPr>
          <p:cNvSpPr>
            <a:spLocks noChangeArrowheads="1"/>
          </p:cNvSpPr>
          <p:nvPr/>
        </p:nvSpPr>
        <p:spPr bwMode="auto">
          <a:xfrm>
            <a:off x="128588" y="2100263"/>
            <a:ext cx="723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62">
            <a:extLst>
              <a:ext uri="{FF2B5EF4-FFF2-40B4-BE49-F238E27FC236}">
                <a16:creationId xmlns:a16="http://schemas.microsoft.com/office/drawing/2014/main" id="{168E7E7D-2082-6018-50DC-FBF0F7D6DDF7}"/>
              </a:ext>
            </a:extLst>
          </p:cNvPr>
          <p:cNvSpPr>
            <a:spLocks noChangeArrowheads="1"/>
          </p:cNvSpPr>
          <p:nvPr/>
        </p:nvSpPr>
        <p:spPr bwMode="auto">
          <a:xfrm>
            <a:off x="128588" y="2468563"/>
            <a:ext cx="76041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1" name="Rectangle 73">
            <a:extLst>
              <a:ext uri="{FF2B5EF4-FFF2-40B4-BE49-F238E27FC236}">
                <a16:creationId xmlns:a16="http://schemas.microsoft.com/office/drawing/2014/main" id="{AD560721-98CB-D222-F80B-8983F1B79828}"/>
              </a:ext>
            </a:extLst>
          </p:cNvPr>
          <p:cNvSpPr>
            <a:spLocks noChangeArrowheads="1"/>
          </p:cNvSpPr>
          <p:nvPr/>
        </p:nvSpPr>
        <p:spPr bwMode="auto">
          <a:xfrm>
            <a:off x="128588" y="2840038"/>
            <a:ext cx="723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 name="Group 2">
            <a:extLst>
              <a:ext uri="{FF2B5EF4-FFF2-40B4-BE49-F238E27FC236}">
                <a16:creationId xmlns:a16="http://schemas.microsoft.com/office/drawing/2014/main" id="{2FE83784-F786-1B0B-1845-AC37F5D0ACF5}"/>
              </a:ext>
            </a:extLst>
          </p:cNvPr>
          <p:cNvGrpSpPr/>
          <p:nvPr/>
        </p:nvGrpSpPr>
        <p:grpSpPr>
          <a:xfrm>
            <a:off x="966788" y="2100263"/>
            <a:ext cx="260350" cy="1098550"/>
            <a:chOff x="966788" y="2100263"/>
            <a:chExt cx="260350" cy="1098550"/>
          </a:xfrm>
        </p:grpSpPr>
        <p:sp>
          <p:nvSpPr>
            <p:cNvPr id="150" name="Rectangle 52">
              <a:extLst>
                <a:ext uri="{FF2B5EF4-FFF2-40B4-BE49-F238E27FC236}">
                  <a16:creationId xmlns:a16="http://schemas.microsoft.com/office/drawing/2014/main" id="{3B14FC43-B0F3-47CE-DC82-5FD1B3D8AB88}"/>
                </a:ext>
              </a:extLst>
            </p:cNvPr>
            <p:cNvSpPr>
              <a:spLocks noChangeArrowheads="1"/>
            </p:cNvSpPr>
            <p:nvPr/>
          </p:nvSpPr>
          <p:spPr bwMode="auto">
            <a:xfrm>
              <a:off x="966788" y="2100263"/>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Calibri" panose="020F0502020204030204" pitchFamily="34" charset="0"/>
                </a:rPr>
                <a:t>v</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1" name="Rectangle 53">
              <a:extLst>
                <a:ext uri="{FF2B5EF4-FFF2-40B4-BE49-F238E27FC236}">
                  <a16:creationId xmlns:a16="http://schemas.microsoft.com/office/drawing/2014/main" id="{FA0A1533-B83E-E493-F35C-EAF7C55EA9A3}"/>
                </a:ext>
              </a:extLst>
            </p:cNvPr>
            <p:cNvSpPr>
              <a:spLocks noChangeArrowheads="1"/>
            </p:cNvSpPr>
            <p:nvPr/>
          </p:nvSpPr>
          <p:spPr bwMode="auto">
            <a:xfrm>
              <a:off x="1069975" y="2228850"/>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63">
              <a:extLst>
                <a:ext uri="{FF2B5EF4-FFF2-40B4-BE49-F238E27FC236}">
                  <a16:creationId xmlns:a16="http://schemas.microsoft.com/office/drawing/2014/main" id="{41FC8E88-0C82-8F94-7770-95CBBE1664F5}"/>
                </a:ext>
              </a:extLst>
            </p:cNvPr>
            <p:cNvSpPr>
              <a:spLocks noChangeArrowheads="1"/>
            </p:cNvSpPr>
            <p:nvPr/>
          </p:nvSpPr>
          <p:spPr bwMode="auto">
            <a:xfrm>
              <a:off x="966788" y="2468563"/>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2" name="Rectangle 64">
              <a:extLst>
                <a:ext uri="{FF2B5EF4-FFF2-40B4-BE49-F238E27FC236}">
                  <a16:creationId xmlns:a16="http://schemas.microsoft.com/office/drawing/2014/main" id="{0EFFDE1D-063F-14EF-FE41-6ECE99B5CE0F}"/>
                </a:ext>
              </a:extLst>
            </p:cNvPr>
            <p:cNvSpPr>
              <a:spLocks noChangeArrowheads="1"/>
            </p:cNvSpPr>
            <p:nvPr/>
          </p:nvSpPr>
          <p:spPr bwMode="auto">
            <a:xfrm>
              <a:off x="1069975" y="2600325"/>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72" name="Rectangle 74">
              <a:extLst>
                <a:ext uri="{FF2B5EF4-FFF2-40B4-BE49-F238E27FC236}">
                  <a16:creationId xmlns:a16="http://schemas.microsoft.com/office/drawing/2014/main" id="{BEB4C193-B6C1-F46C-29A5-4B9653928B17}"/>
                </a:ext>
              </a:extLst>
            </p:cNvPr>
            <p:cNvSpPr>
              <a:spLocks noChangeArrowheads="1"/>
            </p:cNvSpPr>
            <p:nvPr/>
          </p:nvSpPr>
          <p:spPr bwMode="auto">
            <a:xfrm>
              <a:off x="966788" y="2840038"/>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3" name="Rectangle 75">
              <a:extLst>
                <a:ext uri="{FF2B5EF4-FFF2-40B4-BE49-F238E27FC236}">
                  <a16:creationId xmlns:a16="http://schemas.microsoft.com/office/drawing/2014/main" id="{8457AE54-ABE0-E70D-7A4A-5477E5D774D2}"/>
                </a:ext>
              </a:extLst>
            </p:cNvPr>
            <p:cNvSpPr>
              <a:spLocks noChangeArrowheads="1"/>
            </p:cNvSpPr>
            <p:nvPr/>
          </p:nvSpPr>
          <p:spPr bwMode="auto">
            <a:xfrm>
              <a:off x="1069975" y="2971800"/>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96" name="Group 95">
            <a:extLst>
              <a:ext uri="{FF2B5EF4-FFF2-40B4-BE49-F238E27FC236}">
                <a16:creationId xmlns:a16="http://schemas.microsoft.com/office/drawing/2014/main" id="{4734CB9F-8E95-F8E6-9D52-1970725559BC}"/>
              </a:ext>
            </a:extLst>
          </p:cNvPr>
          <p:cNvGrpSpPr/>
          <p:nvPr/>
        </p:nvGrpSpPr>
        <p:grpSpPr>
          <a:xfrm>
            <a:off x="1511300" y="2100263"/>
            <a:ext cx="260351" cy="1098550"/>
            <a:chOff x="1511300" y="2100263"/>
            <a:chExt cx="260351" cy="1098550"/>
          </a:xfrm>
        </p:grpSpPr>
        <p:sp>
          <p:nvSpPr>
            <p:cNvPr id="152" name="Rectangle 54">
              <a:extLst>
                <a:ext uri="{FF2B5EF4-FFF2-40B4-BE49-F238E27FC236}">
                  <a16:creationId xmlns:a16="http://schemas.microsoft.com/office/drawing/2014/main" id="{AFEBB592-B610-C486-FA27-6128B4C9AD11}"/>
                </a:ext>
              </a:extLst>
            </p:cNvPr>
            <p:cNvSpPr>
              <a:spLocks noChangeArrowheads="1"/>
            </p:cNvSpPr>
            <p:nvPr/>
          </p:nvSpPr>
          <p:spPr bwMode="auto">
            <a:xfrm>
              <a:off x="1511300" y="2100263"/>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55">
              <a:extLst>
                <a:ext uri="{FF2B5EF4-FFF2-40B4-BE49-F238E27FC236}">
                  <a16:creationId xmlns:a16="http://schemas.microsoft.com/office/drawing/2014/main" id="{0BEBD95F-42F5-4E13-D7FE-A67643228873}"/>
                </a:ext>
              </a:extLst>
            </p:cNvPr>
            <p:cNvSpPr>
              <a:spLocks noChangeArrowheads="1"/>
            </p:cNvSpPr>
            <p:nvPr/>
          </p:nvSpPr>
          <p:spPr bwMode="auto">
            <a:xfrm>
              <a:off x="1614488" y="2228850"/>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3" name="Rectangle 65">
              <a:extLst>
                <a:ext uri="{FF2B5EF4-FFF2-40B4-BE49-F238E27FC236}">
                  <a16:creationId xmlns:a16="http://schemas.microsoft.com/office/drawing/2014/main" id="{E9F336C7-22D6-E53E-B1B8-082B4BBBB000}"/>
                </a:ext>
              </a:extLst>
            </p:cNvPr>
            <p:cNvSpPr>
              <a:spLocks noChangeArrowheads="1"/>
            </p:cNvSpPr>
            <p:nvPr/>
          </p:nvSpPr>
          <p:spPr bwMode="auto">
            <a:xfrm>
              <a:off x="1511300" y="2468563"/>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Calibri" panose="020F0502020204030204" pitchFamily="34" charset="0"/>
                </a:rPr>
                <a:t>v</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4" name="Rectangle 66">
              <a:extLst>
                <a:ext uri="{FF2B5EF4-FFF2-40B4-BE49-F238E27FC236}">
                  <a16:creationId xmlns:a16="http://schemas.microsoft.com/office/drawing/2014/main" id="{D552FA56-FAF0-6E6D-7C64-E1E3F9097125}"/>
                </a:ext>
              </a:extLst>
            </p:cNvPr>
            <p:cNvSpPr>
              <a:spLocks noChangeArrowheads="1"/>
            </p:cNvSpPr>
            <p:nvPr/>
          </p:nvSpPr>
          <p:spPr bwMode="auto">
            <a:xfrm>
              <a:off x="1614488" y="2600325"/>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74" name="Rectangle 76">
              <a:extLst>
                <a:ext uri="{FF2B5EF4-FFF2-40B4-BE49-F238E27FC236}">
                  <a16:creationId xmlns:a16="http://schemas.microsoft.com/office/drawing/2014/main" id="{C021A638-F417-68CA-C875-775D9C06722D}"/>
                </a:ext>
              </a:extLst>
            </p:cNvPr>
            <p:cNvSpPr>
              <a:spLocks noChangeArrowheads="1"/>
            </p:cNvSpPr>
            <p:nvPr/>
          </p:nvSpPr>
          <p:spPr bwMode="auto">
            <a:xfrm>
              <a:off x="1511300" y="2840038"/>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5" name="Rectangle 77">
              <a:extLst>
                <a:ext uri="{FF2B5EF4-FFF2-40B4-BE49-F238E27FC236}">
                  <a16:creationId xmlns:a16="http://schemas.microsoft.com/office/drawing/2014/main" id="{C192ED01-CA37-A623-955B-A207BA8D4CAB}"/>
                </a:ext>
              </a:extLst>
            </p:cNvPr>
            <p:cNvSpPr>
              <a:spLocks noChangeArrowheads="1"/>
            </p:cNvSpPr>
            <p:nvPr/>
          </p:nvSpPr>
          <p:spPr bwMode="auto">
            <a:xfrm>
              <a:off x="1614488" y="2971800"/>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98" name="Group 97">
            <a:extLst>
              <a:ext uri="{FF2B5EF4-FFF2-40B4-BE49-F238E27FC236}">
                <a16:creationId xmlns:a16="http://schemas.microsoft.com/office/drawing/2014/main" id="{03E421AC-8B6D-62C4-681E-7ECBC563C8D1}"/>
              </a:ext>
            </a:extLst>
          </p:cNvPr>
          <p:cNvGrpSpPr/>
          <p:nvPr/>
        </p:nvGrpSpPr>
        <p:grpSpPr>
          <a:xfrm>
            <a:off x="2055813" y="2100263"/>
            <a:ext cx="339725" cy="1098550"/>
            <a:chOff x="2055813" y="2100263"/>
            <a:chExt cx="339725" cy="1098550"/>
          </a:xfrm>
        </p:grpSpPr>
        <p:sp>
          <p:nvSpPr>
            <p:cNvPr id="154" name="Rectangle 56">
              <a:extLst>
                <a:ext uri="{FF2B5EF4-FFF2-40B4-BE49-F238E27FC236}">
                  <a16:creationId xmlns:a16="http://schemas.microsoft.com/office/drawing/2014/main" id="{821FB6F7-6190-78A0-0F8B-4B5BF2CD6C17}"/>
                </a:ext>
              </a:extLst>
            </p:cNvPr>
            <p:cNvSpPr>
              <a:spLocks noChangeArrowheads="1"/>
            </p:cNvSpPr>
            <p:nvPr/>
          </p:nvSpPr>
          <p:spPr bwMode="auto">
            <a:xfrm>
              <a:off x="2055813" y="2100263"/>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57">
              <a:extLst>
                <a:ext uri="{FF2B5EF4-FFF2-40B4-BE49-F238E27FC236}">
                  <a16:creationId xmlns:a16="http://schemas.microsoft.com/office/drawing/2014/main" id="{DBF78EC5-5D25-34C4-FF7F-6C89B3556532}"/>
                </a:ext>
              </a:extLst>
            </p:cNvPr>
            <p:cNvSpPr>
              <a:spLocks noChangeArrowheads="1"/>
            </p:cNvSpPr>
            <p:nvPr/>
          </p:nvSpPr>
          <p:spPr bwMode="auto">
            <a:xfrm>
              <a:off x="2160588" y="2228850"/>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Rectangle 67">
              <a:extLst>
                <a:ext uri="{FF2B5EF4-FFF2-40B4-BE49-F238E27FC236}">
                  <a16:creationId xmlns:a16="http://schemas.microsoft.com/office/drawing/2014/main" id="{7C4C221F-5496-DD2F-83B3-3ECA80F71630}"/>
                </a:ext>
              </a:extLst>
            </p:cNvPr>
            <p:cNvSpPr>
              <a:spLocks noChangeArrowheads="1"/>
            </p:cNvSpPr>
            <p:nvPr/>
          </p:nvSpPr>
          <p:spPr bwMode="auto">
            <a:xfrm>
              <a:off x="2055813" y="2468563"/>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68">
              <a:extLst>
                <a:ext uri="{FF2B5EF4-FFF2-40B4-BE49-F238E27FC236}">
                  <a16:creationId xmlns:a16="http://schemas.microsoft.com/office/drawing/2014/main" id="{B9F7675D-8128-702B-57D6-F2A8A2481944}"/>
                </a:ext>
              </a:extLst>
            </p:cNvPr>
            <p:cNvSpPr>
              <a:spLocks noChangeArrowheads="1"/>
            </p:cNvSpPr>
            <p:nvPr/>
          </p:nvSpPr>
          <p:spPr bwMode="auto">
            <a:xfrm>
              <a:off x="2160588" y="2600325"/>
              <a:ext cx="2349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6" name="Rectangle 78">
              <a:extLst>
                <a:ext uri="{FF2B5EF4-FFF2-40B4-BE49-F238E27FC236}">
                  <a16:creationId xmlns:a16="http://schemas.microsoft.com/office/drawing/2014/main" id="{3CF34896-3D82-B438-B994-CE21D7209218}"/>
                </a:ext>
              </a:extLst>
            </p:cNvPr>
            <p:cNvSpPr>
              <a:spLocks noChangeArrowheads="1"/>
            </p:cNvSpPr>
            <p:nvPr/>
          </p:nvSpPr>
          <p:spPr bwMode="auto">
            <a:xfrm>
              <a:off x="2055813" y="2840038"/>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7" name="Rectangle 79">
              <a:extLst>
                <a:ext uri="{FF2B5EF4-FFF2-40B4-BE49-F238E27FC236}">
                  <a16:creationId xmlns:a16="http://schemas.microsoft.com/office/drawing/2014/main" id="{2BA7771A-4D3B-AFF1-75F7-7AF474321F92}"/>
                </a:ext>
              </a:extLst>
            </p:cNvPr>
            <p:cNvSpPr>
              <a:spLocks noChangeArrowheads="1"/>
            </p:cNvSpPr>
            <p:nvPr/>
          </p:nvSpPr>
          <p:spPr bwMode="auto">
            <a:xfrm>
              <a:off x="2160588" y="2971800"/>
              <a:ext cx="2349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01" name="Group 100">
            <a:extLst>
              <a:ext uri="{FF2B5EF4-FFF2-40B4-BE49-F238E27FC236}">
                <a16:creationId xmlns:a16="http://schemas.microsoft.com/office/drawing/2014/main" id="{42015F0B-297A-30ED-DAA5-B3CE4671C358}"/>
              </a:ext>
            </a:extLst>
          </p:cNvPr>
          <p:cNvGrpSpPr/>
          <p:nvPr/>
        </p:nvGrpSpPr>
        <p:grpSpPr>
          <a:xfrm>
            <a:off x="2601913" y="2100263"/>
            <a:ext cx="338137" cy="1098550"/>
            <a:chOff x="2601913" y="2100263"/>
            <a:chExt cx="338137" cy="1098550"/>
          </a:xfrm>
        </p:grpSpPr>
        <p:sp>
          <p:nvSpPr>
            <p:cNvPr id="156" name="Rectangle 58">
              <a:extLst>
                <a:ext uri="{FF2B5EF4-FFF2-40B4-BE49-F238E27FC236}">
                  <a16:creationId xmlns:a16="http://schemas.microsoft.com/office/drawing/2014/main" id="{CA1F2165-4D92-B459-C362-C87327EE0CC5}"/>
                </a:ext>
              </a:extLst>
            </p:cNvPr>
            <p:cNvSpPr>
              <a:spLocks noChangeArrowheads="1"/>
            </p:cNvSpPr>
            <p:nvPr/>
          </p:nvSpPr>
          <p:spPr bwMode="auto">
            <a:xfrm>
              <a:off x="2601913" y="2100263"/>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7" name="Rectangle 59">
              <a:extLst>
                <a:ext uri="{FF2B5EF4-FFF2-40B4-BE49-F238E27FC236}">
                  <a16:creationId xmlns:a16="http://schemas.microsoft.com/office/drawing/2014/main" id="{4235CE46-C51D-D3CE-37D8-93E2674EC278}"/>
                </a:ext>
              </a:extLst>
            </p:cNvPr>
            <p:cNvSpPr>
              <a:spLocks noChangeArrowheads="1"/>
            </p:cNvSpPr>
            <p:nvPr/>
          </p:nvSpPr>
          <p:spPr bwMode="auto">
            <a:xfrm>
              <a:off x="2705100" y="2228850"/>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 name="Rectangle 69">
              <a:extLst>
                <a:ext uri="{FF2B5EF4-FFF2-40B4-BE49-F238E27FC236}">
                  <a16:creationId xmlns:a16="http://schemas.microsoft.com/office/drawing/2014/main" id="{18CB9459-9E50-2B95-F923-D91F0D4B0D34}"/>
                </a:ext>
              </a:extLst>
            </p:cNvPr>
            <p:cNvSpPr>
              <a:spLocks noChangeArrowheads="1"/>
            </p:cNvSpPr>
            <p:nvPr/>
          </p:nvSpPr>
          <p:spPr bwMode="auto">
            <a:xfrm>
              <a:off x="2601913" y="2468563"/>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 name="Rectangle 70">
              <a:extLst>
                <a:ext uri="{FF2B5EF4-FFF2-40B4-BE49-F238E27FC236}">
                  <a16:creationId xmlns:a16="http://schemas.microsoft.com/office/drawing/2014/main" id="{4341EA79-3993-2E04-DB67-B794F99E22AF}"/>
                </a:ext>
              </a:extLst>
            </p:cNvPr>
            <p:cNvSpPr>
              <a:spLocks noChangeArrowheads="1"/>
            </p:cNvSpPr>
            <p:nvPr/>
          </p:nvSpPr>
          <p:spPr bwMode="auto">
            <a:xfrm>
              <a:off x="2705100" y="2600325"/>
              <a:ext cx="2349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8" name="Rectangle 80">
              <a:extLst>
                <a:ext uri="{FF2B5EF4-FFF2-40B4-BE49-F238E27FC236}">
                  <a16:creationId xmlns:a16="http://schemas.microsoft.com/office/drawing/2014/main" id="{8DF79994-88F8-9664-889D-0F2AA6E56B0C}"/>
                </a:ext>
              </a:extLst>
            </p:cNvPr>
            <p:cNvSpPr>
              <a:spLocks noChangeArrowheads="1"/>
            </p:cNvSpPr>
            <p:nvPr/>
          </p:nvSpPr>
          <p:spPr bwMode="auto">
            <a:xfrm>
              <a:off x="2601913" y="2840038"/>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9" name="Rectangle 81">
              <a:extLst>
                <a:ext uri="{FF2B5EF4-FFF2-40B4-BE49-F238E27FC236}">
                  <a16:creationId xmlns:a16="http://schemas.microsoft.com/office/drawing/2014/main" id="{6DB48D81-C970-7E21-5FE8-61C5BBCF1ACD}"/>
                </a:ext>
              </a:extLst>
            </p:cNvPr>
            <p:cNvSpPr>
              <a:spLocks noChangeArrowheads="1"/>
            </p:cNvSpPr>
            <p:nvPr/>
          </p:nvSpPr>
          <p:spPr bwMode="auto">
            <a:xfrm>
              <a:off x="2705100" y="2971800"/>
              <a:ext cx="2349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02" name="Group 101">
            <a:extLst>
              <a:ext uri="{FF2B5EF4-FFF2-40B4-BE49-F238E27FC236}">
                <a16:creationId xmlns:a16="http://schemas.microsoft.com/office/drawing/2014/main" id="{43A1516F-2958-28E5-B31B-9E7B78EF191C}"/>
              </a:ext>
            </a:extLst>
          </p:cNvPr>
          <p:cNvGrpSpPr/>
          <p:nvPr/>
        </p:nvGrpSpPr>
        <p:grpSpPr>
          <a:xfrm>
            <a:off x="3146425" y="2100263"/>
            <a:ext cx="338138" cy="1098550"/>
            <a:chOff x="3146425" y="2100263"/>
            <a:chExt cx="338138" cy="1098550"/>
          </a:xfrm>
        </p:grpSpPr>
        <p:sp>
          <p:nvSpPr>
            <p:cNvPr id="158" name="Rectangle 60">
              <a:extLst>
                <a:ext uri="{FF2B5EF4-FFF2-40B4-BE49-F238E27FC236}">
                  <a16:creationId xmlns:a16="http://schemas.microsoft.com/office/drawing/2014/main" id="{70457523-EF34-8C53-5281-852DCF7F6732}"/>
                </a:ext>
              </a:extLst>
            </p:cNvPr>
            <p:cNvSpPr>
              <a:spLocks noChangeArrowheads="1"/>
            </p:cNvSpPr>
            <p:nvPr/>
          </p:nvSpPr>
          <p:spPr bwMode="auto">
            <a:xfrm>
              <a:off x="3146425" y="2100263"/>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Rectangle 61">
              <a:extLst>
                <a:ext uri="{FF2B5EF4-FFF2-40B4-BE49-F238E27FC236}">
                  <a16:creationId xmlns:a16="http://schemas.microsoft.com/office/drawing/2014/main" id="{DCD2AB19-4A95-55C5-0986-7502177FD0E0}"/>
                </a:ext>
              </a:extLst>
            </p:cNvPr>
            <p:cNvSpPr>
              <a:spLocks noChangeArrowheads="1"/>
            </p:cNvSpPr>
            <p:nvPr/>
          </p:nvSpPr>
          <p:spPr bwMode="auto">
            <a:xfrm>
              <a:off x="3251200" y="2228850"/>
              <a:ext cx="155575"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9" name="Rectangle 71">
              <a:extLst>
                <a:ext uri="{FF2B5EF4-FFF2-40B4-BE49-F238E27FC236}">
                  <a16:creationId xmlns:a16="http://schemas.microsoft.com/office/drawing/2014/main" id="{D294BE57-A645-082E-33BA-4DCC188BF251}"/>
                </a:ext>
              </a:extLst>
            </p:cNvPr>
            <p:cNvSpPr>
              <a:spLocks noChangeArrowheads="1"/>
            </p:cNvSpPr>
            <p:nvPr/>
          </p:nvSpPr>
          <p:spPr bwMode="auto">
            <a:xfrm>
              <a:off x="3146425" y="2468563"/>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0" name="Rectangle 72">
              <a:extLst>
                <a:ext uri="{FF2B5EF4-FFF2-40B4-BE49-F238E27FC236}">
                  <a16:creationId xmlns:a16="http://schemas.microsoft.com/office/drawing/2014/main" id="{C3556BE5-EF6B-9ACC-FB51-7CDF7AA8CDAF}"/>
                </a:ext>
              </a:extLst>
            </p:cNvPr>
            <p:cNvSpPr>
              <a:spLocks noChangeArrowheads="1"/>
            </p:cNvSpPr>
            <p:nvPr/>
          </p:nvSpPr>
          <p:spPr bwMode="auto">
            <a:xfrm>
              <a:off x="3251200" y="2600325"/>
              <a:ext cx="2333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0" name="Rectangle 82">
              <a:extLst>
                <a:ext uri="{FF2B5EF4-FFF2-40B4-BE49-F238E27FC236}">
                  <a16:creationId xmlns:a16="http://schemas.microsoft.com/office/drawing/2014/main" id="{0BD0887C-C460-7AE8-E429-09B58C53AA25}"/>
                </a:ext>
              </a:extLst>
            </p:cNvPr>
            <p:cNvSpPr>
              <a:spLocks noChangeArrowheads="1"/>
            </p:cNvSpPr>
            <p:nvPr/>
          </p:nvSpPr>
          <p:spPr bwMode="auto">
            <a:xfrm>
              <a:off x="3146425" y="2840038"/>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1" name="Rectangle 83">
              <a:extLst>
                <a:ext uri="{FF2B5EF4-FFF2-40B4-BE49-F238E27FC236}">
                  <a16:creationId xmlns:a16="http://schemas.microsoft.com/office/drawing/2014/main" id="{DBEE0CE1-D05F-10E2-2759-F20172754E0F}"/>
                </a:ext>
              </a:extLst>
            </p:cNvPr>
            <p:cNvSpPr>
              <a:spLocks noChangeArrowheads="1"/>
            </p:cNvSpPr>
            <p:nvPr/>
          </p:nvSpPr>
          <p:spPr bwMode="auto">
            <a:xfrm>
              <a:off x="3251200" y="2971800"/>
              <a:ext cx="2333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mc:AlternateContent xmlns:mc="http://schemas.openxmlformats.org/markup-compatibility/2006" xmlns:a14="http://schemas.microsoft.com/office/drawing/2010/main">
        <mc:Choice Requires="a14">
          <p:sp>
            <p:nvSpPr>
              <p:cNvPr id="104" name="TextBox 103">
                <a:extLst>
                  <a:ext uri="{FF2B5EF4-FFF2-40B4-BE49-F238E27FC236}">
                    <a16:creationId xmlns:a16="http://schemas.microsoft.com/office/drawing/2014/main" id="{88B1196F-5C03-4102-9A42-EBF524433F27}"/>
                  </a:ext>
                </a:extLst>
              </p:cNvPr>
              <p:cNvSpPr txBox="1"/>
              <p:nvPr/>
            </p:nvSpPr>
            <p:spPr>
              <a:xfrm>
                <a:off x="3657600" y="4867381"/>
                <a:ext cx="8077200" cy="1381019"/>
              </a:xfrm>
              <a:prstGeom prst="rect">
                <a:avLst/>
              </a:prstGeom>
              <a:noFill/>
            </p:spPr>
            <p:txBody>
              <a:bodyPr wrap="square" rtlCol="0">
                <a:spAutoFit/>
              </a:bodyPr>
              <a:lstStyle/>
              <a:p>
                <a:pPr marL="285750" indent="-285750">
                  <a:buFont typeface="Arial" panose="020B0604020202020204" pitchFamily="34" charset="0"/>
                  <a:buChar char="•"/>
                </a:pPr>
                <a:r>
                  <a:rPr lang="en-US" sz="2400" dirty="0"/>
                  <a:t>n</a:t>
                </a:r>
                <a:r>
                  <a:rPr lang="en-US" sz="2400" baseline="-25000" dirty="0"/>
                  <a:t>min</a:t>
                </a:r>
                <a:r>
                  <a:rPr lang="en-US" sz="2400" dirty="0"/>
                  <a:t> = </a:t>
                </a:r>
                <a14:m>
                  <m:oMath xmlns:m="http://schemas.openxmlformats.org/officeDocument/2006/math">
                    <m:d>
                      <m:dPr>
                        <m:begChr m:val="⌈"/>
                        <m:endChr m:val="⌉"/>
                        <m:ctrlPr>
                          <a:rPr lang="en-US" sz="2400" i="1" smtClean="0">
                            <a:latin typeface="Cambria Math" panose="02040503050406030204" pitchFamily="18" charset="0"/>
                          </a:rPr>
                        </m:ctrlPr>
                      </m:dPr>
                      <m:e>
                        <m:f>
                          <m:fPr>
                            <m:ctrlPr>
                              <a:rPr lang="en-US" sz="2400" i="1" smtClean="0">
                                <a:latin typeface="Cambria Math" panose="02040503050406030204" pitchFamily="18" charset="0"/>
                              </a:rPr>
                            </m:ctrlPr>
                          </m:fPr>
                          <m:num>
                            <m:r>
                              <a:rPr lang="en-US" sz="2400" b="0" i="1" smtClean="0">
                                <a:latin typeface="Cambria Math" panose="02040503050406030204" pitchFamily="18" charset="0"/>
                              </a:rPr>
                              <m:t>𝐶</m:t>
                            </m:r>
                          </m:num>
                          <m:den>
                            <m:r>
                              <a:rPr lang="en-US" sz="2400" b="0" i="1" smtClean="0">
                                <a:latin typeface="Cambria Math" panose="02040503050406030204" pitchFamily="18" charset="0"/>
                              </a:rPr>
                              <m:t>𝐷</m:t>
                            </m:r>
                          </m:den>
                        </m:f>
                      </m:e>
                    </m:d>
                  </m:oMath>
                </a14:m>
                <a:r>
                  <a:rPr lang="en-US" sz="2400" dirty="0"/>
                  <a:t> = 3	</a:t>
                </a:r>
                <a:r>
                  <a:rPr lang="en-US" sz="2400" dirty="0" err="1"/>
                  <a:t>n</a:t>
                </a:r>
                <a:r>
                  <a:rPr lang="en-US" sz="2400" baseline="-25000" dirty="0" err="1"/>
                  <a:t>max</a:t>
                </a:r>
                <a:r>
                  <a:rPr lang="en-US" sz="2400" dirty="0"/>
                  <a:t> = </a:t>
                </a:r>
                <a14:m>
                  <m:oMath xmlns:m="http://schemas.openxmlformats.org/officeDocument/2006/math">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panose="02040503050406030204" pitchFamily="18" charset="0"/>
                              </a:rPr>
                              <m:t>𝐶</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num>
                          <m:den>
                            <m:r>
                              <a:rPr lang="en-US" sz="2400" i="1">
                                <a:latin typeface="Cambria Math" panose="02040503050406030204" pitchFamily="18" charset="0"/>
                              </a:rPr>
                              <m:t>𝐷</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den>
                        </m:f>
                      </m:e>
                    </m:d>
                  </m:oMath>
                </a14:m>
                <a:r>
                  <a:rPr lang="en-US" sz="2400" dirty="0"/>
                  <a:t> = 5</a:t>
                </a:r>
              </a:p>
              <a:p>
                <a:pPr marL="285750" indent="-285750">
                  <a:buFont typeface="Arial" panose="020B0604020202020204" pitchFamily="34" charset="0"/>
                  <a:buChar char="•"/>
                </a:pPr>
                <a:r>
                  <a:rPr lang="en-US" sz="2400" dirty="0"/>
                  <a:t>For n = 3 to 4, attempt to construct a schedule with LNS+CP</a:t>
                </a:r>
              </a:p>
              <a:p>
                <a:pPr marL="285750" indent="-285750">
                  <a:buFont typeface="Arial" panose="020B0604020202020204" pitchFamily="34" charset="0"/>
                  <a:buChar char="•"/>
                </a:pPr>
                <a:r>
                  <a:rPr lang="en-US" sz="2400" dirty="0"/>
                  <a:t>LNS+CP constructs a schedule for n=3 (optimal)</a:t>
                </a:r>
              </a:p>
            </p:txBody>
          </p:sp>
        </mc:Choice>
        <mc:Fallback xmlns="">
          <p:sp>
            <p:nvSpPr>
              <p:cNvPr id="104" name="TextBox 103">
                <a:extLst>
                  <a:ext uri="{FF2B5EF4-FFF2-40B4-BE49-F238E27FC236}">
                    <a16:creationId xmlns:a16="http://schemas.microsoft.com/office/drawing/2014/main" id="{88B1196F-5C03-4102-9A42-EBF524433F27}"/>
                  </a:ext>
                </a:extLst>
              </p:cNvPr>
              <p:cNvSpPr txBox="1">
                <a:spLocks noRot="1" noChangeAspect="1" noMove="1" noResize="1" noEditPoints="1" noAdjustHandles="1" noChangeArrowheads="1" noChangeShapeType="1" noTextEdit="1"/>
              </p:cNvSpPr>
              <p:nvPr/>
            </p:nvSpPr>
            <p:spPr>
              <a:xfrm>
                <a:off x="3657600" y="4867381"/>
                <a:ext cx="8077200" cy="1381019"/>
              </a:xfrm>
              <a:prstGeom prst="rect">
                <a:avLst/>
              </a:prstGeom>
              <a:blipFill>
                <a:blip r:embed="rId2"/>
                <a:stretch>
                  <a:fillRect l="-981" b="-8811"/>
                </a:stretch>
              </a:blipFill>
            </p:spPr>
            <p:txBody>
              <a:bodyPr/>
              <a:lstStyle/>
              <a:p>
                <a:r>
                  <a:rPr lang="en-US">
                    <a:noFill/>
                  </a:rPr>
                  <a:t> </a:t>
                </a:r>
              </a:p>
            </p:txBody>
          </p:sp>
        </mc:Fallback>
      </mc:AlternateContent>
    </p:spTree>
    <p:extLst>
      <p:ext uri="{BB962C8B-B14F-4D97-AF65-F5344CB8AC3E}">
        <p14:creationId xmlns:p14="http://schemas.microsoft.com/office/powerpoint/2010/main" val="3856743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mph" presetSubtype="2" fill="hold" nodeType="withEffect">
                                  <p:stCondLst>
                                    <p:cond delay="0"/>
                                  </p:stCondLst>
                                  <p:childTnLst>
                                    <p:animClr clrSpc="rgb" dir="cw">
                                      <p:cBhvr>
                                        <p:cTn id="8" dur="10" fill="hold"/>
                                        <p:tgtEl>
                                          <p:spTgt spid="44"/>
                                        </p:tgtEl>
                                        <p:attrNameLst>
                                          <p:attrName>fillcolor</p:attrName>
                                        </p:attrNameLst>
                                      </p:cBhvr>
                                      <p:to>
                                        <a:srgbClr val="47FF4D"/>
                                      </p:to>
                                    </p:animClr>
                                    <p:set>
                                      <p:cBhvr>
                                        <p:cTn id="9" dur="10" fill="hold"/>
                                        <p:tgtEl>
                                          <p:spTgt spid="44"/>
                                        </p:tgtEl>
                                        <p:attrNameLst>
                                          <p:attrName>fill.type</p:attrName>
                                        </p:attrNameLst>
                                      </p:cBhvr>
                                      <p:to>
                                        <p:strVal val="solid"/>
                                      </p:to>
                                    </p:set>
                                    <p:set>
                                      <p:cBhvr>
                                        <p:cTn id="10" dur="10" fill="hold"/>
                                        <p:tgtEl>
                                          <p:spTgt spid="44"/>
                                        </p:tgtEl>
                                        <p:attrNameLst>
                                          <p:attrName>fill.on</p:attrName>
                                        </p:attrNameLst>
                                      </p:cBhvr>
                                      <p:to>
                                        <p:strVal val="true"/>
                                      </p:to>
                                    </p:set>
                                  </p:childTnLst>
                                </p:cTn>
                              </p:par>
                              <p:par>
                                <p:cTn id="11" presetID="1" presetClass="emph" presetSubtype="2" fill="hold" nodeType="withEffect">
                                  <p:stCondLst>
                                    <p:cond delay="0"/>
                                  </p:stCondLst>
                                  <p:childTnLst>
                                    <p:animClr clrSpc="rgb" dir="cw">
                                      <p:cBhvr>
                                        <p:cTn id="12" dur="10" fill="hold"/>
                                        <p:tgtEl>
                                          <p:spTgt spid="38"/>
                                        </p:tgtEl>
                                        <p:attrNameLst>
                                          <p:attrName>fillcolor</p:attrName>
                                        </p:attrNameLst>
                                      </p:cBhvr>
                                      <p:to>
                                        <a:srgbClr val="47FF4D"/>
                                      </p:to>
                                    </p:animClr>
                                    <p:set>
                                      <p:cBhvr>
                                        <p:cTn id="13" dur="10" fill="hold"/>
                                        <p:tgtEl>
                                          <p:spTgt spid="38"/>
                                        </p:tgtEl>
                                        <p:attrNameLst>
                                          <p:attrName>fill.type</p:attrName>
                                        </p:attrNameLst>
                                      </p:cBhvr>
                                      <p:to>
                                        <p:strVal val="solid"/>
                                      </p:to>
                                    </p:set>
                                    <p:set>
                                      <p:cBhvr>
                                        <p:cTn id="14" dur="10" fill="hold"/>
                                        <p:tgtEl>
                                          <p:spTgt spid="38"/>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10" fill="hold"/>
                                        <p:tgtEl>
                                          <p:spTgt spid="47"/>
                                        </p:tgtEl>
                                        <p:attrNameLst>
                                          <p:attrName>fillcolor</p:attrName>
                                        </p:attrNameLst>
                                      </p:cBhvr>
                                      <p:to>
                                        <a:srgbClr val="47FF4D"/>
                                      </p:to>
                                    </p:animClr>
                                    <p:set>
                                      <p:cBhvr>
                                        <p:cTn id="17" dur="10" fill="hold"/>
                                        <p:tgtEl>
                                          <p:spTgt spid="47"/>
                                        </p:tgtEl>
                                        <p:attrNameLst>
                                          <p:attrName>fill.type</p:attrName>
                                        </p:attrNameLst>
                                      </p:cBhvr>
                                      <p:to>
                                        <p:strVal val="solid"/>
                                      </p:to>
                                    </p:set>
                                    <p:set>
                                      <p:cBhvr>
                                        <p:cTn id="18" dur="10" fill="hold"/>
                                        <p:tgtEl>
                                          <p:spTgt spid="47"/>
                                        </p:tgtEl>
                                        <p:attrNameLst>
                                          <p:attrName>fill.on</p:attrName>
                                        </p:attrNameLst>
                                      </p:cBhvr>
                                      <p:to>
                                        <p:strVal val="true"/>
                                      </p:to>
                                    </p:set>
                                  </p:childTnLst>
                                </p:cTn>
                              </p:par>
                            </p:childTnLst>
                          </p:cTn>
                        </p:par>
                        <p:par>
                          <p:cTn id="19" fill="hold">
                            <p:stCondLst>
                              <p:cond delay="10"/>
                            </p:stCondLst>
                            <p:childTnLst>
                              <p:par>
                                <p:cTn id="20" presetID="1" presetClass="entr" presetSubtype="0" fill="hold" nodeType="afterEffect">
                                  <p:stCondLst>
                                    <p:cond delay="1000"/>
                                  </p:stCondLst>
                                  <p:childTnLst>
                                    <p:set>
                                      <p:cBhvr>
                                        <p:cTn id="21" dur="1" fill="hold">
                                          <p:stCondLst>
                                            <p:cond delay="0"/>
                                          </p:stCondLst>
                                        </p:cTn>
                                        <p:tgtEl>
                                          <p:spTgt spid="96"/>
                                        </p:tgtEl>
                                        <p:attrNameLst>
                                          <p:attrName>style.visibility</p:attrName>
                                        </p:attrNameLst>
                                      </p:cBhvr>
                                      <p:to>
                                        <p:strVal val="visible"/>
                                      </p:to>
                                    </p:set>
                                  </p:childTnLst>
                                </p:cTn>
                              </p:par>
                              <p:par>
                                <p:cTn id="22" presetID="1" presetClass="emph" presetSubtype="2" fill="hold" nodeType="withEffect">
                                  <p:stCondLst>
                                    <p:cond delay="1000"/>
                                  </p:stCondLst>
                                  <p:childTnLst>
                                    <p:animClr clrSpc="rgb" dir="cw">
                                      <p:cBhvr>
                                        <p:cTn id="23" dur="10" fill="hold"/>
                                        <p:tgtEl>
                                          <p:spTgt spid="52"/>
                                        </p:tgtEl>
                                        <p:attrNameLst>
                                          <p:attrName>fillcolor</p:attrName>
                                        </p:attrNameLst>
                                      </p:cBhvr>
                                      <p:to>
                                        <a:srgbClr val="47FF4D"/>
                                      </p:to>
                                    </p:animClr>
                                    <p:set>
                                      <p:cBhvr>
                                        <p:cTn id="24" dur="10" fill="hold"/>
                                        <p:tgtEl>
                                          <p:spTgt spid="52"/>
                                        </p:tgtEl>
                                        <p:attrNameLst>
                                          <p:attrName>fill.type</p:attrName>
                                        </p:attrNameLst>
                                      </p:cBhvr>
                                      <p:to>
                                        <p:strVal val="solid"/>
                                      </p:to>
                                    </p:set>
                                    <p:set>
                                      <p:cBhvr>
                                        <p:cTn id="25" dur="10" fill="hold"/>
                                        <p:tgtEl>
                                          <p:spTgt spid="52"/>
                                        </p:tgtEl>
                                        <p:attrNameLst>
                                          <p:attrName>fill.on</p:attrName>
                                        </p:attrNameLst>
                                      </p:cBhvr>
                                      <p:to>
                                        <p:strVal val="true"/>
                                      </p:to>
                                    </p:set>
                                  </p:childTnLst>
                                </p:cTn>
                              </p:par>
                              <p:par>
                                <p:cTn id="26" presetID="1" presetClass="emph" presetSubtype="2" fill="hold" nodeType="withEffect">
                                  <p:stCondLst>
                                    <p:cond delay="1000"/>
                                  </p:stCondLst>
                                  <p:childTnLst>
                                    <p:animClr clrSpc="rgb" dir="cw">
                                      <p:cBhvr>
                                        <p:cTn id="27" dur="10" fill="hold"/>
                                        <p:tgtEl>
                                          <p:spTgt spid="49"/>
                                        </p:tgtEl>
                                        <p:attrNameLst>
                                          <p:attrName>fillcolor</p:attrName>
                                        </p:attrNameLst>
                                      </p:cBhvr>
                                      <p:to>
                                        <a:srgbClr val="47FF4D"/>
                                      </p:to>
                                    </p:animClr>
                                    <p:set>
                                      <p:cBhvr>
                                        <p:cTn id="28" dur="10" fill="hold"/>
                                        <p:tgtEl>
                                          <p:spTgt spid="49"/>
                                        </p:tgtEl>
                                        <p:attrNameLst>
                                          <p:attrName>fill.type</p:attrName>
                                        </p:attrNameLst>
                                      </p:cBhvr>
                                      <p:to>
                                        <p:strVal val="solid"/>
                                      </p:to>
                                    </p:set>
                                    <p:set>
                                      <p:cBhvr>
                                        <p:cTn id="29" dur="10" fill="hold"/>
                                        <p:tgtEl>
                                          <p:spTgt spid="49"/>
                                        </p:tgtEl>
                                        <p:attrNameLst>
                                          <p:attrName>fill.on</p:attrName>
                                        </p:attrNameLst>
                                      </p:cBhvr>
                                      <p:to>
                                        <p:strVal val="true"/>
                                      </p:to>
                                    </p:set>
                                  </p:childTnLst>
                                </p:cTn>
                              </p:par>
                              <p:par>
                                <p:cTn id="30" presetID="1" presetClass="emph" presetSubtype="2" fill="hold" nodeType="withEffect">
                                  <p:stCondLst>
                                    <p:cond delay="1000"/>
                                  </p:stCondLst>
                                  <p:childTnLst>
                                    <p:animClr clrSpc="rgb" dir="cw">
                                      <p:cBhvr>
                                        <p:cTn id="31" dur="10" fill="hold"/>
                                        <p:tgtEl>
                                          <p:spTgt spid="53"/>
                                        </p:tgtEl>
                                        <p:attrNameLst>
                                          <p:attrName>fillcolor</p:attrName>
                                        </p:attrNameLst>
                                      </p:cBhvr>
                                      <p:to>
                                        <a:srgbClr val="47FF4D"/>
                                      </p:to>
                                    </p:animClr>
                                    <p:set>
                                      <p:cBhvr>
                                        <p:cTn id="32" dur="10" fill="hold"/>
                                        <p:tgtEl>
                                          <p:spTgt spid="53"/>
                                        </p:tgtEl>
                                        <p:attrNameLst>
                                          <p:attrName>fill.type</p:attrName>
                                        </p:attrNameLst>
                                      </p:cBhvr>
                                      <p:to>
                                        <p:strVal val="solid"/>
                                      </p:to>
                                    </p:set>
                                    <p:set>
                                      <p:cBhvr>
                                        <p:cTn id="33" dur="10" fill="hold"/>
                                        <p:tgtEl>
                                          <p:spTgt spid="53"/>
                                        </p:tgtEl>
                                        <p:attrNameLst>
                                          <p:attrName>fill.on</p:attrName>
                                        </p:attrNameLst>
                                      </p:cBhvr>
                                      <p:to>
                                        <p:strVal val="true"/>
                                      </p:to>
                                    </p:set>
                                  </p:childTnLst>
                                </p:cTn>
                              </p:par>
                              <p:par>
                                <p:cTn id="34" presetID="1" presetClass="emph" presetSubtype="2" fill="hold" nodeType="withEffect">
                                  <p:stCondLst>
                                    <p:cond delay="1000"/>
                                  </p:stCondLst>
                                  <p:childTnLst>
                                    <p:animClr clrSpc="rgb" dir="cw">
                                      <p:cBhvr>
                                        <p:cTn id="35" dur="10" fill="hold"/>
                                        <p:tgtEl>
                                          <p:spTgt spid="44"/>
                                        </p:tgtEl>
                                        <p:attrNameLst>
                                          <p:attrName>fillcolor</p:attrName>
                                        </p:attrNameLst>
                                      </p:cBhvr>
                                      <p:to>
                                        <a:srgbClr val="3F3F3F"/>
                                      </p:to>
                                    </p:animClr>
                                    <p:set>
                                      <p:cBhvr>
                                        <p:cTn id="36" dur="10" fill="hold"/>
                                        <p:tgtEl>
                                          <p:spTgt spid="44"/>
                                        </p:tgtEl>
                                        <p:attrNameLst>
                                          <p:attrName>fill.type</p:attrName>
                                        </p:attrNameLst>
                                      </p:cBhvr>
                                      <p:to>
                                        <p:strVal val="solid"/>
                                      </p:to>
                                    </p:set>
                                    <p:set>
                                      <p:cBhvr>
                                        <p:cTn id="37" dur="10" fill="hold"/>
                                        <p:tgtEl>
                                          <p:spTgt spid="44"/>
                                        </p:tgtEl>
                                        <p:attrNameLst>
                                          <p:attrName>fill.on</p:attrName>
                                        </p:attrNameLst>
                                      </p:cBhvr>
                                      <p:to>
                                        <p:strVal val="true"/>
                                      </p:to>
                                    </p:set>
                                  </p:childTnLst>
                                </p:cTn>
                              </p:par>
                              <p:par>
                                <p:cTn id="38" presetID="1" presetClass="emph" presetSubtype="2" fill="hold" nodeType="withEffect">
                                  <p:stCondLst>
                                    <p:cond delay="1000"/>
                                  </p:stCondLst>
                                  <p:childTnLst>
                                    <p:animClr clrSpc="rgb" dir="cw">
                                      <p:cBhvr>
                                        <p:cTn id="39" dur="10" fill="hold"/>
                                        <p:tgtEl>
                                          <p:spTgt spid="38"/>
                                        </p:tgtEl>
                                        <p:attrNameLst>
                                          <p:attrName>fillcolor</p:attrName>
                                        </p:attrNameLst>
                                      </p:cBhvr>
                                      <p:to>
                                        <a:srgbClr val="3F3F3F"/>
                                      </p:to>
                                    </p:animClr>
                                    <p:set>
                                      <p:cBhvr>
                                        <p:cTn id="40" dur="10" fill="hold"/>
                                        <p:tgtEl>
                                          <p:spTgt spid="38"/>
                                        </p:tgtEl>
                                        <p:attrNameLst>
                                          <p:attrName>fill.type</p:attrName>
                                        </p:attrNameLst>
                                      </p:cBhvr>
                                      <p:to>
                                        <p:strVal val="solid"/>
                                      </p:to>
                                    </p:set>
                                    <p:set>
                                      <p:cBhvr>
                                        <p:cTn id="41" dur="10" fill="hold"/>
                                        <p:tgtEl>
                                          <p:spTgt spid="38"/>
                                        </p:tgtEl>
                                        <p:attrNameLst>
                                          <p:attrName>fill.on</p:attrName>
                                        </p:attrNameLst>
                                      </p:cBhvr>
                                      <p:to>
                                        <p:strVal val="true"/>
                                      </p:to>
                                    </p:set>
                                  </p:childTnLst>
                                </p:cTn>
                              </p:par>
                              <p:par>
                                <p:cTn id="42" presetID="1" presetClass="emph" presetSubtype="2" fill="hold" nodeType="withEffect">
                                  <p:stCondLst>
                                    <p:cond delay="1000"/>
                                  </p:stCondLst>
                                  <p:childTnLst>
                                    <p:animClr clrSpc="rgb" dir="cw">
                                      <p:cBhvr>
                                        <p:cTn id="43" dur="10" fill="hold"/>
                                        <p:tgtEl>
                                          <p:spTgt spid="47"/>
                                        </p:tgtEl>
                                        <p:attrNameLst>
                                          <p:attrName>fillcolor</p:attrName>
                                        </p:attrNameLst>
                                      </p:cBhvr>
                                      <p:to>
                                        <a:srgbClr val="3F3F3F"/>
                                      </p:to>
                                    </p:animClr>
                                    <p:set>
                                      <p:cBhvr>
                                        <p:cTn id="44" dur="10" fill="hold"/>
                                        <p:tgtEl>
                                          <p:spTgt spid="47"/>
                                        </p:tgtEl>
                                        <p:attrNameLst>
                                          <p:attrName>fill.type</p:attrName>
                                        </p:attrNameLst>
                                      </p:cBhvr>
                                      <p:to>
                                        <p:strVal val="solid"/>
                                      </p:to>
                                    </p:set>
                                    <p:set>
                                      <p:cBhvr>
                                        <p:cTn id="45" dur="10" fill="hold"/>
                                        <p:tgtEl>
                                          <p:spTgt spid="47"/>
                                        </p:tgtEl>
                                        <p:attrNameLst>
                                          <p:attrName>fill.on</p:attrName>
                                        </p:attrNameLst>
                                      </p:cBhvr>
                                      <p:to>
                                        <p:strVal val="true"/>
                                      </p:to>
                                    </p:set>
                                  </p:childTnLst>
                                </p:cTn>
                              </p:par>
                            </p:childTnLst>
                          </p:cTn>
                        </p:par>
                        <p:par>
                          <p:cTn id="46" fill="hold">
                            <p:stCondLst>
                              <p:cond delay="1020"/>
                            </p:stCondLst>
                            <p:childTnLst>
                              <p:par>
                                <p:cTn id="47" presetID="1" presetClass="entr" presetSubtype="0" fill="hold" nodeType="afterEffect">
                                  <p:stCondLst>
                                    <p:cond delay="1000"/>
                                  </p:stCondLst>
                                  <p:childTnLst>
                                    <p:set>
                                      <p:cBhvr>
                                        <p:cTn id="48" dur="1" fill="hold">
                                          <p:stCondLst>
                                            <p:cond delay="0"/>
                                          </p:stCondLst>
                                        </p:cTn>
                                        <p:tgtEl>
                                          <p:spTgt spid="98"/>
                                        </p:tgtEl>
                                        <p:attrNameLst>
                                          <p:attrName>style.visibility</p:attrName>
                                        </p:attrNameLst>
                                      </p:cBhvr>
                                      <p:to>
                                        <p:strVal val="visible"/>
                                      </p:to>
                                    </p:set>
                                  </p:childTnLst>
                                </p:cTn>
                              </p:par>
                              <p:par>
                                <p:cTn id="49" presetID="1" presetClass="emph" presetSubtype="2" fill="hold" nodeType="withEffect">
                                  <p:stCondLst>
                                    <p:cond delay="1000"/>
                                  </p:stCondLst>
                                  <p:childTnLst>
                                    <p:animClr clrSpc="rgb" dir="cw">
                                      <p:cBhvr>
                                        <p:cTn id="50" dur="10" fill="hold"/>
                                        <p:tgtEl>
                                          <p:spTgt spid="42"/>
                                        </p:tgtEl>
                                        <p:attrNameLst>
                                          <p:attrName>fillcolor</p:attrName>
                                        </p:attrNameLst>
                                      </p:cBhvr>
                                      <p:to>
                                        <a:srgbClr val="47FF4D"/>
                                      </p:to>
                                    </p:animClr>
                                    <p:set>
                                      <p:cBhvr>
                                        <p:cTn id="51" dur="10" fill="hold"/>
                                        <p:tgtEl>
                                          <p:spTgt spid="42"/>
                                        </p:tgtEl>
                                        <p:attrNameLst>
                                          <p:attrName>fill.type</p:attrName>
                                        </p:attrNameLst>
                                      </p:cBhvr>
                                      <p:to>
                                        <p:strVal val="solid"/>
                                      </p:to>
                                    </p:set>
                                    <p:set>
                                      <p:cBhvr>
                                        <p:cTn id="52" dur="10" fill="hold"/>
                                        <p:tgtEl>
                                          <p:spTgt spid="42"/>
                                        </p:tgtEl>
                                        <p:attrNameLst>
                                          <p:attrName>fill.on</p:attrName>
                                        </p:attrNameLst>
                                      </p:cBhvr>
                                      <p:to>
                                        <p:strVal val="true"/>
                                      </p:to>
                                    </p:set>
                                  </p:childTnLst>
                                </p:cTn>
                              </p:par>
                              <p:par>
                                <p:cTn id="53" presetID="1" presetClass="emph" presetSubtype="2" fill="hold" nodeType="withEffect">
                                  <p:stCondLst>
                                    <p:cond delay="1000"/>
                                  </p:stCondLst>
                                  <p:childTnLst>
                                    <p:animClr clrSpc="rgb" dir="cw">
                                      <p:cBhvr>
                                        <p:cTn id="54" dur="10" fill="hold"/>
                                        <p:tgtEl>
                                          <p:spTgt spid="40"/>
                                        </p:tgtEl>
                                        <p:attrNameLst>
                                          <p:attrName>fillcolor</p:attrName>
                                        </p:attrNameLst>
                                      </p:cBhvr>
                                      <p:to>
                                        <a:srgbClr val="47FF4D"/>
                                      </p:to>
                                    </p:animClr>
                                    <p:set>
                                      <p:cBhvr>
                                        <p:cTn id="55" dur="10" fill="hold"/>
                                        <p:tgtEl>
                                          <p:spTgt spid="40"/>
                                        </p:tgtEl>
                                        <p:attrNameLst>
                                          <p:attrName>fill.type</p:attrName>
                                        </p:attrNameLst>
                                      </p:cBhvr>
                                      <p:to>
                                        <p:strVal val="solid"/>
                                      </p:to>
                                    </p:set>
                                    <p:set>
                                      <p:cBhvr>
                                        <p:cTn id="56" dur="10" fill="hold"/>
                                        <p:tgtEl>
                                          <p:spTgt spid="40"/>
                                        </p:tgtEl>
                                        <p:attrNameLst>
                                          <p:attrName>fill.on</p:attrName>
                                        </p:attrNameLst>
                                      </p:cBhvr>
                                      <p:to>
                                        <p:strVal val="true"/>
                                      </p:to>
                                    </p:set>
                                  </p:childTnLst>
                                </p:cTn>
                              </p:par>
                              <p:par>
                                <p:cTn id="57" presetID="1" presetClass="emph" presetSubtype="2" fill="hold" nodeType="withEffect">
                                  <p:stCondLst>
                                    <p:cond delay="1000"/>
                                  </p:stCondLst>
                                  <p:childTnLst>
                                    <p:animClr clrSpc="rgb" dir="cw">
                                      <p:cBhvr>
                                        <p:cTn id="58" dur="10" fill="hold"/>
                                        <p:tgtEl>
                                          <p:spTgt spid="41"/>
                                        </p:tgtEl>
                                        <p:attrNameLst>
                                          <p:attrName>fillcolor</p:attrName>
                                        </p:attrNameLst>
                                      </p:cBhvr>
                                      <p:to>
                                        <a:srgbClr val="47FF4D"/>
                                      </p:to>
                                    </p:animClr>
                                    <p:set>
                                      <p:cBhvr>
                                        <p:cTn id="59" dur="10" fill="hold"/>
                                        <p:tgtEl>
                                          <p:spTgt spid="41"/>
                                        </p:tgtEl>
                                        <p:attrNameLst>
                                          <p:attrName>fill.type</p:attrName>
                                        </p:attrNameLst>
                                      </p:cBhvr>
                                      <p:to>
                                        <p:strVal val="solid"/>
                                      </p:to>
                                    </p:set>
                                    <p:set>
                                      <p:cBhvr>
                                        <p:cTn id="60" dur="10" fill="hold"/>
                                        <p:tgtEl>
                                          <p:spTgt spid="41"/>
                                        </p:tgtEl>
                                        <p:attrNameLst>
                                          <p:attrName>fill.on</p:attrName>
                                        </p:attrNameLst>
                                      </p:cBhvr>
                                      <p:to>
                                        <p:strVal val="true"/>
                                      </p:to>
                                    </p:set>
                                  </p:childTnLst>
                                </p:cTn>
                              </p:par>
                              <p:par>
                                <p:cTn id="61" presetID="1" presetClass="emph" presetSubtype="2" fill="hold" nodeType="withEffect">
                                  <p:stCondLst>
                                    <p:cond delay="1000"/>
                                  </p:stCondLst>
                                  <p:childTnLst>
                                    <p:animClr clrSpc="rgb" dir="cw">
                                      <p:cBhvr>
                                        <p:cTn id="62" dur="10" fill="hold"/>
                                        <p:tgtEl>
                                          <p:spTgt spid="52"/>
                                        </p:tgtEl>
                                        <p:attrNameLst>
                                          <p:attrName>fillcolor</p:attrName>
                                        </p:attrNameLst>
                                      </p:cBhvr>
                                      <p:to>
                                        <a:srgbClr val="3F3F3F"/>
                                      </p:to>
                                    </p:animClr>
                                    <p:set>
                                      <p:cBhvr>
                                        <p:cTn id="63" dur="10" fill="hold"/>
                                        <p:tgtEl>
                                          <p:spTgt spid="52"/>
                                        </p:tgtEl>
                                        <p:attrNameLst>
                                          <p:attrName>fill.type</p:attrName>
                                        </p:attrNameLst>
                                      </p:cBhvr>
                                      <p:to>
                                        <p:strVal val="solid"/>
                                      </p:to>
                                    </p:set>
                                    <p:set>
                                      <p:cBhvr>
                                        <p:cTn id="64" dur="10" fill="hold"/>
                                        <p:tgtEl>
                                          <p:spTgt spid="52"/>
                                        </p:tgtEl>
                                        <p:attrNameLst>
                                          <p:attrName>fill.on</p:attrName>
                                        </p:attrNameLst>
                                      </p:cBhvr>
                                      <p:to>
                                        <p:strVal val="true"/>
                                      </p:to>
                                    </p:set>
                                  </p:childTnLst>
                                </p:cTn>
                              </p:par>
                              <p:par>
                                <p:cTn id="65" presetID="1" presetClass="emph" presetSubtype="2" fill="hold" nodeType="withEffect">
                                  <p:stCondLst>
                                    <p:cond delay="1000"/>
                                  </p:stCondLst>
                                  <p:childTnLst>
                                    <p:animClr clrSpc="rgb" dir="cw">
                                      <p:cBhvr>
                                        <p:cTn id="66" dur="10" fill="hold"/>
                                        <p:tgtEl>
                                          <p:spTgt spid="49"/>
                                        </p:tgtEl>
                                        <p:attrNameLst>
                                          <p:attrName>fillcolor</p:attrName>
                                        </p:attrNameLst>
                                      </p:cBhvr>
                                      <p:to>
                                        <a:srgbClr val="3F3F3F"/>
                                      </p:to>
                                    </p:animClr>
                                    <p:set>
                                      <p:cBhvr>
                                        <p:cTn id="67" dur="10" fill="hold"/>
                                        <p:tgtEl>
                                          <p:spTgt spid="49"/>
                                        </p:tgtEl>
                                        <p:attrNameLst>
                                          <p:attrName>fill.type</p:attrName>
                                        </p:attrNameLst>
                                      </p:cBhvr>
                                      <p:to>
                                        <p:strVal val="solid"/>
                                      </p:to>
                                    </p:set>
                                    <p:set>
                                      <p:cBhvr>
                                        <p:cTn id="68" dur="10" fill="hold"/>
                                        <p:tgtEl>
                                          <p:spTgt spid="49"/>
                                        </p:tgtEl>
                                        <p:attrNameLst>
                                          <p:attrName>fill.on</p:attrName>
                                        </p:attrNameLst>
                                      </p:cBhvr>
                                      <p:to>
                                        <p:strVal val="true"/>
                                      </p:to>
                                    </p:set>
                                  </p:childTnLst>
                                </p:cTn>
                              </p:par>
                              <p:par>
                                <p:cTn id="69" presetID="1" presetClass="emph" presetSubtype="2" fill="hold" nodeType="withEffect">
                                  <p:stCondLst>
                                    <p:cond delay="1000"/>
                                  </p:stCondLst>
                                  <p:childTnLst>
                                    <p:animClr clrSpc="rgb" dir="cw">
                                      <p:cBhvr>
                                        <p:cTn id="70" dur="10" fill="hold"/>
                                        <p:tgtEl>
                                          <p:spTgt spid="53"/>
                                        </p:tgtEl>
                                        <p:attrNameLst>
                                          <p:attrName>fillcolor</p:attrName>
                                        </p:attrNameLst>
                                      </p:cBhvr>
                                      <p:to>
                                        <a:srgbClr val="3F3F3F"/>
                                      </p:to>
                                    </p:animClr>
                                    <p:set>
                                      <p:cBhvr>
                                        <p:cTn id="71" dur="10" fill="hold"/>
                                        <p:tgtEl>
                                          <p:spTgt spid="53"/>
                                        </p:tgtEl>
                                        <p:attrNameLst>
                                          <p:attrName>fill.type</p:attrName>
                                        </p:attrNameLst>
                                      </p:cBhvr>
                                      <p:to>
                                        <p:strVal val="solid"/>
                                      </p:to>
                                    </p:set>
                                    <p:set>
                                      <p:cBhvr>
                                        <p:cTn id="72" dur="10" fill="hold"/>
                                        <p:tgtEl>
                                          <p:spTgt spid="53"/>
                                        </p:tgtEl>
                                        <p:attrNameLst>
                                          <p:attrName>fill.on</p:attrName>
                                        </p:attrNameLst>
                                      </p:cBhvr>
                                      <p:to>
                                        <p:strVal val="true"/>
                                      </p:to>
                                    </p:set>
                                  </p:childTnLst>
                                </p:cTn>
                              </p:par>
                            </p:childTnLst>
                          </p:cTn>
                        </p:par>
                        <p:par>
                          <p:cTn id="73" fill="hold">
                            <p:stCondLst>
                              <p:cond delay="2030"/>
                            </p:stCondLst>
                            <p:childTnLst>
                              <p:par>
                                <p:cTn id="74" presetID="1" presetClass="entr" presetSubtype="0" fill="hold" nodeType="afterEffect">
                                  <p:stCondLst>
                                    <p:cond delay="1000"/>
                                  </p:stCondLst>
                                  <p:childTnLst>
                                    <p:set>
                                      <p:cBhvr>
                                        <p:cTn id="75" dur="1" fill="hold">
                                          <p:stCondLst>
                                            <p:cond delay="0"/>
                                          </p:stCondLst>
                                        </p:cTn>
                                        <p:tgtEl>
                                          <p:spTgt spid="101"/>
                                        </p:tgtEl>
                                        <p:attrNameLst>
                                          <p:attrName>style.visibility</p:attrName>
                                        </p:attrNameLst>
                                      </p:cBhvr>
                                      <p:to>
                                        <p:strVal val="visible"/>
                                      </p:to>
                                    </p:set>
                                  </p:childTnLst>
                                </p:cTn>
                              </p:par>
                              <p:par>
                                <p:cTn id="76" presetID="1" presetClass="emph" presetSubtype="2" fill="hold" nodeType="withEffect">
                                  <p:stCondLst>
                                    <p:cond delay="1000"/>
                                  </p:stCondLst>
                                  <p:childTnLst>
                                    <p:animClr clrSpc="rgb" dir="cw">
                                      <p:cBhvr>
                                        <p:cTn id="77" dur="10" fill="hold"/>
                                        <p:tgtEl>
                                          <p:spTgt spid="43"/>
                                        </p:tgtEl>
                                        <p:attrNameLst>
                                          <p:attrName>fillcolor</p:attrName>
                                        </p:attrNameLst>
                                      </p:cBhvr>
                                      <p:to>
                                        <a:srgbClr val="47FF4D"/>
                                      </p:to>
                                    </p:animClr>
                                    <p:set>
                                      <p:cBhvr>
                                        <p:cTn id="78" dur="10" fill="hold"/>
                                        <p:tgtEl>
                                          <p:spTgt spid="43"/>
                                        </p:tgtEl>
                                        <p:attrNameLst>
                                          <p:attrName>fill.type</p:attrName>
                                        </p:attrNameLst>
                                      </p:cBhvr>
                                      <p:to>
                                        <p:strVal val="solid"/>
                                      </p:to>
                                    </p:set>
                                    <p:set>
                                      <p:cBhvr>
                                        <p:cTn id="79" dur="10" fill="hold"/>
                                        <p:tgtEl>
                                          <p:spTgt spid="43"/>
                                        </p:tgtEl>
                                        <p:attrNameLst>
                                          <p:attrName>fill.on</p:attrName>
                                        </p:attrNameLst>
                                      </p:cBhvr>
                                      <p:to>
                                        <p:strVal val="true"/>
                                      </p:to>
                                    </p:set>
                                  </p:childTnLst>
                                </p:cTn>
                              </p:par>
                              <p:par>
                                <p:cTn id="80" presetID="1" presetClass="emph" presetSubtype="2" fill="hold" nodeType="withEffect">
                                  <p:stCondLst>
                                    <p:cond delay="1000"/>
                                  </p:stCondLst>
                                  <p:childTnLst>
                                    <p:animClr clrSpc="rgb" dir="cw">
                                      <p:cBhvr>
                                        <p:cTn id="81" dur="10" fill="hold"/>
                                        <p:tgtEl>
                                          <p:spTgt spid="48"/>
                                        </p:tgtEl>
                                        <p:attrNameLst>
                                          <p:attrName>fillcolor</p:attrName>
                                        </p:attrNameLst>
                                      </p:cBhvr>
                                      <p:to>
                                        <a:srgbClr val="47FF4D"/>
                                      </p:to>
                                    </p:animClr>
                                    <p:set>
                                      <p:cBhvr>
                                        <p:cTn id="82" dur="10" fill="hold"/>
                                        <p:tgtEl>
                                          <p:spTgt spid="48"/>
                                        </p:tgtEl>
                                        <p:attrNameLst>
                                          <p:attrName>fill.type</p:attrName>
                                        </p:attrNameLst>
                                      </p:cBhvr>
                                      <p:to>
                                        <p:strVal val="solid"/>
                                      </p:to>
                                    </p:set>
                                    <p:set>
                                      <p:cBhvr>
                                        <p:cTn id="83" dur="10" fill="hold"/>
                                        <p:tgtEl>
                                          <p:spTgt spid="48"/>
                                        </p:tgtEl>
                                        <p:attrNameLst>
                                          <p:attrName>fill.on</p:attrName>
                                        </p:attrNameLst>
                                      </p:cBhvr>
                                      <p:to>
                                        <p:strVal val="true"/>
                                      </p:to>
                                    </p:set>
                                  </p:childTnLst>
                                </p:cTn>
                              </p:par>
                              <p:par>
                                <p:cTn id="84" presetID="1" presetClass="emph" presetSubtype="2" fill="hold" nodeType="withEffect">
                                  <p:stCondLst>
                                    <p:cond delay="1000"/>
                                  </p:stCondLst>
                                  <p:childTnLst>
                                    <p:animClr clrSpc="rgb" dir="cw">
                                      <p:cBhvr>
                                        <p:cTn id="85" dur="10" fill="hold"/>
                                        <p:tgtEl>
                                          <p:spTgt spid="50"/>
                                        </p:tgtEl>
                                        <p:attrNameLst>
                                          <p:attrName>fillcolor</p:attrName>
                                        </p:attrNameLst>
                                      </p:cBhvr>
                                      <p:to>
                                        <a:srgbClr val="47FF4D"/>
                                      </p:to>
                                    </p:animClr>
                                    <p:set>
                                      <p:cBhvr>
                                        <p:cTn id="86" dur="10" fill="hold"/>
                                        <p:tgtEl>
                                          <p:spTgt spid="50"/>
                                        </p:tgtEl>
                                        <p:attrNameLst>
                                          <p:attrName>fill.type</p:attrName>
                                        </p:attrNameLst>
                                      </p:cBhvr>
                                      <p:to>
                                        <p:strVal val="solid"/>
                                      </p:to>
                                    </p:set>
                                    <p:set>
                                      <p:cBhvr>
                                        <p:cTn id="87" dur="10" fill="hold"/>
                                        <p:tgtEl>
                                          <p:spTgt spid="50"/>
                                        </p:tgtEl>
                                        <p:attrNameLst>
                                          <p:attrName>fill.on</p:attrName>
                                        </p:attrNameLst>
                                      </p:cBhvr>
                                      <p:to>
                                        <p:strVal val="true"/>
                                      </p:to>
                                    </p:set>
                                  </p:childTnLst>
                                </p:cTn>
                              </p:par>
                              <p:par>
                                <p:cTn id="88" presetID="1" presetClass="emph" presetSubtype="2" fill="hold" nodeType="withEffect">
                                  <p:stCondLst>
                                    <p:cond delay="1000"/>
                                  </p:stCondLst>
                                  <p:childTnLst>
                                    <p:animClr clrSpc="rgb" dir="cw">
                                      <p:cBhvr>
                                        <p:cTn id="89" dur="10" fill="hold"/>
                                        <p:tgtEl>
                                          <p:spTgt spid="42"/>
                                        </p:tgtEl>
                                        <p:attrNameLst>
                                          <p:attrName>fillcolor</p:attrName>
                                        </p:attrNameLst>
                                      </p:cBhvr>
                                      <p:to>
                                        <a:srgbClr val="3F3F3F"/>
                                      </p:to>
                                    </p:animClr>
                                    <p:set>
                                      <p:cBhvr>
                                        <p:cTn id="90" dur="10" fill="hold"/>
                                        <p:tgtEl>
                                          <p:spTgt spid="42"/>
                                        </p:tgtEl>
                                        <p:attrNameLst>
                                          <p:attrName>fill.type</p:attrName>
                                        </p:attrNameLst>
                                      </p:cBhvr>
                                      <p:to>
                                        <p:strVal val="solid"/>
                                      </p:to>
                                    </p:set>
                                    <p:set>
                                      <p:cBhvr>
                                        <p:cTn id="91" dur="10" fill="hold"/>
                                        <p:tgtEl>
                                          <p:spTgt spid="42"/>
                                        </p:tgtEl>
                                        <p:attrNameLst>
                                          <p:attrName>fill.on</p:attrName>
                                        </p:attrNameLst>
                                      </p:cBhvr>
                                      <p:to>
                                        <p:strVal val="true"/>
                                      </p:to>
                                    </p:set>
                                  </p:childTnLst>
                                </p:cTn>
                              </p:par>
                              <p:par>
                                <p:cTn id="92" presetID="1" presetClass="emph" presetSubtype="2" fill="hold" nodeType="withEffect">
                                  <p:stCondLst>
                                    <p:cond delay="1000"/>
                                  </p:stCondLst>
                                  <p:childTnLst>
                                    <p:animClr clrSpc="rgb" dir="cw">
                                      <p:cBhvr>
                                        <p:cTn id="93" dur="10" fill="hold"/>
                                        <p:tgtEl>
                                          <p:spTgt spid="40"/>
                                        </p:tgtEl>
                                        <p:attrNameLst>
                                          <p:attrName>fillcolor</p:attrName>
                                        </p:attrNameLst>
                                      </p:cBhvr>
                                      <p:to>
                                        <a:srgbClr val="3F3F3F"/>
                                      </p:to>
                                    </p:animClr>
                                    <p:set>
                                      <p:cBhvr>
                                        <p:cTn id="94" dur="10" fill="hold"/>
                                        <p:tgtEl>
                                          <p:spTgt spid="40"/>
                                        </p:tgtEl>
                                        <p:attrNameLst>
                                          <p:attrName>fill.type</p:attrName>
                                        </p:attrNameLst>
                                      </p:cBhvr>
                                      <p:to>
                                        <p:strVal val="solid"/>
                                      </p:to>
                                    </p:set>
                                    <p:set>
                                      <p:cBhvr>
                                        <p:cTn id="95" dur="10" fill="hold"/>
                                        <p:tgtEl>
                                          <p:spTgt spid="40"/>
                                        </p:tgtEl>
                                        <p:attrNameLst>
                                          <p:attrName>fill.on</p:attrName>
                                        </p:attrNameLst>
                                      </p:cBhvr>
                                      <p:to>
                                        <p:strVal val="true"/>
                                      </p:to>
                                    </p:set>
                                  </p:childTnLst>
                                </p:cTn>
                              </p:par>
                              <p:par>
                                <p:cTn id="96" presetID="1" presetClass="emph" presetSubtype="2" fill="hold" nodeType="withEffect">
                                  <p:stCondLst>
                                    <p:cond delay="1000"/>
                                  </p:stCondLst>
                                  <p:childTnLst>
                                    <p:animClr clrSpc="rgb" dir="cw">
                                      <p:cBhvr>
                                        <p:cTn id="97" dur="10" fill="hold"/>
                                        <p:tgtEl>
                                          <p:spTgt spid="41"/>
                                        </p:tgtEl>
                                        <p:attrNameLst>
                                          <p:attrName>fillcolor</p:attrName>
                                        </p:attrNameLst>
                                      </p:cBhvr>
                                      <p:to>
                                        <a:srgbClr val="3F3F3F"/>
                                      </p:to>
                                    </p:animClr>
                                    <p:set>
                                      <p:cBhvr>
                                        <p:cTn id="98" dur="10" fill="hold"/>
                                        <p:tgtEl>
                                          <p:spTgt spid="41"/>
                                        </p:tgtEl>
                                        <p:attrNameLst>
                                          <p:attrName>fill.type</p:attrName>
                                        </p:attrNameLst>
                                      </p:cBhvr>
                                      <p:to>
                                        <p:strVal val="solid"/>
                                      </p:to>
                                    </p:set>
                                    <p:set>
                                      <p:cBhvr>
                                        <p:cTn id="99" dur="10" fill="hold"/>
                                        <p:tgtEl>
                                          <p:spTgt spid="41"/>
                                        </p:tgtEl>
                                        <p:attrNameLst>
                                          <p:attrName>fill.on</p:attrName>
                                        </p:attrNameLst>
                                      </p:cBhvr>
                                      <p:to>
                                        <p:strVal val="true"/>
                                      </p:to>
                                    </p:set>
                                  </p:childTnLst>
                                </p:cTn>
                              </p:par>
                            </p:childTnLst>
                          </p:cTn>
                        </p:par>
                        <p:par>
                          <p:cTn id="100" fill="hold">
                            <p:stCondLst>
                              <p:cond delay="3040"/>
                            </p:stCondLst>
                            <p:childTnLst>
                              <p:par>
                                <p:cTn id="101" presetID="1" presetClass="entr" presetSubtype="0" fill="hold" nodeType="afterEffect">
                                  <p:stCondLst>
                                    <p:cond delay="1000"/>
                                  </p:stCondLst>
                                  <p:childTnLst>
                                    <p:set>
                                      <p:cBhvr>
                                        <p:cTn id="102" dur="1" fill="hold">
                                          <p:stCondLst>
                                            <p:cond delay="0"/>
                                          </p:stCondLst>
                                        </p:cTn>
                                        <p:tgtEl>
                                          <p:spTgt spid="102"/>
                                        </p:tgtEl>
                                        <p:attrNameLst>
                                          <p:attrName>style.visibility</p:attrName>
                                        </p:attrNameLst>
                                      </p:cBhvr>
                                      <p:to>
                                        <p:strVal val="visible"/>
                                      </p:to>
                                    </p:set>
                                  </p:childTnLst>
                                </p:cTn>
                              </p:par>
                              <p:par>
                                <p:cTn id="103" presetID="1" presetClass="emph" presetSubtype="2" fill="hold" nodeType="withEffect">
                                  <p:stCondLst>
                                    <p:cond delay="1000"/>
                                  </p:stCondLst>
                                  <p:childTnLst>
                                    <p:animClr clrSpc="rgb" dir="cw">
                                      <p:cBhvr>
                                        <p:cTn id="104" dur="10" fill="hold"/>
                                        <p:tgtEl>
                                          <p:spTgt spid="39"/>
                                        </p:tgtEl>
                                        <p:attrNameLst>
                                          <p:attrName>fillcolor</p:attrName>
                                        </p:attrNameLst>
                                      </p:cBhvr>
                                      <p:to>
                                        <a:srgbClr val="47FF4D"/>
                                      </p:to>
                                    </p:animClr>
                                    <p:set>
                                      <p:cBhvr>
                                        <p:cTn id="105" dur="10" fill="hold"/>
                                        <p:tgtEl>
                                          <p:spTgt spid="39"/>
                                        </p:tgtEl>
                                        <p:attrNameLst>
                                          <p:attrName>fill.type</p:attrName>
                                        </p:attrNameLst>
                                      </p:cBhvr>
                                      <p:to>
                                        <p:strVal val="solid"/>
                                      </p:to>
                                    </p:set>
                                    <p:set>
                                      <p:cBhvr>
                                        <p:cTn id="106" dur="10" fill="hold"/>
                                        <p:tgtEl>
                                          <p:spTgt spid="39"/>
                                        </p:tgtEl>
                                        <p:attrNameLst>
                                          <p:attrName>fill.on</p:attrName>
                                        </p:attrNameLst>
                                      </p:cBhvr>
                                      <p:to>
                                        <p:strVal val="true"/>
                                      </p:to>
                                    </p:set>
                                  </p:childTnLst>
                                </p:cTn>
                              </p:par>
                              <p:par>
                                <p:cTn id="107" presetID="1" presetClass="emph" presetSubtype="2" fill="hold" nodeType="withEffect">
                                  <p:stCondLst>
                                    <p:cond delay="1000"/>
                                  </p:stCondLst>
                                  <p:childTnLst>
                                    <p:animClr clrSpc="rgb" dir="cw">
                                      <p:cBhvr>
                                        <p:cTn id="108" dur="10" fill="hold"/>
                                        <p:tgtEl>
                                          <p:spTgt spid="51"/>
                                        </p:tgtEl>
                                        <p:attrNameLst>
                                          <p:attrName>fillcolor</p:attrName>
                                        </p:attrNameLst>
                                      </p:cBhvr>
                                      <p:to>
                                        <a:srgbClr val="47FF4D"/>
                                      </p:to>
                                    </p:animClr>
                                    <p:set>
                                      <p:cBhvr>
                                        <p:cTn id="109" dur="10" fill="hold"/>
                                        <p:tgtEl>
                                          <p:spTgt spid="51"/>
                                        </p:tgtEl>
                                        <p:attrNameLst>
                                          <p:attrName>fill.type</p:attrName>
                                        </p:attrNameLst>
                                      </p:cBhvr>
                                      <p:to>
                                        <p:strVal val="solid"/>
                                      </p:to>
                                    </p:set>
                                    <p:set>
                                      <p:cBhvr>
                                        <p:cTn id="110" dur="10" fill="hold"/>
                                        <p:tgtEl>
                                          <p:spTgt spid="51"/>
                                        </p:tgtEl>
                                        <p:attrNameLst>
                                          <p:attrName>fill.on</p:attrName>
                                        </p:attrNameLst>
                                      </p:cBhvr>
                                      <p:to>
                                        <p:strVal val="true"/>
                                      </p:to>
                                    </p:set>
                                  </p:childTnLst>
                                </p:cTn>
                              </p:par>
                              <p:par>
                                <p:cTn id="111" presetID="1" presetClass="emph" presetSubtype="2" fill="hold" nodeType="withEffect">
                                  <p:stCondLst>
                                    <p:cond delay="1000"/>
                                  </p:stCondLst>
                                  <p:childTnLst>
                                    <p:animClr clrSpc="rgb" dir="cw">
                                      <p:cBhvr>
                                        <p:cTn id="112" dur="10" fill="hold"/>
                                        <p:tgtEl>
                                          <p:spTgt spid="54"/>
                                        </p:tgtEl>
                                        <p:attrNameLst>
                                          <p:attrName>fillcolor</p:attrName>
                                        </p:attrNameLst>
                                      </p:cBhvr>
                                      <p:to>
                                        <a:srgbClr val="47FF4D"/>
                                      </p:to>
                                    </p:animClr>
                                    <p:set>
                                      <p:cBhvr>
                                        <p:cTn id="113" dur="10" fill="hold"/>
                                        <p:tgtEl>
                                          <p:spTgt spid="54"/>
                                        </p:tgtEl>
                                        <p:attrNameLst>
                                          <p:attrName>fill.type</p:attrName>
                                        </p:attrNameLst>
                                      </p:cBhvr>
                                      <p:to>
                                        <p:strVal val="solid"/>
                                      </p:to>
                                    </p:set>
                                    <p:set>
                                      <p:cBhvr>
                                        <p:cTn id="114" dur="10" fill="hold"/>
                                        <p:tgtEl>
                                          <p:spTgt spid="54"/>
                                        </p:tgtEl>
                                        <p:attrNameLst>
                                          <p:attrName>fill.on</p:attrName>
                                        </p:attrNameLst>
                                      </p:cBhvr>
                                      <p:to>
                                        <p:strVal val="true"/>
                                      </p:to>
                                    </p:set>
                                  </p:childTnLst>
                                </p:cTn>
                              </p:par>
                              <p:par>
                                <p:cTn id="115" presetID="1" presetClass="emph" presetSubtype="2" fill="hold" nodeType="withEffect">
                                  <p:stCondLst>
                                    <p:cond delay="1000"/>
                                  </p:stCondLst>
                                  <p:childTnLst>
                                    <p:animClr clrSpc="rgb" dir="cw">
                                      <p:cBhvr>
                                        <p:cTn id="116" dur="10" fill="hold"/>
                                        <p:tgtEl>
                                          <p:spTgt spid="43"/>
                                        </p:tgtEl>
                                        <p:attrNameLst>
                                          <p:attrName>fillcolor</p:attrName>
                                        </p:attrNameLst>
                                      </p:cBhvr>
                                      <p:to>
                                        <a:srgbClr val="3F3F3F"/>
                                      </p:to>
                                    </p:animClr>
                                    <p:set>
                                      <p:cBhvr>
                                        <p:cTn id="117" dur="10" fill="hold"/>
                                        <p:tgtEl>
                                          <p:spTgt spid="43"/>
                                        </p:tgtEl>
                                        <p:attrNameLst>
                                          <p:attrName>fill.type</p:attrName>
                                        </p:attrNameLst>
                                      </p:cBhvr>
                                      <p:to>
                                        <p:strVal val="solid"/>
                                      </p:to>
                                    </p:set>
                                    <p:set>
                                      <p:cBhvr>
                                        <p:cTn id="118" dur="10" fill="hold"/>
                                        <p:tgtEl>
                                          <p:spTgt spid="43"/>
                                        </p:tgtEl>
                                        <p:attrNameLst>
                                          <p:attrName>fill.on</p:attrName>
                                        </p:attrNameLst>
                                      </p:cBhvr>
                                      <p:to>
                                        <p:strVal val="true"/>
                                      </p:to>
                                    </p:set>
                                  </p:childTnLst>
                                </p:cTn>
                              </p:par>
                              <p:par>
                                <p:cTn id="119" presetID="1" presetClass="emph" presetSubtype="2" fill="hold" nodeType="withEffect">
                                  <p:stCondLst>
                                    <p:cond delay="1000"/>
                                  </p:stCondLst>
                                  <p:childTnLst>
                                    <p:animClr clrSpc="rgb" dir="cw">
                                      <p:cBhvr>
                                        <p:cTn id="120" dur="10" fill="hold"/>
                                        <p:tgtEl>
                                          <p:spTgt spid="48"/>
                                        </p:tgtEl>
                                        <p:attrNameLst>
                                          <p:attrName>fillcolor</p:attrName>
                                        </p:attrNameLst>
                                      </p:cBhvr>
                                      <p:to>
                                        <a:srgbClr val="3F3F3F"/>
                                      </p:to>
                                    </p:animClr>
                                    <p:set>
                                      <p:cBhvr>
                                        <p:cTn id="121" dur="10" fill="hold"/>
                                        <p:tgtEl>
                                          <p:spTgt spid="48"/>
                                        </p:tgtEl>
                                        <p:attrNameLst>
                                          <p:attrName>fill.type</p:attrName>
                                        </p:attrNameLst>
                                      </p:cBhvr>
                                      <p:to>
                                        <p:strVal val="solid"/>
                                      </p:to>
                                    </p:set>
                                    <p:set>
                                      <p:cBhvr>
                                        <p:cTn id="122" dur="10" fill="hold"/>
                                        <p:tgtEl>
                                          <p:spTgt spid="48"/>
                                        </p:tgtEl>
                                        <p:attrNameLst>
                                          <p:attrName>fill.on</p:attrName>
                                        </p:attrNameLst>
                                      </p:cBhvr>
                                      <p:to>
                                        <p:strVal val="true"/>
                                      </p:to>
                                    </p:set>
                                  </p:childTnLst>
                                </p:cTn>
                              </p:par>
                              <p:par>
                                <p:cTn id="123" presetID="1" presetClass="emph" presetSubtype="2" fill="hold" nodeType="withEffect">
                                  <p:stCondLst>
                                    <p:cond delay="1000"/>
                                  </p:stCondLst>
                                  <p:childTnLst>
                                    <p:animClr clrSpc="rgb" dir="cw">
                                      <p:cBhvr>
                                        <p:cTn id="124" dur="10" fill="hold"/>
                                        <p:tgtEl>
                                          <p:spTgt spid="50"/>
                                        </p:tgtEl>
                                        <p:attrNameLst>
                                          <p:attrName>fillcolor</p:attrName>
                                        </p:attrNameLst>
                                      </p:cBhvr>
                                      <p:to>
                                        <a:srgbClr val="3F3F3F"/>
                                      </p:to>
                                    </p:animClr>
                                    <p:set>
                                      <p:cBhvr>
                                        <p:cTn id="125" dur="10" fill="hold"/>
                                        <p:tgtEl>
                                          <p:spTgt spid="50"/>
                                        </p:tgtEl>
                                        <p:attrNameLst>
                                          <p:attrName>fill.type</p:attrName>
                                        </p:attrNameLst>
                                      </p:cBhvr>
                                      <p:to>
                                        <p:strVal val="solid"/>
                                      </p:to>
                                    </p:set>
                                    <p:set>
                                      <p:cBhvr>
                                        <p:cTn id="126" dur="10" fill="hold"/>
                                        <p:tgtEl>
                                          <p:spTgt spid="5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1E41F-C428-D238-9F15-21C3C6FF5294}"/>
              </a:ext>
            </a:extLst>
          </p:cNvPr>
          <p:cNvSpPr>
            <a:spLocks noGrp="1"/>
          </p:cNvSpPr>
          <p:nvPr>
            <p:ph type="title"/>
          </p:nvPr>
        </p:nvSpPr>
        <p:spPr>
          <a:xfrm>
            <a:off x="609600" y="-228600"/>
            <a:ext cx="10972800" cy="1143000"/>
          </a:xfrm>
        </p:spPr>
        <p:txBody>
          <a:bodyPr/>
          <a:lstStyle/>
          <a:p>
            <a:r>
              <a:rPr lang="en-US" dirty="0"/>
              <a:t>Example 1</a:t>
            </a:r>
          </a:p>
        </p:txBody>
      </p:sp>
      <p:sp>
        <p:nvSpPr>
          <p:cNvPr id="4" name="Slide Number Placeholder 3">
            <a:extLst>
              <a:ext uri="{FF2B5EF4-FFF2-40B4-BE49-F238E27FC236}">
                <a16:creationId xmlns:a16="http://schemas.microsoft.com/office/drawing/2014/main" id="{5D8AF452-E626-996B-282A-E2F1946C185A}"/>
              </a:ext>
            </a:extLst>
          </p:cNvPr>
          <p:cNvSpPr>
            <a:spLocks noGrp="1"/>
          </p:cNvSpPr>
          <p:nvPr>
            <p:ph type="sldNum" sz="quarter" idx="12"/>
          </p:nvPr>
        </p:nvSpPr>
        <p:spPr/>
        <p:txBody>
          <a:bodyPr/>
          <a:lstStyle/>
          <a:p>
            <a:fld id="{A773B20C-5347-4FF9-A9F0-76F937F60217}" type="slidenum">
              <a:rPr lang="en-US" smtClean="0"/>
              <a:pPr/>
              <a:t>18</a:t>
            </a:fld>
            <a:endParaRPr lang="en-US"/>
          </a:p>
        </p:txBody>
      </p:sp>
      <p:sp>
        <p:nvSpPr>
          <p:cNvPr id="5" name="Footer Placeholder 4">
            <a:extLst>
              <a:ext uri="{FF2B5EF4-FFF2-40B4-BE49-F238E27FC236}">
                <a16:creationId xmlns:a16="http://schemas.microsoft.com/office/drawing/2014/main" id="{C46B54BD-7514-A6A4-EBEE-B1301663F40E}"/>
              </a:ext>
            </a:extLst>
          </p:cNvPr>
          <p:cNvSpPr>
            <a:spLocks noGrp="1"/>
          </p:cNvSpPr>
          <p:nvPr>
            <p:ph type="ftr" sz="quarter" idx="3"/>
          </p:nvPr>
        </p:nvSpPr>
        <p:spPr/>
        <p:txBody>
          <a:bodyPr/>
          <a:lstStyle/>
          <a:p>
            <a:r>
              <a:rPr lang="en-US"/>
              <a:t>RTNS 2022</a:t>
            </a:r>
            <a:endParaRPr lang="en-US" dirty="0"/>
          </a:p>
        </p:txBody>
      </p:sp>
      <p:sp>
        <p:nvSpPr>
          <p:cNvPr id="97" name="TextBox 96">
            <a:extLst>
              <a:ext uri="{FF2B5EF4-FFF2-40B4-BE49-F238E27FC236}">
                <a16:creationId xmlns:a16="http://schemas.microsoft.com/office/drawing/2014/main" id="{5A0DC99D-7DBD-6274-430D-95F029EEF0E0}"/>
              </a:ext>
            </a:extLst>
          </p:cNvPr>
          <p:cNvSpPr txBox="1"/>
          <p:nvPr/>
        </p:nvSpPr>
        <p:spPr>
          <a:xfrm>
            <a:off x="1259512" y="3657779"/>
            <a:ext cx="1143262" cy="461665"/>
          </a:xfrm>
          <a:prstGeom prst="rect">
            <a:avLst/>
          </a:prstGeom>
          <a:noFill/>
        </p:spPr>
        <p:txBody>
          <a:bodyPr wrap="none" rtlCol="0">
            <a:spAutoFit/>
          </a:bodyPr>
          <a:lstStyle/>
          <a:p>
            <a:r>
              <a:rPr lang="en-US" sz="2400" b="1" dirty="0">
                <a:solidFill>
                  <a:srgbClr val="720D1A"/>
                </a:solidFill>
              </a:rPr>
              <a:t>CP+LNS</a:t>
            </a:r>
          </a:p>
        </p:txBody>
      </p:sp>
      <p:sp>
        <p:nvSpPr>
          <p:cNvPr id="99" name="TextBox 98">
            <a:extLst>
              <a:ext uri="{FF2B5EF4-FFF2-40B4-BE49-F238E27FC236}">
                <a16:creationId xmlns:a16="http://schemas.microsoft.com/office/drawing/2014/main" id="{47CA0A55-6B17-2BBD-AA60-08D50B0A4149}"/>
              </a:ext>
            </a:extLst>
          </p:cNvPr>
          <p:cNvSpPr txBox="1"/>
          <p:nvPr/>
        </p:nvSpPr>
        <p:spPr>
          <a:xfrm>
            <a:off x="1251320" y="1208470"/>
            <a:ext cx="1143262" cy="461665"/>
          </a:xfrm>
          <a:prstGeom prst="rect">
            <a:avLst/>
          </a:prstGeom>
          <a:noFill/>
        </p:spPr>
        <p:txBody>
          <a:bodyPr wrap="none" rtlCol="0">
            <a:spAutoFit/>
          </a:bodyPr>
          <a:lstStyle/>
          <a:p>
            <a:r>
              <a:rPr lang="en-US" sz="2400" b="1" dirty="0">
                <a:solidFill>
                  <a:srgbClr val="720D1A"/>
                </a:solidFill>
              </a:rPr>
              <a:t>LNS+CP</a:t>
            </a:r>
          </a:p>
        </p:txBody>
      </p:sp>
      <p:grpSp>
        <p:nvGrpSpPr>
          <p:cNvPr id="6" name="Group 4">
            <a:extLst>
              <a:ext uri="{FF2B5EF4-FFF2-40B4-BE49-F238E27FC236}">
                <a16:creationId xmlns:a16="http://schemas.microsoft.com/office/drawing/2014/main" id="{E865E7DD-321F-0409-6380-96142B8B2FE6}"/>
              </a:ext>
            </a:extLst>
          </p:cNvPr>
          <p:cNvGrpSpPr>
            <a:grpSpLocks noChangeAspect="1"/>
          </p:cNvGrpSpPr>
          <p:nvPr/>
        </p:nvGrpSpPr>
        <p:grpSpPr bwMode="auto">
          <a:xfrm>
            <a:off x="28575" y="1660525"/>
            <a:ext cx="3597275" cy="1595438"/>
            <a:chOff x="18" y="1046"/>
            <a:chExt cx="2266" cy="1005"/>
          </a:xfrm>
        </p:grpSpPr>
        <p:sp>
          <p:nvSpPr>
            <p:cNvPr id="7" name="AutoShape 3">
              <a:extLst>
                <a:ext uri="{FF2B5EF4-FFF2-40B4-BE49-F238E27FC236}">
                  <a16:creationId xmlns:a16="http://schemas.microsoft.com/office/drawing/2014/main" id="{B4243377-8195-E5D2-6306-1B3D47DA4029}"/>
                </a:ext>
              </a:extLst>
            </p:cNvPr>
            <p:cNvSpPr>
              <a:spLocks noChangeAspect="1" noChangeArrowheads="1" noTextEdit="1"/>
            </p:cNvSpPr>
            <p:nvPr/>
          </p:nvSpPr>
          <p:spPr bwMode="auto">
            <a:xfrm>
              <a:off x="18" y="1046"/>
              <a:ext cx="2266" cy="1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5">
              <a:extLst>
                <a:ext uri="{FF2B5EF4-FFF2-40B4-BE49-F238E27FC236}">
                  <a16:creationId xmlns:a16="http://schemas.microsoft.com/office/drawing/2014/main" id="{90018FC7-52E5-D313-B7D0-3C5CBB3F0A37}"/>
                </a:ext>
              </a:extLst>
            </p:cNvPr>
            <p:cNvSpPr>
              <a:spLocks noChangeArrowheads="1"/>
            </p:cNvSpPr>
            <p:nvPr/>
          </p:nvSpPr>
          <p:spPr bwMode="auto">
            <a:xfrm>
              <a:off x="23" y="1062"/>
              <a:ext cx="527" cy="234"/>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6">
              <a:extLst>
                <a:ext uri="{FF2B5EF4-FFF2-40B4-BE49-F238E27FC236}">
                  <a16:creationId xmlns:a16="http://schemas.microsoft.com/office/drawing/2014/main" id="{596B9D66-1947-71CA-3B0E-3A6B7A27645E}"/>
                </a:ext>
              </a:extLst>
            </p:cNvPr>
            <p:cNvSpPr>
              <a:spLocks noChangeArrowheads="1"/>
            </p:cNvSpPr>
            <p:nvPr/>
          </p:nvSpPr>
          <p:spPr bwMode="auto">
            <a:xfrm>
              <a:off x="550" y="1062"/>
              <a:ext cx="344" cy="234"/>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7">
              <a:extLst>
                <a:ext uri="{FF2B5EF4-FFF2-40B4-BE49-F238E27FC236}">
                  <a16:creationId xmlns:a16="http://schemas.microsoft.com/office/drawing/2014/main" id="{98E76ADC-40B7-3013-0179-E7DD58830627}"/>
                </a:ext>
              </a:extLst>
            </p:cNvPr>
            <p:cNvSpPr>
              <a:spLocks noChangeArrowheads="1"/>
            </p:cNvSpPr>
            <p:nvPr/>
          </p:nvSpPr>
          <p:spPr bwMode="auto">
            <a:xfrm>
              <a:off x="894" y="1062"/>
              <a:ext cx="343" cy="234"/>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8">
              <a:extLst>
                <a:ext uri="{FF2B5EF4-FFF2-40B4-BE49-F238E27FC236}">
                  <a16:creationId xmlns:a16="http://schemas.microsoft.com/office/drawing/2014/main" id="{670F509B-F380-3DBF-849A-24B047FB9B64}"/>
                </a:ext>
              </a:extLst>
            </p:cNvPr>
            <p:cNvSpPr>
              <a:spLocks noChangeArrowheads="1"/>
            </p:cNvSpPr>
            <p:nvPr/>
          </p:nvSpPr>
          <p:spPr bwMode="auto">
            <a:xfrm>
              <a:off x="1237" y="1062"/>
              <a:ext cx="344" cy="234"/>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9">
              <a:extLst>
                <a:ext uri="{FF2B5EF4-FFF2-40B4-BE49-F238E27FC236}">
                  <a16:creationId xmlns:a16="http://schemas.microsoft.com/office/drawing/2014/main" id="{4FBD736F-38BD-7436-9D0B-8C3463FC7691}"/>
                </a:ext>
              </a:extLst>
            </p:cNvPr>
            <p:cNvSpPr>
              <a:spLocks noChangeArrowheads="1"/>
            </p:cNvSpPr>
            <p:nvPr/>
          </p:nvSpPr>
          <p:spPr bwMode="auto">
            <a:xfrm>
              <a:off x="1581" y="1062"/>
              <a:ext cx="343" cy="234"/>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0">
              <a:extLst>
                <a:ext uri="{FF2B5EF4-FFF2-40B4-BE49-F238E27FC236}">
                  <a16:creationId xmlns:a16="http://schemas.microsoft.com/office/drawing/2014/main" id="{D7BB00BB-F1C2-E41D-F83F-809969FAC37A}"/>
                </a:ext>
              </a:extLst>
            </p:cNvPr>
            <p:cNvSpPr>
              <a:spLocks noChangeArrowheads="1"/>
            </p:cNvSpPr>
            <p:nvPr/>
          </p:nvSpPr>
          <p:spPr bwMode="auto">
            <a:xfrm>
              <a:off x="1924" y="1062"/>
              <a:ext cx="344" cy="234"/>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1">
              <a:extLst>
                <a:ext uri="{FF2B5EF4-FFF2-40B4-BE49-F238E27FC236}">
                  <a16:creationId xmlns:a16="http://schemas.microsoft.com/office/drawing/2014/main" id="{79C3EA46-4EE7-F770-7E19-450853A689BB}"/>
                </a:ext>
              </a:extLst>
            </p:cNvPr>
            <p:cNvSpPr>
              <a:spLocks noChangeArrowheads="1"/>
            </p:cNvSpPr>
            <p:nvPr/>
          </p:nvSpPr>
          <p:spPr bwMode="auto">
            <a:xfrm>
              <a:off x="23" y="1296"/>
              <a:ext cx="527"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2">
              <a:extLst>
                <a:ext uri="{FF2B5EF4-FFF2-40B4-BE49-F238E27FC236}">
                  <a16:creationId xmlns:a16="http://schemas.microsoft.com/office/drawing/2014/main" id="{F350AFE9-29CF-1A84-3803-95E567F047D5}"/>
                </a:ext>
              </a:extLst>
            </p:cNvPr>
            <p:cNvSpPr>
              <a:spLocks noChangeArrowheads="1"/>
            </p:cNvSpPr>
            <p:nvPr/>
          </p:nvSpPr>
          <p:spPr bwMode="auto">
            <a:xfrm>
              <a:off x="550" y="1296"/>
              <a:ext cx="344"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3">
              <a:extLst>
                <a:ext uri="{FF2B5EF4-FFF2-40B4-BE49-F238E27FC236}">
                  <a16:creationId xmlns:a16="http://schemas.microsoft.com/office/drawing/2014/main" id="{88A1C467-F513-4675-15E1-0AF0D09A8DB6}"/>
                </a:ext>
              </a:extLst>
            </p:cNvPr>
            <p:cNvSpPr>
              <a:spLocks noChangeArrowheads="1"/>
            </p:cNvSpPr>
            <p:nvPr/>
          </p:nvSpPr>
          <p:spPr bwMode="auto">
            <a:xfrm>
              <a:off x="894" y="1296"/>
              <a:ext cx="343"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4">
              <a:extLst>
                <a:ext uri="{FF2B5EF4-FFF2-40B4-BE49-F238E27FC236}">
                  <a16:creationId xmlns:a16="http://schemas.microsoft.com/office/drawing/2014/main" id="{5A4B8085-8789-E138-9B50-AF50EFDB12F0}"/>
                </a:ext>
              </a:extLst>
            </p:cNvPr>
            <p:cNvSpPr>
              <a:spLocks noChangeArrowheads="1"/>
            </p:cNvSpPr>
            <p:nvPr/>
          </p:nvSpPr>
          <p:spPr bwMode="auto">
            <a:xfrm>
              <a:off x="1237" y="1296"/>
              <a:ext cx="344"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5">
              <a:extLst>
                <a:ext uri="{FF2B5EF4-FFF2-40B4-BE49-F238E27FC236}">
                  <a16:creationId xmlns:a16="http://schemas.microsoft.com/office/drawing/2014/main" id="{843A9BB0-76A0-EB4E-AAB6-E72C3F445A3E}"/>
                </a:ext>
              </a:extLst>
            </p:cNvPr>
            <p:cNvSpPr>
              <a:spLocks noChangeArrowheads="1"/>
            </p:cNvSpPr>
            <p:nvPr/>
          </p:nvSpPr>
          <p:spPr bwMode="auto">
            <a:xfrm>
              <a:off x="1581" y="1296"/>
              <a:ext cx="343"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6">
              <a:extLst>
                <a:ext uri="{FF2B5EF4-FFF2-40B4-BE49-F238E27FC236}">
                  <a16:creationId xmlns:a16="http://schemas.microsoft.com/office/drawing/2014/main" id="{BBAA9AB3-8D25-2FC4-6919-81C3C30AFC96}"/>
                </a:ext>
              </a:extLst>
            </p:cNvPr>
            <p:cNvSpPr>
              <a:spLocks noChangeArrowheads="1"/>
            </p:cNvSpPr>
            <p:nvPr/>
          </p:nvSpPr>
          <p:spPr bwMode="auto">
            <a:xfrm>
              <a:off x="1924" y="1296"/>
              <a:ext cx="344"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7">
              <a:extLst>
                <a:ext uri="{FF2B5EF4-FFF2-40B4-BE49-F238E27FC236}">
                  <a16:creationId xmlns:a16="http://schemas.microsoft.com/office/drawing/2014/main" id="{60870A45-826D-8820-3577-8463586D823A}"/>
                </a:ext>
              </a:extLst>
            </p:cNvPr>
            <p:cNvSpPr>
              <a:spLocks noChangeArrowheads="1"/>
            </p:cNvSpPr>
            <p:nvPr/>
          </p:nvSpPr>
          <p:spPr bwMode="auto">
            <a:xfrm>
              <a:off x="23" y="1530"/>
              <a:ext cx="527" cy="23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8">
              <a:extLst>
                <a:ext uri="{FF2B5EF4-FFF2-40B4-BE49-F238E27FC236}">
                  <a16:creationId xmlns:a16="http://schemas.microsoft.com/office/drawing/2014/main" id="{90D401C9-6750-FFF5-A75A-256A53267DB0}"/>
                </a:ext>
              </a:extLst>
            </p:cNvPr>
            <p:cNvSpPr>
              <a:spLocks noChangeArrowheads="1"/>
            </p:cNvSpPr>
            <p:nvPr/>
          </p:nvSpPr>
          <p:spPr bwMode="auto">
            <a:xfrm>
              <a:off x="550" y="1530"/>
              <a:ext cx="344" cy="23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9">
              <a:extLst>
                <a:ext uri="{FF2B5EF4-FFF2-40B4-BE49-F238E27FC236}">
                  <a16:creationId xmlns:a16="http://schemas.microsoft.com/office/drawing/2014/main" id="{8F093D49-E2EC-BDAE-29B1-52FB4D242525}"/>
                </a:ext>
              </a:extLst>
            </p:cNvPr>
            <p:cNvSpPr>
              <a:spLocks noChangeArrowheads="1"/>
            </p:cNvSpPr>
            <p:nvPr/>
          </p:nvSpPr>
          <p:spPr bwMode="auto">
            <a:xfrm>
              <a:off x="894" y="1530"/>
              <a:ext cx="343" cy="23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0">
              <a:extLst>
                <a:ext uri="{FF2B5EF4-FFF2-40B4-BE49-F238E27FC236}">
                  <a16:creationId xmlns:a16="http://schemas.microsoft.com/office/drawing/2014/main" id="{4E748A01-499B-1EAF-FD52-71873D63F37B}"/>
                </a:ext>
              </a:extLst>
            </p:cNvPr>
            <p:cNvSpPr>
              <a:spLocks noChangeArrowheads="1"/>
            </p:cNvSpPr>
            <p:nvPr/>
          </p:nvSpPr>
          <p:spPr bwMode="auto">
            <a:xfrm>
              <a:off x="1237" y="1530"/>
              <a:ext cx="344" cy="23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1">
              <a:extLst>
                <a:ext uri="{FF2B5EF4-FFF2-40B4-BE49-F238E27FC236}">
                  <a16:creationId xmlns:a16="http://schemas.microsoft.com/office/drawing/2014/main" id="{8F97B4FF-D3D4-C647-0CEC-B3032CDD8F80}"/>
                </a:ext>
              </a:extLst>
            </p:cNvPr>
            <p:cNvSpPr>
              <a:spLocks noChangeArrowheads="1"/>
            </p:cNvSpPr>
            <p:nvPr/>
          </p:nvSpPr>
          <p:spPr bwMode="auto">
            <a:xfrm>
              <a:off x="1581" y="1530"/>
              <a:ext cx="343" cy="23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2">
              <a:extLst>
                <a:ext uri="{FF2B5EF4-FFF2-40B4-BE49-F238E27FC236}">
                  <a16:creationId xmlns:a16="http://schemas.microsoft.com/office/drawing/2014/main" id="{325B0592-128B-2BF4-588F-7CCA3CCF28D9}"/>
                </a:ext>
              </a:extLst>
            </p:cNvPr>
            <p:cNvSpPr>
              <a:spLocks noChangeArrowheads="1"/>
            </p:cNvSpPr>
            <p:nvPr/>
          </p:nvSpPr>
          <p:spPr bwMode="auto">
            <a:xfrm>
              <a:off x="1924" y="1530"/>
              <a:ext cx="344" cy="234"/>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23">
              <a:extLst>
                <a:ext uri="{FF2B5EF4-FFF2-40B4-BE49-F238E27FC236}">
                  <a16:creationId xmlns:a16="http://schemas.microsoft.com/office/drawing/2014/main" id="{25AADED7-D744-72D4-92AB-C0AFEC20A5F6}"/>
                </a:ext>
              </a:extLst>
            </p:cNvPr>
            <p:cNvSpPr>
              <a:spLocks noChangeArrowheads="1"/>
            </p:cNvSpPr>
            <p:nvPr/>
          </p:nvSpPr>
          <p:spPr bwMode="auto">
            <a:xfrm>
              <a:off x="23" y="1763"/>
              <a:ext cx="527"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4">
              <a:extLst>
                <a:ext uri="{FF2B5EF4-FFF2-40B4-BE49-F238E27FC236}">
                  <a16:creationId xmlns:a16="http://schemas.microsoft.com/office/drawing/2014/main" id="{08150EC0-002C-703F-E657-C4EF9A23D1D0}"/>
                </a:ext>
              </a:extLst>
            </p:cNvPr>
            <p:cNvSpPr>
              <a:spLocks noChangeArrowheads="1"/>
            </p:cNvSpPr>
            <p:nvPr/>
          </p:nvSpPr>
          <p:spPr bwMode="auto">
            <a:xfrm>
              <a:off x="550" y="1763"/>
              <a:ext cx="344"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25">
              <a:extLst>
                <a:ext uri="{FF2B5EF4-FFF2-40B4-BE49-F238E27FC236}">
                  <a16:creationId xmlns:a16="http://schemas.microsoft.com/office/drawing/2014/main" id="{FD461482-C97A-A246-4A6C-EDD92F16C1ED}"/>
                </a:ext>
              </a:extLst>
            </p:cNvPr>
            <p:cNvSpPr>
              <a:spLocks noChangeArrowheads="1"/>
            </p:cNvSpPr>
            <p:nvPr/>
          </p:nvSpPr>
          <p:spPr bwMode="auto">
            <a:xfrm>
              <a:off x="894" y="1763"/>
              <a:ext cx="343"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6">
              <a:extLst>
                <a:ext uri="{FF2B5EF4-FFF2-40B4-BE49-F238E27FC236}">
                  <a16:creationId xmlns:a16="http://schemas.microsoft.com/office/drawing/2014/main" id="{C6870EDF-5475-5DDF-FC3E-19C194E3417B}"/>
                </a:ext>
              </a:extLst>
            </p:cNvPr>
            <p:cNvSpPr>
              <a:spLocks noChangeArrowheads="1"/>
            </p:cNvSpPr>
            <p:nvPr/>
          </p:nvSpPr>
          <p:spPr bwMode="auto">
            <a:xfrm>
              <a:off x="1237" y="1763"/>
              <a:ext cx="344"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27">
              <a:extLst>
                <a:ext uri="{FF2B5EF4-FFF2-40B4-BE49-F238E27FC236}">
                  <a16:creationId xmlns:a16="http://schemas.microsoft.com/office/drawing/2014/main" id="{1EEEA83B-46AC-C769-1CA1-969BAD66B161}"/>
                </a:ext>
              </a:extLst>
            </p:cNvPr>
            <p:cNvSpPr>
              <a:spLocks noChangeArrowheads="1"/>
            </p:cNvSpPr>
            <p:nvPr/>
          </p:nvSpPr>
          <p:spPr bwMode="auto">
            <a:xfrm>
              <a:off x="1581" y="1763"/>
              <a:ext cx="343" cy="234"/>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8">
              <a:extLst>
                <a:ext uri="{FF2B5EF4-FFF2-40B4-BE49-F238E27FC236}">
                  <a16:creationId xmlns:a16="http://schemas.microsoft.com/office/drawing/2014/main" id="{9EB57C63-584E-64CF-A07F-31673FA61B91}"/>
                </a:ext>
              </a:extLst>
            </p:cNvPr>
            <p:cNvSpPr>
              <a:spLocks noChangeArrowheads="1"/>
            </p:cNvSpPr>
            <p:nvPr/>
          </p:nvSpPr>
          <p:spPr bwMode="auto">
            <a:xfrm>
              <a:off x="1924" y="1764"/>
              <a:ext cx="344" cy="233"/>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Line 29">
              <a:extLst>
                <a:ext uri="{FF2B5EF4-FFF2-40B4-BE49-F238E27FC236}">
                  <a16:creationId xmlns:a16="http://schemas.microsoft.com/office/drawing/2014/main" id="{BB7C4A95-BBAC-5247-C10E-621778F18E42}"/>
                </a:ext>
              </a:extLst>
            </p:cNvPr>
            <p:cNvSpPr>
              <a:spLocks noChangeShapeType="1"/>
            </p:cNvSpPr>
            <p:nvPr/>
          </p:nvSpPr>
          <p:spPr bwMode="auto">
            <a:xfrm>
              <a:off x="550" y="1058"/>
              <a:ext cx="0" cy="94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30">
              <a:extLst>
                <a:ext uri="{FF2B5EF4-FFF2-40B4-BE49-F238E27FC236}">
                  <a16:creationId xmlns:a16="http://schemas.microsoft.com/office/drawing/2014/main" id="{9BA80F88-27CE-3E38-CC0B-30651E09478E}"/>
                </a:ext>
              </a:extLst>
            </p:cNvPr>
            <p:cNvSpPr>
              <a:spLocks noChangeShapeType="1"/>
            </p:cNvSpPr>
            <p:nvPr/>
          </p:nvSpPr>
          <p:spPr bwMode="auto">
            <a:xfrm>
              <a:off x="894" y="1058"/>
              <a:ext cx="0" cy="94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31">
              <a:extLst>
                <a:ext uri="{FF2B5EF4-FFF2-40B4-BE49-F238E27FC236}">
                  <a16:creationId xmlns:a16="http://schemas.microsoft.com/office/drawing/2014/main" id="{1D6D0B7A-EECF-3836-3038-89E594F1CEDD}"/>
                </a:ext>
              </a:extLst>
            </p:cNvPr>
            <p:cNvSpPr>
              <a:spLocks noChangeShapeType="1"/>
            </p:cNvSpPr>
            <p:nvPr/>
          </p:nvSpPr>
          <p:spPr bwMode="auto">
            <a:xfrm>
              <a:off x="1237" y="1058"/>
              <a:ext cx="0" cy="94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32">
              <a:extLst>
                <a:ext uri="{FF2B5EF4-FFF2-40B4-BE49-F238E27FC236}">
                  <a16:creationId xmlns:a16="http://schemas.microsoft.com/office/drawing/2014/main" id="{6FCD1C6B-6C1B-E75D-E294-1CE69B5DBAE3}"/>
                </a:ext>
              </a:extLst>
            </p:cNvPr>
            <p:cNvSpPr>
              <a:spLocks noChangeShapeType="1"/>
            </p:cNvSpPr>
            <p:nvPr/>
          </p:nvSpPr>
          <p:spPr bwMode="auto">
            <a:xfrm>
              <a:off x="1581" y="1058"/>
              <a:ext cx="0" cy="94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33">
              <a:extLst>
                <a:ext uri="{FF2B5EF4-FFF2-40B4-BE49-F238E27FC236}">
                  <a16:creationId xmlns:a16="http://schemas.microsoft.com/office/drawing/2014/main" id="{95C372D8-A5D8-E97D-D45A-C5815B7E433D}"/>
                </a:ext>
              </a:extLst>
            </p:cNvPr>
            <p:cNvSpPr>
              <a:spLocks noChangeShapeType="1"/>
            </p:cNvSpPr>
            <p:nvPr/>
          </p:nvSpPr>
          <p:spPr bwMode="auto">
            <a:xfrm>
              <a:off x="1924" y="1058"/>
              <a:ext cx="0" cy="94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34">
              <a:extLst>
                <a:ext uri="{FF2B5EF4-FFF2-40B4-BE49-F238E27FC236}">
                  <a16:creationId xmlns:a16="http://schemas.microsoft.com/office/drawing/2014/main" id="{24EAFE05-8CDE-7299-A677-1B6E8D210C85}"/>
                </a:ext>
              </a:extLst>
            </p:cNvPr>
            <p:cNvSpPr>
              <a:spLocks noChangeShapeType="1"/>
            </p:cNvSpPr>
            <p:nvPr/>
          </p:nvSpPr>
          <p:spPr bwMode="auto">
            <a:xfrm>
              <a:off x="19" y="1296"/>
              <a:ext cx="2253"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35">
              <a:extLst>
                <a:ext uri="{FF2B5EF4-FFF2-40B4-BE49-F238E27FC236}">
                  <a16:creationId xmlns:a16="http://schemas.microsoft.com/office/drawing/2014/main" id="{7AE34A92-47A8-8C3E-6DA3-D6C7D662F2CA}"/>
                </a:ext>
              </a:extLst>
            </p:cNvPr>
            <p:cNvSpPr>
              <a:spLocks noChangeShapeType="1"/>
            </p:cNvSpPr>
            <p:nvPr/>
          </p:nvSpPr>
          <p:spPr bwMode="auto">
            <a:xfrm>
              <a:off x="19" y="1530"/>
              <a:ext cx="225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Line 36">
              <a:extLst>
                <a:ext uri="{FF2B5EF4-FFF2-40B4-BE49-F238E27FC236}">
                  <a16:creationId xmlns:a16="http://schemas.microsoft.com/office/drawing/2014/main" id="{C1C5F1A7-C6F9-B787-2892-D7680586B4EF}"/>
                </a:ext>
              </a:extLst>
            </p:cNvPr>
            <p:cNvSpPr>
              <a:spLocks noChangeShapeType="1"/>
            </p:cNvSpPr>
            <p:nvPr/>
          </p:nvSpPr>
          <p:spPr bwMode="auto">
            <a:xfrm>
              <a:off x="19" y="1764"/>
              <a:ext cx="225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Line 37">
              <a:extLst>
                <a:ext uri="{FF2B5EF4-FFF2-40B4-BE49-F238E27FC236}">
                  <a16:creationId xmlns:a16="http://schemas.microsoft.com/office/drawing/2014/main" id="{DC1F88BA-6C6C-1DAC-BAAE-0FCA74DAAC24}"/>
                </a:ext>
              </a:extLst>
            </p:cNvPr>
            <p:cNvSpPr>
              <a:spLocks noChangeShapeType="1"/>
            </p:cNvSpPr>
            <p:nvPr/>
          </p:nvSpPr>
          <p:spPr bwMode="auto">
            <a:xfrm>
              <a:off x="23" y="1058"/>
              <a:ext cx="0" cy="94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Line 38">
              <a:extLst>
                <a:ext uri="{FF2B5EF4-FFF2-40B4-BE49-F238E27FC236}">
                  <a16:creationId xmlns:a16="http://schemas.microsoft.com/office/drawing/2014/main" id="{609CDF1E-2B70-EABD-55C4-DD21DB2E2303}"/>
                </a:ext>
              </a:extLst>
            </p:cNvPr>
            <p:cNvSpPr>
              <a:spLocks noChangeShapeType="1"/>
            </p:cNvSpPr>
            <p:nvPr/>
          </p:nvSpPr>
          <p:spPr bwMode="auto">
            <a:xfrm>
              <a:off x="2268" y="1058"/>
              <a:ext cx="0" cy="94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Line 39">
              <a:extLst>
                <a:ext uri="{FF2B5EF4-FFF2-40B4-BE49-F238E27FC236}">
                  <a16:creationId xmlns:a16="http://schemas.microsoft.com/office/drawing/2014/main" id="{2B4EA4A6-30F6-F64E-B522-8F25021BB6E2}"/>
                </a:ext>
              </a:extLst>
            </p:cNvPr>
            <p:cNvSpPr>
              <a:spLocks noChangeShapeType="1"/>
            </p:cNvSpPr>
            <p:nvPr/>
          </p:nvSpPr>
          <p:spPr bwMode="auto">
            <a:xfrm>
              <a:off x="19" y="1062"/>
              <a:ext cx="225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Line 40">
              <a:extLst>
                <a:ext uri="{FF2B5EF4-FFF2-40B4-BE49-F238E27FC236}">
                  <a16:creationId xmlns:a16="http://schemas.microsoft.com/office/drawing/2014/main" id="{B6F53F5E-5B63-7759-11A6-9A3951A139A7}"/>
                </a:ext>
              </a:extLst>
            </p:cNvPr>
            <p:cNvSpPr>
              <a:spLocks noChangeShapeType="1"/>
            </p:cNvSpPr>
            <p:nvPr/>
          </p:nvSpPr>
          <p:spPr bwMode="auto">
            <a:xfrm>
              <a:off x="19" y="1997"/>
              <a:ext cx="225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Rectangle 41">
              <a:extLst>
                <a:ext uri="{FF2B5EF4-FFF2-40B4-BE49-F238E27FC236}">
                  <a16:creationId xmlns:a16="http://schemas.microsoft.com/office/drawing/2014/main" id="{3EDF4CA3-07E0-509A-27A8-5D65B4EA7E53}"/>
                </a:ext>
              </a:extLst>
            </p:cNvPr>
            <p:cNvSpPr>
              <a:spLocks noChangeArrowheads="1"/>
            </p:cNvSpPr>
            <p:nvPr/>
          </p:nvSpPr>
          <p:spPr bwMode="auto">
            <a:xfrm>
              <a:off x="609" y="1089"/>
              <a:ext cx="126"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42">
              <a:extLst>
                <a:ext uri="{FF2B5EF4-FFF2-40B4-BE49-F238E27FC236}">
                  <a16:creationId xmlns:a16="http://schemas.microsoft.com/office/drawing/2014/main" id="{3612105E-3F65-AEF8-BD2E-9BAFF7066379}"/>
                </a:ext>
              </a:extLst>
            </p:cNvPr>
            <p:cNvSpPr>
              <a:spLocks noChangeArrowheads="1"/>
            </p:cNvSpPr>
            <p:nvPr/>
          </p:nvSpPr>
          <p:spPr bwMode="auto">
            <a:xfrm>
              <a:off x="659" y="1089"/>
              <a:ext cx="221"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1" name="Rectangle 43">
              <a:extLst>
                <a:ext uri="{FF2B5EF4-FFF2-40B4-BE49-F238E27FC236}">
                  <a16:creationId xmlns:a16="http://schemas.microsoft.com/office/drawing/2014/main" id="{119BE48F-BDFC-9E69-39BF-D991F9710FE0}"/>
                </a:ext>
              </a:extLst>
            </p:cNvPr>
            <p:cNvSpPr>
              <a:spLocks noChangeArrowheads="1"/>
            </p:cNvSpPr>
            <p:nvPr/>
          </p:nvSpPr>
          <p:spPr bwMode="auto">
            <a:xfrm>
              <a:off x="952" y="1089"/>
              <a:ext cx="127"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2" name="Rectangle 44">
              <a:extLst>
                <a:ext uri="{FF2B5EF4-FFF2-40B4-BE49-F238E27FC236}">
                  <a16:creationId xmlns:a16="http://schemas.microsoft.com/office/drawing/2014/main" id="{1118E7B8-2F80-4C46-A358-E72CFC5FA78C}"/>
                </a:ext>
              </a:extLst>
            </p:cNvPr>
            <p:cNvSpPr>
              <a:spLocks noChangeArrowheads="1"/>
            </p:cNvSpPr>
            <p:nvPr/>
          </p:nvSpPr>
          <p:spPr bwMode="auto">
            <a:xfrm>
              <a:off x="1002" y="1089"/>
              <a:ext cx="22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3" name="Rectangle 45">
              <a:extLst>
                <a:ext uri="{FF2B5EF4-FFF2-40B4-BE49-F238E27FC236}">
                  <a16:creationId xmlns:a16="http://schemas.microsoft.com/office/drawing/2014/main" id="{AD152D7F-A36B-969E-15EB-28EF35E342BE}"/>
                </a:ext>
              </a:extLst>
            </p:cNvPr>
            <p:cNvSpPr>
              <a:spLocks noChangeArrowheads="1"/>
            </p:cNvSpPr>
            <p:nvPr/>
          </p:nvSpPr>
          <p:spPr bwMode="auto">
            <a:xfrm>
              <a:off x="1295" y="1089"/>
              <a:ext cx="127"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46">
              <a:extLst>
                <a:ext uri="{FF2B5EF4-FFF2-40B4-BE49-F238E27FC236}">
                  <a16:creationId xmlns:a16="http://schemas.microsoft.com/office/drawing/2014/main" id="{B6FD67E9-0A09-5F65-E535-DF35DCAD629D}"/>
                </a:ext>
              </a:extLst>
            </p:cNvPr>
            <p:cNvSpPr>
              <a:spLocks noChangeArrowheads="1"/>
            </p:cNvSpPr>
            <p:nvPr/>
          </p:nvSpPr>
          <p:spPr bwMode="auto">
            <a:xfrm>
              <a:off x="1345" y="1089"/>
              <a:ext cx="22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5" name="Rectangle 47">
              <a:extLst>
                <a:ext uri="{FF2B5EF4-FFF2-40B4-BE49-F238E27FC236}">
                  <a16:creationId xmlns:a16="http://schemas.microsoft.com/office/drawing/2014/main" id="{094C4FEB-28F9-D444-5BB2-20391886895C}"/>
                </a:ext>
              </a:extLst>
            </p:cNvPr>
            <p:cNvSpPr>
              <a:spLocks noChangeArrowheads="1"/>
            </p:cNvSpPr>
            <p:nvPr/>
          </p:nvSpPr>
          <p:spPr bwMode="auto">
            <a:xfrm>
              <a:off x="1639" y="1089"/>
              <a:ext cx="127"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Rectangle 48">
              <a:extLst>
                <a:ext uri="{FF2B5EF4-FFF2-40B4-BE49-F238E27FC236}">
                  <a16:creationId xmlns:a16="http://schemas.microsoft.com/office/drawing/2014/main" id="{906497B6-592B-BD2B-C9A5-0765F9CF5E6A}"/>
                </a:ext>
              </a:extLst>
            </p:cNvPr>
            <p:cNvSpPr>
              <a:spLocks noChangeArrowheads="1"/>
            </p:cNvSpPr>
            <p:nvPr/>
          </p:nvSpPr>
          <p:spPr bwMode="auto">
            <a:xfrm>
              <a:off x="1689" y="1089"/>
              <a:ext cx="22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7" name="Rectangle 49">
              <a:extLst>
                <a:ext uri="{FF2B5EF4-FFF2-40B4-BE49-F238E27FC236}">
                  <a16:creationId xmlns:a16="http://schemas.microsoft.com/office/drawing/2014/main" id="{62259E4C-DBCE-BC97-5F91-0182AB3BCDDA}"/>
                </a:ext>
              </a:extLst>
            </p:cNvPr>
            <p:cNvSpPr>
              <a:spLocks noChangeArrowheads="1"/>
            </p:cNvSpPr>
            <p:nvPr/>
          </p:nvSpPr>
          <p:spPr bwMode="auto">
            <a:xfrm>
              <a:off x="1982" y="1089"/>
              <a:ext cx="127"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50">
              <a:extLst>
                <a:ext uri="{FF2B5EF4-FFF2-40B4-BE49-F238E27FC236}">
                  <a16:creationId xmlns:a16="http://schemas.microsoft.com/office/drawing/2014/main" id="{7CDCE4EF-D925-C03C-BDA0-CEE44EE042F4}"/>
                </a:ext>
              </a:extLst>
            </p:cNvPr>
            <p:cNvSpPr>
              <a:spLocks noChangeArrowheads="1"/>
            </p:cNvSpPr>
            <p:nvPr/>
          </p:nvSpPr>
          <p:spPr bwMode="auto">
            <a:xfrm>
              <a:off x="2032" y="1089"/>
              <a:ext cx="22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51">
              <a:extLst>
                <a:ext uri="{FF2B5EF4-FFF2-40B4-BE49-F238E27FC236}">
                  <a16:creationId xmlns:a16="http://schemas.microsoft.com/office/drawing/2014/main" id="{62F04E89-4DA5-CF5C-9AA4-BDAC8526246B}"/>
                </a:ext>
              </a:extLst>
            </p:cNvPr>
            <p:cNvSpPr>
              <a:spLocks noChangeArrowheads="1"/>
            </p:cNvSpPr>
            <p:nvPr/>
          </p:nvSpPr>
          <p:spPr bwMode="auto">
            <a:xfrm>
              <a:off x="81" y="1323"/>
              <a:ext cx="456"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Rectangle 52">
              <a:extLst>
                <a:ext uri="{FF2B5EF4-FFF2-40B4-BE49-F238E27FC236}">
                  <a16:creationId xmlns:a16="http://schemas.microsoft.com/office/drawing/2014/main" id="{3B14FC43-B0F3-47CE-DC82-5FD1B3D8AB88}"/>
                </a:ext>
              </a:extLst>
            </p:cNvPr>
            <p:cNvSpPr>
              <a:spLocks noChangeArrowheads="1"/>
            </p:cNvSpPr>
            <p:nvPr/>
          </p:nvSpPr>
          <p:spPr bwMode="auto">
            <a:xfrm>
              <a:off x="609" y="1323"/>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53">
              <a:extLst>
                <a:ext uri="{FF2B5EF4-FFF2-40B4-BE49-F238E27FC236}">
                  <a16:creationId xmlns:a16="http://schemas.microsoft.com/office/drawing/2014/main" id="{FA0A1533-B83E-E493-F35C-EAF7C55EA9A3}"/>
                </a:ext>
              </a:extLst>
            </p:cNvPr>
            <p:cNvSpPr>
              <a:spLocks noChangeArrowheads="1"/>
            </p:cNvSpPr>
            <p:nvPr/>
          </p:nvSpPr>
          <p:spPr bwMode="auto">
            <a:xfrm>
              <a:off x="674" y="1404"/>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2" name="Rectangle 54">
              <a:extLst>
                <a:ext uri="{FF2B5EF4-FFF2-40B4-BE49-F238E27FC236}">
                  <a16:creationId xmlns:a16="http://schemas.microsoft.com/office/drawing/2014/main" id="{AFEBB592-B610-C486-FA27-6128B4C9AD11}"/>
                </a:ext>
              </a:extLst>
            </p:cNvPr>
            <p:cNvSpPr>
              <a:spLocks noChangeArrowheads="1"/>
            </p:cNvSpPr>
            <p:nvPr/>
          </p:nvSpPr>
          <p:spPr bwMode="auto">
            <a:xfrm>
              <a:off x="952" y="1323"/>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55">
              <a:extLst>
                <a:ext uri="{FF2B5EF4-FFF2-40B4-BE49-F238E27FC236}">
                  <a16:creationId xmlns:a16="http://schemas.microsoft.com/office/drawing/2014/main" id="{0BEBD95F-42F5-4E13-D7FE-A67643228873}"/>
                </a:ext>
              </a:extLst>
            </p:cNvPr>
            <p:cNvSpPr>
              <a:spLocks noChangeArrowheads="1"/>
            </p:cNvSpPr>
            <p:nvPr/>
          </p:nvSpPr>
          <p:spPr bwMode="auto">
            <a:xfrm>
              <a:off x="1017" y="1404"/>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56">
              <a:extLst>
                <a:ext uri="{FF2B5EF4-FFF2-40B4-BE49-F238E27FC236}">
                  <a16:creationId xmlns:a16="http://schemas.microsoft.com/office/drawing/2014/main" id="{821FB6F7-6190-78A0-0F8B-4B5BF2CD6C17}"/>
                </a:ext>
              </a:extLst>
            </p:cNvPr>
            <p:cNvSpPr>
              <a:spLocks noChangeArrowheads="1"/>
            </p:cNvSpPr>
            <p:nvPr/>
          </p:nvSpPr>
          <p:spPr bwMode="auto">
            <a:xfrm>
              <a:off x="1295" y="1323"/>
              <a:ext cx="141"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57">
              <a:extLst>
                <a:ext uri="{FF2B5EF4-FFF2-40B4-BE49-F238E27FC236}">
                  <a16:creationId xmlns:a16="http://schemas.microsoft.com/office/drawing/2014/main" id="{DBF78EC5-5D25-34C4-FF7F-6C89B3556532}"/>
                </a:ext>
              </a:extLst>
            </p:cNvPr>
            <p:cNvSpPr>
              <a:spLocks noChangeArrowheads="1"/>
            </p:cNvSpPr>
            <p:nvPr/>
          </p:nvSpPr>
          <p:spPr bwMode="auto">
            <a:xfrm>
              <a:off x="1361" y="1404"/>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6" name="Rectangle 58">
              <a:extLst>
                <a:ext uri="{FF2B5EF4-FFF2-40B4-BE49-F238E27FC236}">
                  <a16:creationId xmlns:a16="http://schemas.microsoft.com/office/drawing/2014/main" id="{CA1F2165-4D92-B459-C362-C87327EE0CC5}"/>
                </a:ext>
              </a:extLst>
            </p:cNvPr>
            <p:cNvSpPr>
              <a:spLocks noChangeArrowheads="1"/>
            </p:cNvSpPr>
            <p:nvPr/>
          </p:nvSpPr>
          <p:spPr bwMode="auto">
            <a:xfrm>
              <a:off x="1639" y="1323"/>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7" name="Rectangle 59">
              <a:extLst>
                <a:ext uri="{FF2B5EF4-FFF2-40B4-BE49-F238E27FC236}">
                  <a16:creationId xmlns:a16="http://schemas.microsoft.com/office/drawing/2014/main" id="{4235CE46-C51D-D3CE-37D8-93E2674EC278}"/>
                </a:ext>
              </a:extLst>
            </p:cNvPr>
            <p:cNvSpPr>
              <a:spLocks noChangeArrowheads="1"/>
            </p:cNvSpPr>
            <p:nvPr/>
          </p:nvSpPr>
          <p:spPr bwMode="auto">
            <a:xfrm>
              <a:off x="1704" y="1404"/>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8" name="Rectangle 60">
              <a:extLst>
                <a:ext uri="{FF2B5EF4-FFF2-40B4-BE49-F238E27FC236}">
                  <a16:creationId xmlns:a16="http://schemas.microsoft.com/office/drawing/2014/main" id="{70457523-EF34-8C53-5281-852DCF7F6732}"/>
                </a:ext>
              </a:extLst>
            </p:cNvPr>
            <p:cNvSpPr>
              <a:spLocks noChangeArrowheads="1"/>
            </p:cNvSpPr>
            <p:nvPr/>
          </p:nvSpPr>
          <p:spPr bwMode="auto">
            <a:xfrm>
              <a:off x="1982" y="1323"/>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Rectangle 61">
              <a:extLst>
                <a:ext uri="{FF2B5EF4-FFF2-40B4-BE49-F238E27FC236}">
                  <a16:creationId xmlns:a16="http://schemas.microsoft.com/office/drawing/2014/main" id="{DCD2AB19-4A95-55C5-0986-7502177FD0E0}"/>
                </a:ext>
              </a:extLst>
            </p:cNvPr>
            <p:cNvSpPr>
              <a:spLocks noChangeArrowheads="1"/>
            </p:cNvSpPr>
            <p:nvPr/>
          </p:nvSpPr>
          <p:spPr bwMode="auto">
            <a:xfrm>
              <a:off x="2048" y="1404"/>
              <a:ext cx="9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62">
              <a:extLst>
                <a:ext uri="{FF2B5EF4-FFF2-40B4-BE49-F238E27FC236}">
                  <a16:creationId xmlns:a16="http://schemas.microsoft.com/office/drawing/2014/main" id="{168E7E7D-2082-6018-50DC-FBF0F7D6DDF7}"/>
                </a:ext>
              </a:extLst>
            </p:cNvPr>
            <p:cNvSpPr>
              <a:spLocks noChangeArrowheads="1"/>
            </p:cNvSpPr>
            <p:nvPr/>
          </p:nvSpPr>
          <p:spPr bwMode="auto">
            <a:xfrm>
              <a:off x="81" y="1555"/>
              <a:ext cx="479"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63">
              <a:extLst>
                <a:ext uri="{FF2B5EF4-FFF2-40B4-BE49-F238E27FC236}">
                  <a16:creationId xmlns:a16="http://schemas.microsoft.com/office/drawing/2014/main" id="{41FC8E88-0C82-8F94-7770-95CBBE1664F5}"/>
                </a:ext>
              </a:extLst>
            </p:cNvPr>
            <p:cNvSpPr>
              <a:spLocks noChangeArrowheads="1"/>
            </p:cNvSpPr>
            <p:nvPr/>
          </p:nvSpPr>
          <p:spPr bwMode="auto">
            <a:xfrm>
              <a:off x="609" y="1555"/>
              <a:ext cx="148"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2" name="Rectangle 64">
              <a:extLst>
                <a:ext uri="{FF2B5EF4-FFF2-40B4-BE49-F238E27FC236}">
                  <a16:creationId xmlns:a16="http://schemas.microsoft.com/office/drawing/2014/main" id="{0EFFDE1D-063F-14EF-FE41-6ECE99B5CE0F}"/>
                </a:ext>
              </a:extLst>
            </p:cNvPr>
            <p:cNvSpPr>
              <a:spLocks noChangeArrowheads="1"/>
            </p:cNvSpPr>
            <p:nvPr/>
          </p:nvSpPr>
          <p:spPr bwMode="auto">
            <a:xfrm>
              <a:off x="674" y="1638"/>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3" name="Rectangle 65">
              <a:extLst>
                <a:ext uri="{FF2B5EF4-FFF2-40B4-BE49-F238E27FC236}">
                  <a16:creationId xmlns:a16="http://schemas.microsoft.com/office/drawing/2014/main" id="{E9F336C7-22D6-E53E-B1B8-082B4BBBB000}"/>
                </a:ext>
              </a:extLst>
            </p:cNvPr>
            <p:cNvSpPr>
              <a:spLocks noChangeArrowheads="1"/>
            </p:cNvSpPr>
            <p:nvPr/>
          </p:nvSpPr>
          <p:spPr bwMode="auto">
            <a:xfrm>
              <a:off x="952" y="1555"/>
              <a:ext cx="148"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4" name="Rectangle 66">
              <a:extLst>
                <a:ext uri="{FF2B5EF4-FFF2-40B4-BE49-F238E27FC236}">
                  <a16:creationId xmlns:a16="http://schemas.microsoft.com/office/drawing/2014/main" id="{D552FA56-FAF0-6E6D-7C64-E1E3F9097125}"/>
                </a:ext>
              </a:extLst>
            </p:cNvPr>
            <p:cNvSpPr>
              <a:spLocks noChangeArrowheads="1"/>
            </p:cNvSpPr>
            <p:nvPr/>
          </p:nvSpPr>
          <p:spPr bwMode="auto">
            <a:xfrm>
              <a:off x="1017" y="1638"/>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Rectangle 67">
              <a:extLst>
                <a:ext uri="{FF2B5EF4-FFF2-40B4-BE49-F238E27FC236}">
                  <a16:creationId xmlns:a16="http://schemas.microsoft.com/office/drawing/2014/main" id="{7C4C221F-5496-DD2F-83B3-3ECA80F71630}"/>
                </a:ext>
              </a:extLst>
            </p:cNvPr>
            <p:cNvSpPr>
              <a:spLocks noChangeArrowheads="1"/>
            </p:cNvSpPr>
            <p:nvPr/>
          </p:nvSpPr>
          <p:spPr bwMode="auto">
            <a:xfrm>
              <a:off x="1295" y="1555"/>
              <a:ext cx="148"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68">
              <a:extLst>
                <a:ext uri="{FF2B5EF4-FFF2-40B4-BE49-F238E27FC236}">
                  <a16:creationId xmlns:a16="http://schemas.microsoft.com/office/drawing/2014/main" id="{B9F7675D-8128-702B-57D6-F2A8A2481944}"/>
                </a:ext>
              </a:extLst>
            </p:cNvPr>
            <p:cNvSpPr>
              <a:spLocks noChangeArrowheads="1"/>
            </p:cNvSpPr>
            <p:nvPr/>
          </p:nvSpPr>
          <p:spPr bwMode="auto">
            <a:xfrm>
              <a:off x="1361" y="1638"/>
              <a:ext cx="14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 name="Rectangle 69">
              <a:extLst>
                <a:ext uri="{FF2B5EF4-FFF2-40B4-BE49-F238E27FC236}">
                  <a16:creationId xmlns:a16="http://schemas.microsoft.com/office/drawing/2014/main" id="{18CB9459-9E50-2B95-F923-D91F0D4B0D34}"/>
                </a:ext>
              </a:extLst>
            </p:cNvPr>
            <p:cNvSpPr>
              <a:spLocks noChangeArrowheads="1"/>
            </p:cNvSpPr>
            <p:nvPr/>
          </p:nvSpPr>
          <p:spPr bwMode="auto">
            <a:xfrm>
              <a:off x="1639" y="1555"/>
              <a:ext cx="148"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 name="Rectangle 70">
              <a:extLst>
                <a:ext uri="{FF2B5EF4-FFF2-40B4-BE49-F238E27FC236}">
                  <a16:creationId xmlns:a16="http://schemas.microsoft.com/office/drawing/2014/main" id="{4341EA79-3993-2E04-DB67-B794F99E22AF}"/>
                </a:ext>
              </a:extLst>
            </p:cNvPr>
            <p:cNvSpPr>
              <a:spLocks noChangeArrowheads="1"/>
            </p:cNvSpPr>
            <p:nvPr/>
          </p:nvSpPr>
          <p:spPr bwMode="auto">
            <a:xfrm>
              <a:off x="1704" y="1638"/>
              <a:ext cx="14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9" name="Rectangle 71">
              <a:extLst>
                <a:ext uri="{FF2B5EF4-FFF2-40B4-BE49-F238E27FC236}">
                  <a16:creationId xmlns:a16="http://schemas.microsoft.com/office/drawing/2014/main" id="{D294BE57-A645-082E-33BA-4DCC188BF251}"/>
                </a:ext>
              </a:extLst>
            </p:cNvPr>
            <p:cNvSpPr>
              <a:spLocks noChangeArrowheads="1"/>
            </p:cNvSpPr>
            <p:nvPr/>
          </p:nvSpPr>
          <p:spPr bwMode="auto">
            <a:xfrm>
              <a:off x="1982" y="1555"/>
              <a:ext cx="148"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0" name="Rectangle 72">
              <a:extLst>
                <a:ext uri="{FF2B5EF4-FFF2-40B4-BE49-F238E27FC236}">
                  <a16:creationId xmlns:a16="http://schemas.microsoft.com/office/drawing/2014/main" id="{C3556BE5-EF6B-9ACC-FB51-7CDF7AA8CDAF}"/>
                </a:ext>
              </a:extLst>
            </p:cNvPr>
            <p:cNvSpPr>
              <a:spLocks noChangeArrowheads="1"/>
            </p:cNvSpPr>
            <p:nvPr/>
          </p:nvSpPr>
          <p:spPr bwMode="auto">
            <a:xfrm>
              <a:off x="2048" y="1638"/>
              <a:ext cx="147"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1" name="Rectangle 73">
              <a:extLst>
                <a:ext uri="{FF2B5EF4-FFF2-40B4-BE49-F238E27FC236}">
                  <a16:creationId xmlns:a16="http://schemas.microsoft.com/office/drawing/2014/main" id="{AD560721-98CB-D222-F80B-8983F1B79828}"/>
                </a:ext>
              </a:extLst>
            </p:cNvPr>
            <p:cNvSpPr>
              <a:spLocks noChangeArrowheads="1"/>
            </p:cNvSpPr>
            <p:nvPr/>
          </p:nvSpPr>
          <p:spPr bwMode="auto">
            <a:xfrm>
              <a:off x="81" y="1789"/>
              <a:ext cx="456"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2" name="Rectangle 74">
              <a:extLst>
                <a:ext uri="{FF2B5EF4-FFF2-40B4-BE49-F238E27FC236}">
                  <a16:creationId xmlns:a16="http://schemas.microsoft.com/office/drawing/2014/main" id="{BEB4C193-B6C1-F46C-29A5-4B9653928B17}"/>
                </a:ext>
              </a:extLst>
            </p:cNvPr>
            <p:cNvSpPr>
              <a:spLocks noChangeArrowheads="1"/>
            </p:cNvSpPr>
            <p:nvPr/>
          </p:nvSpPr>
          <p:spPr bwMode="auto">
            <a:xfrm>
              <a:off x="609" y="1789"/>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3" name="Rectangle 75">
              <a:extLst>
                <a:ext uri="{FF2B5EF4-FFF2-40B4-BE49-F238E27FC236}">
                  <a16:creationId xmlns:a16="http://schemas.microsoft.com/office/drawing/2014/main" id="{8457AE54-ABE0-E70D-7A4A-5477E5D774D2}"/>
                </a:ext>
              </a:extLst>
            </p:cNvPr>
            <p:cNvSpPr>
              <a:spLocks noChangeArrowheads="1"/>
            </p:cNvSpPr>
            <p:nvPr/>
          </p:nvSpPr>
          <p:spPr bwMode="auto">
            <a:xfrm>
              <a:off x="674" y="1872"/>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4" name="Rectangle 76">
              <a:extLst>
                <a:ext uri="{FF2B5EF4-FFF2-40B4-BE49-F238E27FC236}">
                  <a16:creationId xmlns:a16="http://schemas.microsoft.com/office/drawing/2014/main" id="{C021A638-F417-68CA-C875-775D9C06722D}"/>
                </a:ext>
              </a:extLst>
            </p:cNvPr>
            <p:cNvSpPr>
              <a:spLocks noChangeArrowheads="1"/>
            </p:cNvSpPr>
            <p:nvPr/>
          </p:nvSpPr>
          <p:spPr bwMode="auto">
            <a:xfrm>
              <a:off x="952" y="1789"/>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5" name="Rectangle 77">
              <a:extLst>
                <a:ext uri="{FF2B5EF4-FFF2-40B4-BE49-F238E27FC236}">
                  <a16:creationId xmlns:a16="http://schemas.microsoft.com/office/drawing/2014/main" id="{C192ED01-CA37-A623-955B-A207BA8D4CAB}"/>
                </a:ext>
              </a:extLst>
            </p:cNvPr>
            <p:cNvSpPr>
              <a:spLocks noChangeArrowheads="1"/>
            </p:cNvSpPr>
            <p:nvPr/>
          </p:nvSpPr>
          <p:spPr bwMode="auto">
            <a:xfrm>
              <a:off x="1017" y="1872"/>
              <a:ext cx="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6" name="Rectangle 78">
              <a:extLst>
                <a:ext uri="{FF2B5EF4-FFF2-40B4-BE49-F238E27FC236}">
                  <a16:creationId xmlns:a16="http://schemas.microsoft.com/office/drawing/2014/main" id="{3CF34896-3D82-B438-B994-CE21D7209218}"/>
                </a:ext>
              </a:extLst>
            </p:cNvPr>
            <p:cNvSpPr>
              <a:spLocks noChangeArrowheads="1"/>
            </p:cNvSpPr>
            <p:nvPr/>
          </p:nvSpPr>
          <p:spPr bwMode="auto">
            <a:xfrm>
              <a:off x="1295" y="1789"/>
              <a:ext cx="141"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7" name="Rectangle 79">
              <a:extLst>
                <a:ext uri="{FF2B5EF4-FFF2-40B4-BE49-F238E27FC236}">
                  <a16:creationId xmlns:a16="http://schemas.microsoft.com/office/drawing/2014/main" id="{2BA7771A-4D3B-AFF1-75F7-7AF474321F92}"/>
                </a:ext>
              </a:extLst>
            </p:cNvPr>
            <p:cNvSpPr>
              <a:spLocks noChangeArrowheads="1"/>
            </p:cNvSpPr>
            <p:nvPr/>
          </p:nvSpPr>
          <p:spPr bwMode="auto">
            <a:xfrm>
              <a:off x="1361" y="1872"/>
              <a:ext cx="14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8" name="Rectangle 80">
              <a:extLst>
                <a:ext uri="{FF2B5EF4-FFF2-40B4-BE49-F238E27FC236}">
                  <a16:creationId xmlns:a16="http://schemas.microsoft.com/office/drawing/2014/main" id="{8DF79994-88F8-9664-889D-0F2AA6E56B0C}"/>
                </a:ext>
              </a:extLst>
            </p:cNvPr>
            <p:cNvSpPr>
              <a:spLocks noChangeArrowheads="1"/>
            </p:cNvSpPr>
            <p:nvPr/>
          </p:nvSpPr>
          <p:spPr bwMode="auto">
            <a:xfrm>
              <a:off x="1639" y="1789"/>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9" name="Rectangle 81">
              <a:extLst>
                <a:ext uri="{FF2B5EF4-FFF2-40B4-BE49-F238E27FC236}">
                  <a16:creationId xmlns:a16="http://schemas.microsoft.com/office/drawing/2014/main" id="{6DB48D81-C970-7E21-5FE8-61C5BBCF1ACD}"/>
                </a:ext>
              </a:extLst>
            </p:cNvPr>
            <p:cNvSpPr>
              <a:spLocks noChangeArrowheads="1"/>
            </p:cNvSpPr>
            <p:nvPr/>
          </p:nvSpPr>
          <p:spPr bwMode="auto">
            <a:xfrm>
              <a:off x="1704" y="1872"/>
              <a:ext cx="14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0" name="Rectangle 82">
              <a:extLst>
                <a:ext uri="{FF2B5EF4-FFF2-40B4-BE49-F238E27FC236}">
                  <a16:creationId xmlns:a16="http://schemas.microsoft.com/office/drawing/2014/main" id="{0BD0887C-C460-7AE8-E429-09B58C53AA25}"/>
                </a:ext>
              </a:extLst>
            </p:cNvPr>
            <p:cNvSpPr>
              <a:spLocks noChangeArrowheads="1"/>
            </p:cNvSpPr>
            <p:nvPr/>
          </p:nvSpPr>
          <p:spPr bwMode="auto">
            <a:xfrm>
              <a:off x="1982" y="1789"/>
              <a:ext cx="1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1" name="Rectangle 83">
              <a:extLst>
                <a:ext uri="{FF2B5EF4-FFF2-40B4-BE49-F238E27FC236}">
                  <a16:creationId xmlns:a16="http://schemas.microsoft.com/office/drawing/2014/main" id="{DBEE0CE1-D05F-10E2-2759-F20172754E0F}"/>
                </a:ext>
              </a:extLst>
            </p:cNvPr>
            <p:cNvSpPr>
              <a:spLocks noChangeArrowheads="1"/>
            </p:cNvSpPr>
            <p:nvPr/>
          </p:nvSpPr>
          <p:spPr bwMode="auto">
            <a:xfrm>
              <a:off x="2048" y="1872"/>
              <a:ext cx="147"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84" name="AutoShape 85">
            <a:extLst>
              <a:ext uri="{FF2B5EF4-FFF2-40B4-BE49-F238E27FC236}">
                <a16:creationId xmlns:a16="http://schemas.microsoft.com/office/drawing/2014/main" id="{69484D29-EEED-0068-F70F-663D890EAA13}"/>
              </a:ext>
            </a:extLst>
          </p:cNvPr>
          <p:cNvSpPr>
            <a:spLocks noChangeAspect="1" noChangeArrowheads="1" noTextEdit="1"/>
          </p:cNvSpPr>
          <p:nvPr/>
        </p:nvSpPr>
        <p:spPr bwMode="auto">
          <a:xfrm>
            <a:off x="41275" y="4100513"/>
            <a:ext cx="3597275" cy="159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Rectangle 87">
            <a:extLst>
              <a:ext uri="{FF2B5EF4-FFF2-40B4-BE49-F238E27FC236}">
                <a16:creationId xmlns:a16="http://schemas.microsoft.com/office/drawing/2014/main" id="{D847E927-8356-60EC-B31A-9A86E1FAE5A8}"/>
              </a:ext>
            </a:extLst>
          </p:cNvPr>
          <p:cNvSpPr>
            <a:spLocks noChangeArrowheads="1"/>
          </p:cNvSpPr>
          <p:nvPr/>
        </p:nvSpPr>
        <p:spPr bwMode="auto">
          <a:xfrm>
            <a:off x="49213" y="4125913"/>
            <a:ext cx="8382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Rectangle 88">
            <a:extLst>
              <a:ext uri="{FF2B5EF4-FFF2-40B4-BE49-F238E27FC236}">
                <a16:creationId xmlns:a16="http://schemas.microsoft.com/office/drawing/2014/main" id="{569189BB-DAFC-A257-60F1-6656C3E4070C}"/>
              </a:ext>
            </a:extLst>
          </p:cNvPr>
          <p:cNvSpPr>
            <a:spLocks noChangeArrowheads="1"/>
          </p:cNvSpPr>
          <p:nvPr/>
        </p:nvSpPr>
        <p:spPr bwMode="auto">
          <a:xfrm>
            <a:off x="887413" y="4125913"/>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Rectangle 89">
            <a:extLst>
              <a:ext uri="{FF2B5EF4-FFF2-40B4-BE49-F238E27FC236}">
                <a16:creationId xmlns:a16="http://schemas.microsoft.com/office/drawing/2014/main" id="{D9517FE0-1605-E379-B4BB-56B999F57042}"/>
              </a:ext>
            </a:extLst>
          </p:cNvPr>
          <p:cNvSpPr>
            <a:spLocks noChangeArrowheads="1"/>
          </p:cNvSpPr>
          <p:nvPr/>
        </p:nvSpPr>
        <p:spPr bwMode="auto">
          <a:xfrm>
            <a:off x="1431925" y="4125913"/>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Rectangle 90">
            <a:extLst>
              <a:ext uri="{FF2B5EF4-FFF2-40B4-BE49-F238E27FC236}">
                <a16:creationId xmlns:a16="http://schemas.microsoft.com/office/drawing/2014/main" id="{C63667D0-5B0B-38A5-AD92-7A4F3DBE6C2A}"/>
              </a:ext>
            </a:extLst>
          </p:cNvPr>
          <p:cNvSpPr>
            <a:spLocks noChangeArrowheads="1"/>
          </p:cNvSpPr>
          <p:nvPr/>
        </p:nvSpPr>
        <p:spPr bwMode="auto">
          <a:xfrm>
            <a:off x="1978025" y="4125913"/>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Rectangle 91">
            <a:extLst>
              <a:ext uri="{FF2B5EF4-FFF2-40B4-BE49-F238E27FC236}">
                <a16:creationId xmlns:a16="http://schemas.microsoft.com/office/drawing/2014/main" id="{31A819EC-3F83-235C-B11F-7798D8526465}"/>
              </a:ext>
            </a:extLst>
          </p:cNvPr>
          <p:cNvSpPr>
            <a:spLocks noChangeArrowheads="1"/>
          </p:cNvSpPr>
          <p:nvPr/>
        </p:nvSpPr>
        <p:spPr bwMode="auto">
          <a:xfrm>
            <a:off x="2522538" y="4125913"/>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Rectangle 92">
            <a:extLst>
              <a:ext uri="{FF2B5EF4-FFF2-40B4-BE49-F238E27FC236}">
                <a16:creationId xmlns:a16="http://schemas.microsoft.com/office/drawing/2014/main" id="{020958CE-F67E-9968-3FDE-7656FCAA06EE}"/>
              </a:ext>
            </a:extLst>
          </p:cNvPr>
          <p:cNvSpPr>
            <a:spLocks noChangeArrowheads="1"/>
          </p:cNvSpPr>
          <p:nvPr/>
        </p:nvSpPr>
        <p:spPr bwMode="auto">
          <a:xfrm>
            <a:off x="3068638" y="4125913"/>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Rectangle 93">
            <a:extLst>
              <a:ext uri="{FF2B5EF4-FFF2-40B4-BE49-F238E27FC236}">
                <a16:creationId xmlns:a16="http://schemas.microsoft.com/office/drawing/2014/main" id="{291F81CB-CD89-4874-A4D1-2B82C4BA8F22}"/>
              </a:ext>
            </a:extLst>
          </p:cNvPr>
          <p:cNvSpPr>
            <a:spLocks noChangeArrowheads="1"/>
          </p:cNvSpPr>
          <p:nvPr/>
        </p:nvSpPr>
        <p:spPr bwMode="auto">
          <a:xfrm>
            <a:off x="49213" y="4497388"/>
            <a:ext cx="8382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Rectangle 94">
            <a:extLst>
              <a:ext uri="{FF2B5EF4-FFF2-40B4-BE49-F238E27FC236}">
                <a16:creationId xmlns:a16="http://schemas.microsoft.com/office/drawing/2014/main" id="{05B06C38-81E1-D4EB-CDAC-BB50A27DA5E3}"/>
              </a:ext>
            </a:extLst>
          </p:cNvPr>
          <p:cNvSpPr>
            <a:spLocks noChangeArrowheads="1"/>
          </p:cNvSpPr>
          <p:nvPr/>
        </p:nvSpPr>
        <p:spPr bwMode="auto">
          <a:xfrm>
            <a:off x="887413" y="4497388"/>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Rectangle 95">
            <a:extLst>
              <a:ext uri="{FF2B5EF4-FFF2-40B4-BE49-F238E27FC236}">
                <a16:creationId xmlns:a16="http://schemas.microsoft.com/office/drawing/2014/main" id="{7A8FEDA3-5EFA-BC13-5BB4-A8C46B63CF46}"/>
              </a:ext>
            </a:extLst>
          </p:cNvPr>
          <p:cNvSpPr>
            <a:spLocks noChangeArrowheads="1"/>
          </p:cNvSpPr>
          <p:nvPr/>
        </p:nvSpPr>
        <p:spPr bwMode="auto">
          <a:xfrm>
            <a:off x="1431925" y="4497388"/>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96">
            <a:extLst>
              <a:ext uri="{FF2B5EF4-FFF2-40B4-BE49-F238E27FC236}">
                <a16:creationId xmlns:a16="http://schemas.microsoft.com/office/drawing/2014/main" id="{2B38406B-CFDB-F1C6-814E-1450FC239451}"/>
              </a:ext>
            </a:extLst>
          </p:cNvPr>
          <p:cNvSpPr>
            <a:spLocks noChangeArrowheads="1"/>
          </p:cNvSpPr>
          <p:nvPr/>
        </p:nvSpPr>
        <p:spPr bwMode="auto">
          <a:xfrm>
            <a:off x="1978025" y="4497388"/>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97">
            <a:extLst>
              <a:ext uri="{FF2B5EF4-FFF2-40B4-BE49-F238E27FC236}">
                <a16:creationId xmlns:a16="http://schemas.microsoft.com/office/drawing/2014/main" id="{59E5C5F8-BD18-214E-E8AF-39C1B9E56E1B}"/>
              </a:ext>
            </a:extLst>
          </p:cNvPr>
          <p:cNvSpPr>
            <a:spLocks noChangeArrowheads="1"/>
          </p:cNvSpPr>
          <p:nvPr/>
        </p:nvSpPr>
        <p:spPr bwMode="auto">
          <a:xfrm>
            <a:off x="2522538" y="4497388"/>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Rectangle 98">
            <a:extLst>
              <a:ext uri="{FF2B5EF4-FFF2-40B4-BE49-F238E27FC236}">
                <a16:creationId xmlns:a16="http://schemas.microsoft.com/office/drawing/2014/main" id="{9183E4BD-8CA8-CF1F-D915-03F0B2827655}"/>
              </a:ext>
            </a:extLst>
          </p:cNvPr>
          <p:cNvSpPr>
            <a:spLocks noChangeArrowheads="1"/>
          </p:cNvSpPr>
          <p:nvPr/>
        </p:nvSpPr>
        <p:spPr bwMode="auto">
          <a:xfrm>
            <a:off x="3068638" y="4497388"/>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Rectangle 99">
            <a:extLst>
              <a:ext uri="{FF2B5EF4-FFF2-40B4-BE49-F238E27FC236}">
                <a16:creationId xmlns:a16="http://schemas.microsoft.com/office/drawing/2014/main" id="{CED71784-A3E5-E568-C663-3A16E62BDBF0}"/>
              </a:ext>
            </a:extLst>
          </p:cNvPr>
          <p:cNvSpPr>
            <a:spLocks noChangeArrowheads="1"/>
          </p:cNvSpPr>
          <p:nvPr/>
        </p:nvSpPr>
        <p:spPr bwMode="auto">
          <a:xfrm>
            <a:off x="49213" y="4868863"/>
            <a:ext cx="838200"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100">
            <a:extLst>
              <a:ext uri="{FF2B5EF4-FFF2-40B4-BE49-F238E27FC236}">
                <a16:creationId xmlns:a16="http://schemas.microsoft.com/office/drawing/2014/main" id="{D0568BC7-EDEA-7250-8A0B-CD41222E62F3}"/>
              </a:ext>
            </a:extLst>
          </p:cNvPr>
          <p:cNvSpPr>
            <a:spLocks noChangeArrowheads="1"/>
          </p:cNvSpPr>
          <p:nvPr/>
        </p:nvSpPr>
        <p:spPr bwMode="auto">
          <a:xfrm>
            <a:off x="887413" y="4868863"/>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Rectangle 101">
            <a:extLst>
              <a:ext uri="{FF2B5EF4-FFF2-40B4-BE49-F238E27FC236}">
                <a16:creationId xmlns:a16="http://schemas.microsoft.com/office/drawing/2014/main" id="{C579B766-2E2D-0AC5-9B30-168ACDCFABD5}"/>
              </a:ext>
            </a:extLst>
          </p:cNvPr>
          <p:cNvSpPr>
            <a:spLocks noChangeArrowheads="1"/>
          </p:cNvSpPr>
          <p:nvPr/>
        </p:nvSpPr>
        <p:spPr bwMode="auto">
          <a:xfrm>
            <a:off x="1431925" y="4868863"/>
            <a:ext cx="546100"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102">
            <a:extLst>
              <a:ext uri="{FF2B5EF4-FFF2-40B4-BE49-F238E27FC236}">
                <a16:creationId xmlns:a16="http://schemas.microsoft.com/office/drawing/2014/main" id="{B1F6B36C-544C-63D1-1BE4-DE37348A5947}"/>
              </a:ext>
            </a:extLst>
          </p:cNvPr>
          <p:cNvSpPr>
            <a:spLocks noChangeArrowheads="1"/>
          </p:cNvSpPr>
          <p:nvPr/>
        </p:nvSpPr>
        <p:spPr bwMode="auto">
          <a:xfrm>
            <a:off x="1978025" y="4868863"/>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Rectangle 103">
            <a:extLst>
              <a:ext uri="{FF2B5EF4-FFF2-40B4-BE49-F238E27FC236}">
                <a16:creationId xmlns:a16="http://schemas.microsoft.com/office/drawing/2014/main" id="{C255C286-28C3-7304-5D2F-2E398FE18220}"/>
              </a:ext>
            </a:extLst>
          </p:cNvPr>
          <p:cNvSpPr>
            <a:spLocks noChangeArrowheads="1"/>
          </p:cNvSpPr>
          <p:nvPr/>
        </p:nvSpPr>
        <p:spPr bwMode="auto">
          <a:xfrm>
            <a:off x="2522538" y="4868863"/>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Rectangle 104">
            <a:extLst>
              <a:ext uri="{FF2B5EF4-FFF2-40B4-BE49-F238E27FC236}">
                <a16:creationId xmlns:a16="http://schemas.microsoft.com/office/drawing/2014/main" id="{59C49813-221B-71A7-4D67-580469CA99AF}"/>
              </a:ext>
            </a:extLst>
          </p:cNvPr>
          <p:cNvSpPr>
            <a:spLocks noChangeArrowheads="1"/>
          </p:cNvSpPr>
          <p:nvPr/>
        </p:nvSpPr>
        <p:spPr bwMode="auto">
          <a:xfrm>
            <a:off x="3068638" y="4868863"/>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Rectangle 105">
            <a:extLst>
              <a:ext uri="{FF2B5EF4-FFF2-40B4-BE49-F238E27FC236}">
                <a16:creationId xmlns:a16="http://schemas.microsoft.com/office/drawing/2014/main" id="{68A0D15D-FF78-4E76-9EE2-D29329EA549E}"/>
              </a:ext>
            </a:extLst>
          </p:cNvPr>
          <p:cNvSpPr>
            <a:spLocks noChangeArrowheads="1"/>
          </p:cNvSpPr>
          <p:nvPr/>
        </p:nvSpPr>
        <p:spPr bwMode="auto">
          <a:xfrm>
            <a:off x="49213" y="5240338"/>
            <a:ext cx="838200"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Rectangle 106">
            <a:extLst>
              <a:ext uri="{FF2B5EF4-FFF2-40B4-BE49-F238E27FC236}">
                <a16:creationId xmlns:a16="http://schemas.microsoft.com/office/drawing/2014/main" id="{ED083ADF-A9BC-EDE0-E041-D079E5F6BE5B}"/>
              </a:ext>
            </a:extLst>
          </p:cNvPr>
          <p:cNvSpPr>
            <a:spLocks noChangeArrowheads="1"/>
          </p:cNvSpPr>
          <p:nvPr/>
        </p:nvSpPr>
        <p:spPr bwMode="auto">
          <a:xfrm>
            <a:off x="887413" y="5240338"/>
            <a:ext cx="544513"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Rectangle 107">
            <a:extLst>
              <a:ext uri="{FF2B5EF4-FFF2-40B4-BE49-F238E27FC236}">
                <a16:creationId xmlns:a16="http://schemas.microsoft.com/office/drawing/2014/main" id="{C1F70CC0-3E84-7226-E946-7D4393F5F19A}"/>
              </a:ext>
            </a:extLst>
          </p:cNvPr>
          <p:cNvSpPr>
            <a:spLocks noChangeArrowheads="1"/>
          </p:cNvSpPr>
          <p:nvPr/>
        </p:nvSpPr>
        <p:spPr bwMode="auto">
          <a:xfrm>
            <a:off x="1431925" y="5240338"/>
            <a:ext cx="546100"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Rectangle 108">
            <a:extLst>
              <a:ext uri="{FF2B5EF4-FFF2-40B4-BE49-F238E27FC236}">
                <a16:creationId xmlns:a16="http://schemas.microsoft.com/office/drawing/2014/main" id="{98089C66-826E-7F03-E6D7-4D51A8D2B4ED}"/>
              </a:ext>
            </a:extLst>
          </p:cNvPr>
          <p:cNvSpPr>
            <a:spLocks noChangeArrowheads="1"/>
          </p:cNvSpPr>
          <p:nvPr/>
        </p:nvSpPr>
        <p:spPr bwMode="auto">
          <a:xfrm>
            <a:off x="1978025" y="5240338"/>
            <a:ext cx="544513"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Rectangle 109">
            <a:extLst>
              <a:ext uri="{FF2B5EF4-FFF2-40B4-BE49-F238E27FC236}">
                <a16:creationId xmlns:a16="http://schemas.microsoft.com/office/drawing/2014/main" id="{8751CE79-7712-3992-3738-76A689CED3A5}"/>
              </a:ext>
            </a:extLst>
          </p:cNvPr>
          <p:cNvSpPr>
            <a:spLocks noChangeArrowheads="1"/>
          </p:cNvSpPr>
          <p:nvPr/>
        </p:nvSpPr>
        <p:spPr bwMode="auto">
          <a:xfrm>
            <a:off x="2522538" y="5240338"/>
            <a:ext cx="544513"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Rectangle 110">
            <a:extLst>
              <a:ext uri="{FF2B5EF4-FFF2-40B4-BE49-F238E27FC236}">
                <a16:creationId xmlns:a16="http://schemas.microsoft.com/office/drawing/2014/main" id="{2AB2F658-2050-C595-54A8-831342AE2A1E}"/>
              </a:ext>
            </a:extLst>
          </p:cNvPr>
          <p:cNvSpPr>
            <a:spLocks noChangeArrowheads="1"/>
          </p:cNvSpPr>
          <p:nvPr/>
        </p:nvSpPr>
        <p:spPr bwMode="auto">
          <a:xfrm>
            <a:off x="3068638" y="5240338"/>
            <a:ext cx="544513"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Line 111">
            <a:extLst>
              <a:ext uri="{FF2B5EF4-FFF2-40B4-BE49-F238E27FC236}">
                <a16:creationId xmlns:a16="http://schemas.microsoft.com/office/drawing/2014/main" id="{0E375137-3A0F-8486-A90D-FADF5E1506AA}"/>
              </a:ext>
            </a:extLst>
          </p:cNvPr>
          <p:cNvSpPr>
            <a:spLocks noChangeShapeType="1"/>
          </p:cNvSpPr>
          <p:nvPr/>
        </p:nvSpPr>
        <p:spPr bwMode="auto">
          <a:xfrm>
            <a:off x="887413" y="4119563"/>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Line 112">
            <a:extLst>
              <a:ext uri="{FF2B5EF4-FFF2-40B4-BE49-F238E27FC236}">
                <a16:creationId xmlns:a16="http://schemas.microsoft.com/office/drawing/2014/main" id="{8D13D552-10E1-51A7-B7D9-BAC3B0E7A3E0}"/>
              </a:ext>
            </a:extLst>
          </p:cNvPr>
          <p:cNvSpPr>
            <a:spLocks noChangeShapeType="1"/>
          </p:cNvSpPr>
          <p:nvPr/>
        </p:nvSpPr>
        <p:spPr bwMode="auto">
          <a:xfrm>
            <a:off x="1431925" y="4119563"/>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1" name="Line 113">
            <a:extLst>
              <a:ext uri="{FF2B5EF4-FFF2-40B4-BE49-F238E27FC236}">
                <a16:creationId xmlns:a16="http://schemas.microsoft.com/office/drawing/2014/main" id="{18DE2317-A2F9-26A3-E71F-6200BDAAA28D}"/>
              </a:ext>
            </a:extLst>
          </p:cNvPr>
          <p:cNvSpPr>
            <a:spLocks noChangeShapeType="1"/>
          </p:cNvSpPr>
          <p:nvPr/>
        </p:nvSpPr>
        <p:spPr bwMode="auto">
          <a:xfrm>
            <a:off x="1978025" y="4119563"/>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2" name="Line 114">
            <a:extLst>
              <a:ext uri="{FF2B5EF4-FFF2-40B4-BE49-F238E27FC236}">
                <a16:creationId xmlns:a16="http://schemas.microsoft.com/office/drawing/2014/main" id="{941C83FA-ED86-4751-1678-4551B70BF506}"/>
              </a:ext>
            </a:extLst>
          </p:cNvPr>
          <p:cNvSpPr>
            <a:spLocks noChangeShapeType="1"/>
          </p:cNvSpPr>
          <p:nvPr/>
        </p:nvSpPr>
        <p:spPr bwMode="auto">
          <a:xfrm>
            <a:off x="2522538" y="4119563"/>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3" name="Line 115">
            <a:extLst>
              <a:ext uri="{FF2B5EF4-FFF2-40B4-BE49-F238E27FC236}">
                <a16:creationId xmlns:a16="http://schemas.microsoft.com/office/drawing/2014/main" id="{F6F5DDE3-8DF5-9F92-2C31-C11507687098}"/>
              </a:ext>
            </a:extLst>
          </p:cNvPr>
          <p:cNvSpPr>
            <a:spLocks noChangeShapeType="1"/>
          </p:cNvSpPr>
          <p:nvPr/>
        </p:nvSpPr>
        <p:spPr bwMode="auto">
          <a:xfrm>
            <a:off x="3067050" y="4119563"/>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Line 116">
            <a:extLst>
              <a:ext uri="{FF2B5EF4-FFF2-40B4-BE49-F238E27FC236}">
                <a16:creationId xmlns:a16="http://schemas.microsoft.com/office/drawing/2014/main" id="{5F8A7D61-741D-7254-6D7F-AE27AAF20E17}"/>
              </a:ext>
            </a:extLst>
          </p:cNvPr>
          <p:cNvSpPr>
            <a:spLocks noChangeShapeType="1"/>
          </p:cNvSpPr>
          <p:nvPr/>
        </p:nvSpPr>
        <p:spPr bwMode="auto">
          <a:xfrm>
            <a:off x="42863" y="4497388"/>
            <a:ext cx="3576638"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5" name="Line 117">
            <a:extLst>
              <a:ext uri="{FF2B5EF4-FFF2-40B4-BE49-F238E27FC236}">
                <a16:creationId xmlns:a16="http://schemas.microsoft.com/office/drawing/2014/main" id="{6BA61A9C-6E25-C0C2-4ECD-0D613F5306F0}"/>
              </a:ext>
            </a:extLst>
          </p:cNvPr>
          <p:cNvSpPr>
            <a:spLocks noChangeShapeType="1"/>
          </p:cNvSpPr>
          <p:nvPr/>
        </p:nvSpPr>
        <p:spPr bwMode="auto">
          <a:xfrm>
            <a:off x="42863" y="4868863"/>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6" name="Line 118">
            <a:extLst>
              <a:ext uri="{FF2B5EF4-FFF2-40B4-BE49-F238E27FC236}">
                <a16:creationId xmlns:a16="http://schemas.microsoft.com/office/drawing/2014/main" id="{453259D6-2C8A-C716-E2D6-F4DE3AA275DC}"/>
              </a:ext>
            </a:extLst>
          </p:cNvPr>
          <p:cNvSpPr>
            <a:spLocks noChangeShapeType="1"/>
          </p:cNvSpPr>
          <p:nvPr/>
        </p:nvSpPr>
        <p:spPr bwMode="auto">
          <a:xfrm>
            <a:off x="42863" y="5240338"/>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Line 119">
            <a:extLst>
              <a:ext uri="{FF2B5EF4-FFF2-40B4-BE49-F238E27FC236}">
                <a16:creationId xmlns:a16="http://schemas.microsoft.com/office/drawing/2014/main" id="{24545745-7A47-6F8F-4617-F38D9306AF18}"/>
              </a:ext>
            </a:extLst>
          </p:cNvPr>
          <p:cNvSpPr>
            <a:spLocks noChangeShapeType="1"/>
          </p:cNvSpPr>
          <p:nvPr/>
        </p:nvSpPr>
        <p:spPr bwMode="auto">
          <a:xfrm>
            <a:off x="49213" y="4119563"/>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Line 120">
            <a:extLst>
              <a:ext uri="{FF2B5EF4-FFF2-40B4-BE49-F238E27FC236}">
                <a16:creationId xmlns:a16="http://schemas.microsoft.com/office/drawing/2014/main" id="{E9EADB86-D093-B6EE-DAC1-5588BEFBBB64}"/>
              </a:ext>
            </a:extLst>
          </p:cNvPr>
          <p:cNvSpPr>
            <a:spLocks noChangeShapeType="1"/>
          </p:cNvSpPr>
          <p:nvPr/>
        </p:nvSpPr>
        <p:spPr bwMode="auto">
          <a:xfrm>
            <a:off x="3613150" y="4119563"/>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Line 121">
            <a:extLst>
              <a:ext uri="{FF2B5EF4-FFF2-40B4-BE49-F238E27FC236}">
                <a16:creationId xmlns:a16="http://schemas.microsoft.com/office/drawing/2014/main" id="{2CE94953-76E4-B0BE-6BC2-D27D8A616DE5}"/>
              </a:ext>
            </a:extLst>
          </p:cNvPr>
          <p:cNvSpPr>
            <a:spLocks noChangeShapeType="1"/>
          </p:cNvSpPr>
          <p:nvPr/>
        </p:nvSpPr>
        <p:spPr bwMode="auto">
          <a:xfrm>
            <a:off x="42863" y="4125913"/>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0" name="Line 122">
            <a:extLst>
              <a:ext uri="{FF2B5EF4-FFF2-40B4-BE49-F238E27FC236}">
                <a16:creationId xmlns:a16="http://schemas.microsoft.com/office/drawing/2014/main" id="{01A93477-F9CE-DA29-B9B2-262ED46C64EB}"/>
              </a:ext>
            </a:extLst>
          </p:cNvPr>
          <p:cNvSpPr>
            <a:spLocks noChangeShapeType="1"/>
          </p:cNvSpPr>
          <p:nvPr/>
        </p:nvSpPr>
        <p:spPr bwMode="auto">
          <a:xfrm>
            <a:off x="42863" y="5610225"/>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Rectangle 123">
            <a:extLst>
              <a:ext uri="{FF2B5EF4-FFF2-40B4-BE49-F238E27FC236}">
                <a16:creationId xmlns:a16="http://schemas.microsoft.com/office/drawing/2014/main" id="{22967E13-D238-0521-4823-45580E9FB2C0}"/>
              </a:ext>
            </a:extLst>
          </p:cNvPr>
          <p:cNvSpPr>
            <a:spLocks noChangeArrowheads="1"/>
          </p:cNvSpPr>
          <p:nvPr/>
        </p:nvSpPr>
        <p:spPr bwMode="auto">
          <a:xfrm>
            <a:off x="979488" y="4168775"/>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2" name="Rectangle 124">
            <a:extLst>
              <a:ext uri="{FF2B5EF4-FFF2-40B4-BE49-F238E27FC236}">
                <a16:creationId xmlns:a16="http://schemas.microsoft.com/office/drawing/2014/main" id="{911B1067-DFAB-4F6F-4173-ACF71EB8F670}"/>
              </a:ext>
            </a:extLst>
          </p:cNvPr>
          <p:cNvSpPr>
            <a:spLocks noChangeArrowheads="1"/>
          </p:cNvSpPr>
          <p:nvPr/>
        </p:nvSpPr>
        <p:spPr bwMode="auto">
          <a:xfrm>
            <a:off x="1058863" y="4168775"/>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3" name="Rectangle 125">
            <a:extLst>
              <a:ext uri="{FF2B5EF4-FFF2-40B4-BE49-F238E27FC236}">
                <a16:creationId xmlns:a16="http://schemas.microsoft.com/office/drawing/2014/main" id="{93DCD280-3A82-8D43-0580-FD8CD709EA05}"/>
              </a:ext>
            </a:extLst>
          </p:cNvPr>
          <p:cNvSpPr>
            <a:spLocks noChangeArrowheads="1"/>
          </p:cNvSpPr>
          <p:nvPr/>
        </p:nvSpPr>
        <p:spPr bwMode="auto">
          <a:xfrm>
            <a:off x="1524000" y="4168775"/>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4" name="Rectangle 126">
            <a:extLst>
              <a:ext uri="{FF2B5EF4-FFF2-40B4-BE49-F238E27FC236}">
                <a16:creationId xmlns:a16="http://schemas.microsoft.com/office/drawing/2014/main" id="{2141AA8F-B23A-5A76-583A-612EFD9B1458}"/>
              </a:ext>
            </a:extLst>
          </p:cNvPr>
          <p:cNvSpPr>
            <a:spLocks noChangeArrowheads="1"/>
          </p:cNvSpPr>
          <p:nvPr/>
        </p:nvSpPr>
        <p:spPr bwMode="auto">
          <a:xfrm>
            <a:off x="1603375" y="4168775"/>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5" name="Rectangle 127">
            <a:extLst>
              <a:ext uri="{FF2B5EF4-FFF2-40B4-BE49-F238E27FC236}">
                <a16:creationId xmlns:a16="http://schemas.microsoft.com/office/drawing/2014/main" id="{1F297F91-ED99-CCEB-765E-81B1581CB95C}"/>
              </a:ext>
            </a:extLst>
          </p:cNvPr>
          <p:cNvSpPr>
            <a:spLocks noChangeArrowheads="1"/>
          </p:cNvSpPr>
          <p:nvPr/>
        </p:nvSpPr>
        <p:spPr bwMode="auto">
          <a:xfrm>
            <a:off x="2070100" y="4168775"/>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128">
            <a:extLst>
              <a:ext uri="{FF2B5EF4-FFF2-40B4-BE49-F238E27FC236}">
                <a16:creationId xmlns:a16="http://schemas.microsoft.com/office/drawing/2014/main" id="{E3888F18-2101-B19D-DAA9-E4A3155BC335}"/>
              </a:ext>
            </a:extLst>
          </p:cNvPr>
          <p:cNvSpPr>
            <a:spLocks noChangeArrowheads="1"/>
          </p:cNvSpPr>
          <p:nvPr/>
        </p:nvSpPr>
        <p:spPr bwMode="auto">
          <a:xfrm>
            <a:off x="2149475" y="4168775"/>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129">
            <a:extLst>
              <a:ext uri="{FF2B5EF4-FFF2-40B4-BE49-F238E27FC236}">
                <a16:creationId xmlns:a16="http://schemas.microsoft.com/office/drawing/2014/main" id="{145EF2F8-B718-6E22-9683-6047A7BFFFA7}"/>
              </a:ext>
            </a:extLst>
          </p:cNvPr>
          <p:cNvSpPr>
            <a:spLocks noChangeArrowheads="1"/>
          </p:cNvSpPr>
          <p:nvPr/>
        </p:nvSpPr>
        <p:spPr bwMode="auto">
          <a:xfrm>
            <a:off x="2614613" y="4168775"/>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8" name="Rectangle 130">
            <a:extLst>
              <a:ext uri="{FF2B5EF4-FFF2-40B4-BE49-F238E27FC236}">
                <a16:creationId xmlns:a16="http://schemas.microsoft.com/office/drawing/2014/main" id="{9C182349-0C39-2359-1689-A83536F1EEF0}"/>
              </a:ext>
            </a:extLst>
          </p:cNvPr>
          <p:cNvSpPr>
            <a:spLocks noChangeArrowheads="1"/>
          </p:cNvSpPr>
          <p:nvPr/>
        </p:nvSpPr>
        <p:spPr bwMode="auto">
          <a:xfrm>
            <a:off x="2693988" y="4168775"/>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9" name="Rectangle 131">
            <a:extLst>
              <a:ext uri="{FF2B5EF4-FFF2-40B4-BE49-F238E27FC236}">
                <a16:creationId xmlns:a16="http://schemas.microsoft.com/office/drawing/2014/main" id="{9C9977B4-612F-07D2-B290-17998452DDB2}"/>
              </a:ext>
            </a:extLst>
          </p:cNvPr>
          <p:cNvSpPr>
            <a:spLocks noChangeArrowheads="1"/>
          </p:cNvSpPr>
          <p:nvPr/>
        </p:nvSpPr>
        <p:spPr bwMode="auto">
          <a:xfrm>
            <a:off x="3160713" y="4168775"/>
            <a:ext cx="200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132">
            <a:extLst>
              <a:ext uri="{FF2B5EF4-FFF2-40B4-BE49-F238E27FC236}">
                <a16:creationId xmlns:a16="http://schemas.microsoft.com/office/drawing/2014/main" id="{FF5CE8A8-792D-DECF-9C69-42E6FB5957F2}"/>
              </a:ext>
            </a:extLst>
          </p:cNvPr>
          <p:cNvSpPr>
            <a:spLocks noChangeArrowheads="1"/>
          </p:cNvSpPr>
          <p:nvPr/>
        </p:nvSpPr>
        <p:spPr bwMode="auto">
          <a:xfrm>
            <a:off x="3240088" y="4168775"/>
            <a:ext cx="350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1" name="Rectangle 133">
            <a:extLst>
              <a:ext uri="{FF2B5EF4-FFF2-40B4-BE49-F238E27FC236}">
                <a16:creationId xmlns:a16="http://schemas.microsoft.com/office/drawing/2014/main" id="{0F495FAB-C49E-4F24-8022-87C962D36186}"/>
              </a:ext>
            </a:extLst>
          </p:cNvPr>
          <p:cNvSpPr>
            <a:spLocks noChangeArrowheads="1"/>
          </p:cNvSpPr>
          <p:nvPr/>
        </p:nvSpPr>
        <p:spPr bwMode="auto">
          <a:xfrm>
            <a:off x="141288" y="4540250"/>
            <a:ext cx="7254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8" name="Rectangle 140">
            <a:extLst>
              <a:ext uri="{FF2B5EF4-FFF2-40B4-BE49-F238E27FC236}">
                <a16:creationId xmlns:a16="http://schemas.microsoft.com/office/drawing/2014/main" id="{5A538177-3CCE-F9EF-8690-412D848B6169}"/>
              </a:ext>
            </a:extLst>
          </p:cNvPr>
          <p:cNvSpPr>
            <a:spLocks noChangeArrowheads="1"/>
          </p:cNvSpPr>
          <p:nvPr/>
        </p:nvSpPr>
        <p:spPr bwMode="auto">
          <a:xfrm>
            <a:off x="141288" y="4911725"/>
            <a:ext cx="7254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39" name="Group 338">
            <a:extLst>
              <a:ext uri="{FF2B5EF4-FFF2-40B4-BE49-F238E27FC236}">
                <a16:creationId xmlns:a16="http://schemas.microsoft.com/office/drawing/2014/main" id="{B23AEF8A-A1B4-E139-74CA-17F462DA96BD}"/>
              </a:ext>
            </a:extLst>
          </p:cNvPr>
          <p:cNvGrpSpPr/>
          <p:nvPr/>
        </p:nvGrpSpPr>
        <p:grpSpPr>
          <a:xfrm>
            <a:off x="2070100" y="4540250"/>
            <a:ext cx="260351" cy="727075"/>
            <a:chOff x="2070100" y="4540250"/>
            <a:chExt cx="260351" cy="727075"/>
          </a:xfrm>
        </p:grpSpPr>
        <p:sp>
          <p:nvSpPr>
            <p:cNvPr id="236" name="Rectangle 138">
              <a:extLst>
                <a:ext uri="{FF2B5EF4-FFF2-40B4-BE49-F238E27FC236}">
                  <a16:creationId xmlns:a16="http://schemas.microsoft.com/office/drawing/2014/main" id="{2EF2333A-095A-9A10-7058-856BE431EFDC}"/>
                </a:ext>
              </a:extLst>
            </p:cNvPr>
            <p:cNvSpPr>
              <a:spLocks noChangeArrowheads="1"/>
            </p:cNvSpPr>
            <p:nvPr/>
          </p:nvSpPr>
          <p:spPr bwMode="auto">
            <a:xfrm>
              <a:off x="2070100" y="454025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7" name="Rectangle 139">
              <a:extLst>
                <a:ext uri="{FF2B5EF4-FFF2-40B4-BE49-F238E27FC236}">
                  <a16:creationId xmlns:a16="http://schemas.microsoft.com/office/drawing/2014/main" id="{98E3C848-F7CE-6119-8AEC-D96F42A61D0B}"/>
                </a:ext>
              </a:extLst>
            </p:cNvPr>
            <p:cNvSpPr>
              <a:spLocks noChangeArrowheads="1"/>
            </p:cNvSpPr>
            <p:nvPr/>
          </p:nvSpPr>
          <p:spPr bwMode="auto">
            <a:xfrm>
              <a:off x="2173288" y="4667250"/>
              <a:ext cx="1571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3" name="Rectangle 145">
              <a:extLst>
                <a:ext uri="{FF2B5EF4-FFF2-40B4-BE49-F238E27FC236}">
                  <a16:creationId xmlns:a16="http://schemas.microsoft.com/office/drawing/2014/main" id="{58FB73E0-7A6F-9DE7-87CA-1E21569481A7}"/>
                </a:ext>
              </a:extLst>
            </p:cNvPr>
            <p:cNvSpPr>
              <a:spLocks noChangeArrowheads="1"/>
            </p:cNvSpPr>
            <p:nvPr/>
          </p:nvSpPr>
          <p:spPr bwMode="auto">
            <a:xfrm>
              <a:off x="2070100" y="49117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4" name="Rectangle 146">
              <a:extLst>
                <a:ext uri="{FF2B5EF4-FFF2-40B4-BE49-F238E27FC236}">
                  <a16:creationId xmlns:a16="http://schemas.microsoft.com/office/drawing/2014/main" id="{AEAF4AFD-1D9F-1778-268E-8CECF74C34B4}"/>
                </a:ext>
              </a:extLst>
            </p:cNvPr>
            <p:cNvSpPr>
              <a:spLocks noChangeArrowheads="1"/>
            </p:cNvSpPr>
            <p:nvPr/>
          </p:nvSpPr>
          <p:spPr bwMode="auto">
            <a:xfrm>
              <a:off x="2173288" y="504031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245" name="Rectangle 147">
            <a:extLst>
              <a:ext uri="{FF2B5EF4-FFF2-40B4-BE49-F238E27FC236}">
                <a16:creationId xmlns:a16="http://schemas.microsoft.com/office/drawing/2014/main" id="{02377AFB-AA3A-6C33-863A-382649F6A982}"/>
              </a:ext>
            </a:extLst>
          </p:cNvPr>
          <p:cNvSpPr>
            <a:spLocks noChangeArrowheads="1"/>
          </p:cNvSpPr>
          <p:nvPr/>
        </p:nvSpPr>
        <p:spPr bwMode="auto">
          <a:xfrm>
            <a:off x="141288" y="5280025"/>
            <a:ext cx="7620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37" name="Group 336">
            <a:extLst>
              <a:ext uri="{FF2B5EF4-FFF2-40B4-BE49-F238E27FC236}">
                <a16:creationId xmlns:a16="http://schemas.microsoft.com/office/drawing/2014/main" id="{2CA2FB8E-EDE8-8EA7-0A7C-E6917DC22D5B}"/>
              </a:ext>
            </a:extLst>
          </p:cNvPr>
          <p:cNvGrpSpPr/>
          <p:nvPr/>
        </p:nvGrpSpPr>
        <p:grpSpPr>
          <a:xfrm>
            <a:off x="979488" y="4540250"/>
            <a:ext cx="260350" cy="1101725"/>
            <a:chOff x="979488" y="4540250"/>
            <a:chExt cx="260350" cy="1101725"/>
          </a:xfrm>
        </p:grpSpPr>
        <p:sp>
          <p:nvSpPr>
            <p:cNvPr id="232" name="Rectangle 134">
              <a:extLst>
                <a:ext uri="{FF2B5EF4-FFF2-40B4-BE49-F238E27FC236}">
                  <a16:creationId xmlns:a16="http://schemas.microsoft.com/office/drawing/2014/main" id="{95BDD419-3ACB-3233-BD57-C01074CE54B1}"/>
                </a:ext>
              </a:extLst>
            </p:cNvPr>
            <p:cNvSpPr>
              <a:spLocks noChangeArrowheads="1"/>
            </p:cNvSpPr>
            <p:nvPr/>
          </p:nvSpPr>
          <p:spPr bwMode="auto">
            <a:xfrm>
              <a:off x="979488" y="454025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Calibri" panose="020F0502020204030204" pitchFamily="34" charset="0"/>
                </a:rPr>
                <a:t>v</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3" name="Rectangle 135">
              <a:extLst>
                <a:ext uri="{FF2B5EF4-FFF2-40B4-BE49-F238E27FC236}">
                  <a16:creationId xmlns:a16="http://schemas.microsoft.com/office/drawing/2014/main" id="{D66ED14D-E294-2A0C-753C-C0CE0903EDA0}"/>
                </a:ext>
              </a:extLst>
            </p:cNvPr>
            <p:cNvSpPr>
              <a:spLocks noChangeArrowheads="1"/>
            </p:cNvSpPr>
            <p:nvPr/>
          </p:nvSpPr>
          <p:spPr bwMode="auto">
            <a:xfrm>
              <a:off x="1082675" y="4667250"/>
              <a:ext cx="1571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9" name="Rectangle 141">
              <a:extLst>
                <a:ext uri="{FF2B5EF4-FFF2-40B4-BE49-F238E27FC236}">
                  <a16:creationId xmlns:a16="http://schemas.microsoft.com/office/drawing/2014/main" id="{BE135698-9F89-4FAF-501D-A27696171D92}"/>
                </a:ext>
              </a:extLst>
            </p:cNvPr>
            <p:cNvSpPr>
              <a:spLocks noChangeArrowheads="1"/>
            </p:cNvSpPr>
            <p:nvPr/>
          </p:nvSpPr>
          <p:spPr bwMode="auto">
            <a:xfrm>
              <a:off x="979488" y="49117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Calibri" panose="020F0502020204030204" pitchFamily="34" charset="0"/>
                </a:rPr>
                <a:t>v</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0" name="Rectangle 142">
              <a:extLst>
                <a:ext uri="{FF2B5EF4-FFF2-40B4-BE49-F238E27FC236}">
                  <a16:creationId xmlns:a16="http://schemas.microsoft.com/office/drawing/2014/main" id="{69CCF880-9010-13D9-F24B-63CC49AE5991}"/>
                </a:ext>
              </a:extLst>
            </p:cNvPr>
            <p:cNvSpPr>
              <a:spLocks noChangeArrowheads="1"/>
            </p:cNvSpPr>
            <p:nvPr/>
          </p:nvSpPr>
          <p:spPr bwMode="auto">
            <a:xfrm>
              <a:off x="1082675" y="504031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6" name="Rectangle 148">
              <a:extLst>
                <a:ext uri="{FF2B5EF4-FFF2-40B4-BE49-F238E27FC236}">
                  <a16:creationId xmlns:a16="http://schemas.microsoft.com/office/drawing/2014/main" id="{5726C191-5C03-D7C3-D0AC-08187DFCFE2E}"/>
                </a:ext>
              </a:extLst>
            </p:cNvPr>
            <p:cNvSpPr>
              <a:spLocks noChangeArrowheads="1"/>
            </p:cNvSpPr>
            <p:nvPr/>
          </p:nvSpPr>
          <p:spPr bwMode="auto">
            <a:xfrm>
              <a:off x="979488" y="52800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Calibri" panose="020F0502020204030204" pitchFamily="34" charset="0"/>
                </a:rPr>
                <a:t>v</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7" name="Rectangle 149">
              <a:extLst>
                <a:ext uri="{FF2B5EF4-FFF2-40B4-BE49-F238E27FC236}">
                  <a16:creationId xmlns:a16="http://schemas.microsoft.com/office/drawing/2014/main" id="{DD955AA3-1415-116F-1F54-1E40930078A9}"/>
                </a:ext>
              </a:extLst>
            </p:cNvPr>
            <p:cNvSpPr>
              <a:spLocks noChangeArrowheads="1"/>
            </p:cNvSpPr>
            <p:nvPr/>
          </p:nvSpPr>
          <p:spPr bwMode="auto">
            <a:xfrm>
              <a:off x="1082675" y="54117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338" name="Group 337">
            <a:extLst>
              <a:ext uri="{FF2B5EF4-FFF2-40B4-BE49-F238E27FC236}">
                <a16:creationId xmlns:a16="http://schemas.microsoft.com/office/drawing/2014/main" id="{91D279B2-20DB-862F-5F51-AA9EF4EB8E00}"/>
              </a:ext>
            </a:extLst>
          </p:cNvPr>
          <p:cNvGrpSpPr/>
          <p:nvPr/>
        </p:nvGrpSpPr>
        <p:grpSpPr>
          <a:xfrm>
            <a:off x="1524000" y="4540250"/>
            <a:ext cx="261938" cy="1101725"/>
            <a:chOff x="1524000" y="4540250"/>
            <a:chExt cx="261938" cy="1101725"/>
          </a:xfrm>
        </p:grpSpPr>
        <p:sp>
          <p:nvSpPr>
            <p:cNvPr id="234" name="Rectangle 136">
              <a:extLst>
                <a:ext uri="{FF2B5EF4-FFF2-40B4-BE49-F238E27FC236}">
                  <a16:creationId xmlns:a16="http://schemas.microsoft.com/office/drawing/2014/main" id="{052A2AC0-8AD9-9F0B-FA44-F7EC736052ED}"/>
                </a:ext>
              </a:extLst>
            </p:cNvPr>
            <p:cNvSpPr>
              <a:spLocks noChangeArrowheads="1"/>
            </p:cNvSpPr>
            <p:nvPr/>
          </p:nvSpPr>
          <p:spPr bwMode="auto">
            <a:xfrm>
              <a:off x="1524000" y="4540250"/>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5" name="Rectangle 137">
              <a:extLst>
                <a:ext uri="{FF2B5EF4-FFF2-40B4-BE49-F238E27FC236}">
                  <a16:creationId xmlns:a16="http://schemas.microsoft.com/office/drawing/2014/main" id="{0C9C5216-B557-6CA6-3AD0-A11A410389C9}"/>
                </a:ext>
              </a:extLst>
            </p:cNvPr>
            <p:cNvSpPr>
              <a:spLocks noChangeArrowheads="1"/>
            </p:cNvSpPr>
            <p:nvPr/>
          </p:nvSpPr>
          <p:spPr bwMode="auto">
            <a:xfrm>
              <a:off x="1628775" y="4667250"/>
              <a:ext cx="1571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1" name="Rectangle 143">
              <a:extLst>
                <a:ext uri="{FF2B5EF4-FFF2-40B4-BE49-F238E27FC236}">
                  <a16:creationId xmlns:a16="http://schemas.microsoft.com/office/drawing/2014/main" id="{390B2B9D-4E4F-09B9-900B-9292D9A2CE51}"/>
                </a:ext>
              </a:extLst>
            </p:cNvPr>
            <p:cNvSpPr>
              <a:spLocks noChangeArrowheads="1"/>
            </p:cNvSpPr>
            <p:nvPr/>
          </p:nvSpPr>
          <p:spPr bwMode="auto">
            <a:xfrm>
              <a:off x="1524000" y="4911725"/>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2" name="Rectangle 144">
              <a:extLst>
                <a:ext uri="{FF2B5EF4-FFF2-40B4-BE49-F238E27FC236}">
                  <a16:creationId xmlns:a16="http://schemas.microsoft.com/office/drawing/2014/main" id="{497A8CD8-B1C5-8DE7-E7CD-828E72DA374E}"/>
                </a:ext>
              </a:extLst>
            </p:cNvPr>
            <p:cNvSpPr>
              <a:spLocks noChangeArrowheads="1"/>
            </p:cNvSpPr>
            <p:nvPr/>
          </p:nvSpPr>
          <p:spPr bwMode="auto">
            <a:xfrm>
              <a:off x="1628775" y="504031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8" name="Rectangle 150">
              <a:extLst>
                <a:ext uri="{FF2B5EF4-FFF2-40B4-BE49-F238E27FC236}">
                  <a16:creationId xmlns:a16="http://schemas.microsoft.com/office/drawing/2014/main" id="{BA51E72D-DA94-DFEF-6ADE-E8755F765314}"/>
                </a:ext>
              </a:extLst>
            </p:cNvPr>
            <p:cNvSpPr>
              <a:spLocks noChangeArrowheads="1"/>
            </p:cNvSpPr>
            <p:nvPr/>
          </p:nvSpPr>
          <p:spPr bwMode="auto">
            <a:xfrm>
              <a:off x="1524000" y="52800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9" name="Rectangle 151">
              <a:extLst>
                <a:ext uri="{FF2B5EF4-FFF2-40B4-BE49-F238E27FC236}">
                  <a16:creationId xmlns:a16="http://schemas.microsoft.com/office/drawing/2014/main" id="{6AAD2162-0599-7F0B-60A2-BB44F7822A5C}"/>
                </a:ext>
              </a:extLst>
            </p:cNvPr>
            <p:cNvSpPr>
              <a:spLocks noChangeArrowheads="1"/>
            </p:cNvSpPr>
            <p:nvPr/>
          </p:nvSpPr>
          <p:spPr bwMode="auto">
            <a:xfrm>
              <a:off x="1628775" y="54117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250" name="Oval 249">
            <a:extLst>
              <a:ext uri="{FF2B5EF4-FFF2-40B4-BE49-F238E27FC236}">
                <a16:creationId xmlns:a16="http://schemas.microsoft.com/office/drawing/2014/main" id="{30ECD29B-7437-9C9D-3AB4-190E505B2E30}"/>
              </a:ext>
            </a:extLst>
          </p:cNvPr>
          <p:cNvSpPr/>
          <p:nvPr/>
        </p:nvSpPr>
        <p:spPr>
          <a:xfrm>
            <a:off x="6022206"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4</a:t>
            </a:r>
            <a:endParaRPr lang="en-US" sz="2000" b="1" dirty="0"/>
          </a:p>
          <a:p>
            <a:pPr algn="ctr"/>
            <a:r>
              <a:rPr lang="en-US" sz="2000" b="1" dirty="0"/>
              <a:t>𝓌=8</a:t>
            </a:r>
          </a:p>
          <a:p>
            <a:pPr algn="ctr"/>
            <a:r>
              <a:rPr lang="en-US" sz="2000" b="1" dirty="0"/>
              <a:t>𝓁=2</a:t>
            </a:r>
          </a:p>
        </p:txBody>
      </p:sp>
      <p:sp>
        <p:nvSpPr>
          <p:cNvPr id="251" name="Oval 250">
            <a:extLst>
              <a:ext uri="{FF2B5EF4-FFF2-40B4-BE49-F238E27FC236}">
                <a16:creationId xmlns:a16="http://schemas.microsoft.com/office/drawing/2014/main" id="{A126C133-916F-50B0-F4C4-22EE519EE8AE}"/>
              </a:ext>
            </a:extLst>
          </p:cNvPr>
          <p:cNvSpPr/>
          <p:nvPr/>
        </p:nvSpPr>
        <p:spPr>
          <a:xfrm>
            <a:off x="3657600" y="83820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9</a:t>
            </a:r>
            <a:endParaRPr lang="en-US" sz="2000" b="1" dirty="0"/>
          </a:p>
          <a:p>
            <a:pPr algn="ctr"/>
            <a:r>
              <a:rPr lang="en-US" sz="2000" b="1" dirty="0"/>
              <a:t>𝓌=1</a:t>
            </a:r>
          </a:p>
          <a:p>
            <a:pPr algn="ctr"/>
            <a:r>
              <a:rPr lang="en-US" sz="2000" b="1" dirty="0"/>
              <a:t>𝓁=1</a:t>
            </a:r>
          </a:p>
        </p:txBody>
      </p:sp>
      <p:sp>
        <p:nvSpPr>
          <p:cNvPr id="252" name="Oval 251">
            <a:extLst>
              <a:ext uri="{FF2B5EF4-FFF2-40B4-BE49-F238E27FC236}">
                <a16:creationId xmlns:a16="http://schemas.microsoft.com/office/drawing/2014/main" id="{43E166B3-9639-0DC0-037E-5A9BA03F14FF}"/>
              </a:ext>
            </a:extLst>
          </p:cNvPr>
          <p:cNvSpPr/>
          <p:nvPr/>
        </p:nvSpPr>
        <p:spPr>
          <a:xfrm>
            <a:off x="4839903" y="83820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10</a:t>
            </a:r>
            <a:endParaRPr lang="en-US" sz="2000" b="1" dirty="0"/>
          </a:p>
          <a:p>
            <a:pPr algn="ctr"/>
            <a:r>
              <a:rPr lang="en-US" sz="2000" b="1" dirty="0"/>
              <a:t>𝓌=1</a:t>
            </a:r>
          </a:p>
          <a:p>
            <a:pPr algn="ctr"/>
            <a:r>
              <a:rPr lang="en-US" sz="2000" b="1" dirty="0"/>
              <a:t>𝓁=1</a:t>
            </a:r>
          </a:p>
        </p:txBody>
      </p:sp>
      <p:sp>
        <p:nvSpPr>
          <p:cNvPr id="253" name="Oval 252">
            <a:extLst>
              <a:ext uri="{FF2B5EF4-FFF2-40B4-BE49-F238E27FC236}">
                <a16:creationId xmlns:a16="http://schemas.microsoft.com/office/drawing/2014/main" id="{B52489C5-6B1D-AFE4-66B5-EB356115B3C9}"/>
              </a:ext>
            </a:extLst>
          </p:cNvPr>
          <p:cNvSpPr/>
          <p:nvPr/>
        </p:nvSpPr>
        <p:spPr>
          <a:xfrm>
            <a:off x="6022206"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11</a:t>
            </a:r>
            <a:endParaRPr lang="en-US" sz="2000" b="1" dirty="0"/>
          </a:p>
          <a:p>
            <a:pPr algn="ctr"/>
            <a:r>
              <a:rPr lang="en-US" sz="2000" b="1" dirty="0"/>
              <a:t>𝓌=1</a:t>
            </a:r>
          </a:p>
          <a:p>
            <a:pPr algn="ctr"/>
            <a:r>
              <a:rPr lang="en-US" sz="2000" b="1" dirty="0"/>
              <a:t>𝓁=1</a:t>
            </a:r>
          </a:p>
        </p:txBody>
      </p:sp>
      <p:sp>
        <p:nvSpPr>
          <p:cNvPr id="254" name="Oval 253">
            <a:extLst>
              <a:ext uri="{FF2B5EF4-FFF2-40B4-BE49-F238E27FC236}">
                <a16:creationId xmlns:a16="http://schemas.microsoft.com/office/drawing/2014/main" id="{9D0E57A7-2A9A-D410-1C5B-B0DE8AD415B2}"/>
              </a:ext>
            </a:extLst>
          </p:cNvPr>
          <p:cNvSpPr/>
          <p:nvPr/>
        </p:nvSpPr>
        <p:spPr>
          <a:xfrm>
            <a:off x="3657600" y="36466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a:t>
            </a:r>
            <a:endParaRPr lang="en-US" sz="2000" b="1" dirty="0"/>
          </a:p>
          <a:p>
            <a:pPr algn="ctr"/>
            <a:r>
              <a:rPr lang="en-US" sz="2000" b="1" dirty="0"/>
              <a:t>𝓌=3</a:t>
            </a:r>
          </a:p>
          <a:p>
            <a:pPr algn="ctr"/>
            <a:r>
              <a:rPr lang="en-US" sz="2000" b="1" dirty="0"/>
              <a:t>𝓁=3</a:t>
            </a:r>
          </a:p>
        </p:txBody>
      </p:sp>
      <p:sp>
        <p:nvSpPr>
          <p:cNvPr id="255" name="Oval 254">
            <a:extLst>
              <a:ext uri="{FF2B5EF4-FFF2-40B4-BE49-F238E27FC236}">
                <a16:creationId xmlns:a16="http://schemas.microsoft.com/office/drawing/2014/main" id="{E087A78C-5F61-7696-D30E-C97477DC7DCD}"/>
              </a:ext>
            </a:extLst>
          </p:cNvPr>
          <p:cNvSpPr/>
          <p:nvPr/>
        </p:nvSpPr>
        <p:spPr>
          <a:xfrm>
            <a:off x="3657600" y="2399326"/>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2</a:t>
            </a:r>
            <a:endParaRPr lang="en-US" sz="2000" b="1" dirty="0"/>
          </a:p>
          <a:p>
            <a:pPr algn="ctr"/>
            <a:r>
              <a:rPr lang="en-US" sz="2000" b="1" dirty="0"/>
              <a:t>𝓌=2</a:t>
            </a:r>
          </a:p>
          <a:p>
            <a:pPr algn="ctr"/>
            <a:r>
              <a:rPr lang="en-US" sz="2000" b="1" dirty="0"/>
              <a:t>𝓁=2</a:t>
            </a:r>
          </a:p>
        </p:txBody>
      </p:sp>
      <p:sp>
        <p:nvSpPr>
          <p:cNvPr id="256" name="Oval 255">
            <a:extLst>
              <a:ext uri="{FF2B5EF4-FFF2-40B4-BE49-F238E27FC236}">
                <a16:creationId xmlns:a16="http://schemas.microsoft.com/office/drawing/2014/main" id="{35F78075-6518-8E4F-3F01-C04CAAC3F829}"/>
              </a:ext>
            </a:extLst>
          </p:cNvPr>
          <p:cNvSpPr/>
          <p:nvPr/>
        </p:nvSpPr>
        <p:spPr>
          <a:xfrm>
            <a:off x="4839903"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3</a:t>
            </a:r>
            <a:endParaRPr lang="en-US" sz="2000" b="1" dirty="0"/>
          </a:p>
          <a:p>
            <a:pPr algn="ctr"/>
            <a:r>
              <a:rPr lang="en-US" sz="2000" b="1" dirty="0"/>
              <a:t>𝓌=8</a:t>
            </a:r>
          </a:p>
          <a:p>
            <a:pPr algn="ctr"/>
            <a:r>
              <a:rPr lang="en-US" sz="2000" b="1" dirty="0"/>
              <a:t>𝓁=2</a:t>
            </a:r>
          </a:p>
        </p:txBody>
      </p:sp>
      <p:cxnSp>
        <p:nvCxnSpPr>
          <p:cNvPr id="257" name="Straight Arrow Connector 256">
            <a:extLst>
              <a:ext uri="{FF2B5EF4-FFF2-40B4-BE49-F238E27FC236}">
                <a16:creationId xmlns:a16="http://schemas.microsoft.com/office/drawing/2014/main" id="{3C8C91D8-991E-663E-C22F-4280B99F50B9}"/>
              </a:ext>
            </a:extLst>
          </p:cNvPr>
          <p:cNvCxnSpPr>
            <a:cxnSpLocks/>
            <a:stCxn id="254" idx="0"/>
            <a:endCxn id="255" idx="4"/>
          </p:cNvCxnSpPr>
          <p:nvPr/>
        </p:nvCxnSpPr>
        <p:spPr>
          <a:xfrm flipV="1">
            <a:off x="4085924" y="3255974"/>
            <a:ext cx="0" cy="3906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58" name="Straight Arrow Connector 257">
            <a:extLst>
              <a:ext uri="{FF2B5EF4-FFF2-40B4-BE49-F238E27FC236}">
                <a16:creationId xmlns:a16="http://schemas.microsoft.com/office/drawing/2014/main" id="{CDD1ED15-F8BD-B12C-7EF8-69698BD1586A}"/>
              </a:ext>
            </a:extLst>
          </p:cNvPr>
          <p:cNvCxnSpPr>
            <a:cxnSpLocks/>
            <a:stCxn id="255" idx="0"/>
            <a:endCxn id="251" idx="4"/>
          </p:cNvCxnSpPr>
          <p:nvPr/>
        </p:nvCxnSpPr>
        <p:spPr>
          <a:xfrm flipV="1">
            <a:off x="4085924" y="1694849"/>
            <a:ext cx="0" cy="70447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59" name="Oval 258">
            <a:extLst>
              <a:ext uri="{FF2B5EF4-FFF2-40B4-BE49-F238E27FC236}">
                <a16:creationId xmlns:a16="http://schemas.microsoft.com/office/drawing/2014/main" id="{7186457E-F19A-4D20-D32C-3386422A3704}"/>
              </a:ext>
            </a:extLst>
          </p:cNvPr>
          <p:cNvSpPr/>
          <p:nvPr/>
        </p:nvSpPr>
        <p:spPr>
          <a:xfrm>
            <a:off x="7204509"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5</a:t>
            </a:r>
            <a:endParaRPr lang="en-US" sz="2000" b="1" dirty="0"/>
          </a:p>
          <a:p>
            <a:pPr algn="ctr"/>
            <a:r>
              <a:rPr lang="en-US" sz="2000" b="1" dirty="0"/>
              <a:t>𝓌=8</a:t>
            </a:r>
          </a:p>
          <a:p>
            <a:pPr algn="ctr"/>
            <a:r>
              <a:rPr lang="en-US" sz="2000" b="1" dirty="0"/>
              <a:t>𝓁=2</a:t>
            </a:r>
          </a:p>
        </p:txBody>
      </p:sp>
      <p:sp>
        <p:nvSpPr>
          <p:cNvPr id="260" name="Oval 259">
            <a:extLst>
              <a:ext uri="{FF2B5EF4-FFF2-40B4-BE49-F238E27FC236}">
                <a16:creationId xmlns:a16="http://schemas.microsoft.com/office/drawing/2014/main" id="{2914C6E4-4491-9AC3-AB26-6940B0AAEB4B}"/>
              </a:ext>
            </a:extLst>
          </p:cNvPr>
          <p:cNvSpPr/>
          <p:nvPr/>
        </p:nvSpPr>
        <p:spPr>
          <a:xfrm>
            <a:off x="7204509"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12</a:t>
            </a:r>
            <a:endParaRPr lang="en-US" sz="2000" b="1" dirty="0"/>
          </a:p>
          <a:p>
            <a:pPr algn="ctr"/>
            <a:r>
              <a:rPr lang="en-US" sz="2000" b="1" dirty="0"/>
              <a:t>𝓌=1</a:t>
            </a:r>
          </a:p>
          <a:p>
            <a:pPr algn="ctr"/>
            <a:r>
              <a:rPr lang="en-US" sz="2000" b="1" dirty="0"/>
              <a:t>𝓁=1</a:t>
            </a:r>
          </a:p>
        </p:txBody>
      </p:sp>
      <p:sp>
        <p:nvSpPr>
          <p:cNvPr id="261" name="Oval 260">
            <a:extLst>
              <a:ext uri="{FF2B5EF4-FFF2-40B4-BE49-F238E27FC236}">
                <a16:creationId xmlns:a16="http://schemas.microsoft.com/office/drawing/2014/main" id="{A8580A94-EB8F-8CD4-6685-A6DCF7F9D67D}"/>
              </a:ext>
            </a:extLst>
          </p:cNvPr>
          <p:cNvSpPr/>
          <p:nvPr/>
        </p:nvSpPr>
        <p:spPr>
          <a:xfrm>
            <a:off x="9609804"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7</a:t>
            </a:r>
            <a:endParaRPr lang="en-US" sz="2000" b="1" dirty="0"/>
          </a:p>
          <a:p>
            <a:pPr algn="ctr"/>
            <a:r>
              <a:rPr lang="en-US" sz="2000" b="1" dirty="0"/>
              <a:t>𝓌=8</a:t>
            </a:r>
          </a:p>
          <a:p>
            <a:pPr algn="ctr"/>
            <a:r>
              <a:rPr lang="en-US" sz="2000" b="1" dirty="0"/>
              <a:t>𝓁=2</a:t>
            </a:r>
          </a:p>
        </p:txBody>
      </p:sp>
      <p:sp>
        <p:nvSpPr>
          <p:cNvPr id="262" name="Oval 261">
            <a:extLst>
              <a:ext uri="{FF2B5EF4-FFF2-40B4-BE49-F238E27FC236}">
                <a16:creationId xmlns:a16="http://schemas.microsoft.com/office/drawing/2014/main" id="{0743F9A4-FE5A-3E60-84E1-1621ED21536A}"/>
              </a:ext>
            </a:extLst>
          </p:cNvPr>
          <p:cNvSpPr/>
          <p:nvPr/>
        </p:nvSpPr>
        <p:spPr>
          <a:xfrm>
            <a:off x="8427501" y="83820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13</a:t>
            </a:r>
            <a:endParaRPr lang="en-US" sz="2000" b="1" dirty="0"/>
          </a:p>
          <a:p>
            <a:pPr algn="ctr"/>
            <a:r>
              <a:rPr lang="en-US" sz="2000" b="1" dirty="0"/>
              <a:t>𝓌=1</a:t>
            </a:r>
          </a:p>
          <a:p>
            <a:pPr algn="ctr"/>
            <a:r>
              <a:rPr lang="en-US" sz="2000" b="1" dirty="0"/>
              <a:t>𝓁=1</a:t>
            </a:r>
          </a:p>
        </p:txBody>
      </p:sp>
      <p:sp>
        <p:nvSpPr>
          <p:cNvPr id="263" name="Oval 262">
            <a:extLst>
              <a:ext uri="{FF2B5EF4-FFF2-40B4-BE49-F238E27FC236}">
                <a16:creationId xmlns:a16="http://schemas.microsoft.com/office/drawing/2014/main" id="{044549A7-AA0A-D72A-0909-17A639DED9C7}"/>
              </a:ext>
            </a:extLst>
          </p:cNvPr>
          <p:cNvSpPr/>
          <p:nvPr/>
        </p:nvSpPr>
        <p:spPr>
          <a:xfrm>
            <a:off x="9609804"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14</a:t>
            </a:r>
            <a:endParaRPr lang="en-US" sz="2000" b="1" dirty="0"/>
          </a:p>
          <a:p>
            <a:pPr algn="ctr"/>
            <a:r>
              <a:rPr lang="en-US" sz="2000" b="1" dirty="0"/>
              <a:t>𝓌=1</a:t>
            </a:r>
          </a:p>
          <a:p>
            <a:pPr algn="ctr"/>
            <a:r>
              <a:rPr lang="en-US" sz="2000" b="1" dirty="0"/>
              <a:t>𝓁=1</a:t>
            </a:r>
          </a:p>
        </p:txBody>
      </p:sp>
      <p:sp>
        <p:nvSpPr>
          <p:cNvPr id="264" name="Oval 263">
            <a:extLst>
              <a:ext uri="{FF2B5EF4-FFF2-40B4-BE49-F238E27FC236}">
                <a16:creationId xmlns:a16="http://schemas.microsoft.com/office/drawing/2014/main" id="{22BFD5D2-DB0E-2F9B-F835-FD43501EDE48}"/>
              </a:ext>
            </a:extLst>
          </p:cNvPr>
          <p:cNvSpPr/>
          <p:nvPr/>
        </p:nvSpPr>
        <p:spPr>
          <a:xfrm>
            <a:off x="8427501"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6</a:t>
            </a:r>
            <a:endParaRPr lang="en-US" sz="2000" b="1" dirty="0"/>
          </a:p>
          <a:p>
            <a:pPr algn="ctr"/>
            <a:r>
              <a:rPr lang="en-US" sz="2000" b="1" dirty="0"/>
              <a:t>𝓌=8</a:t>
            </a:r>
          </a:p>
          <a:p>
            <a:pPr algn="ctr"/>
            <a:r>
              <a:rPr lang="en-US" sz="2000" b="1" dirty="0"/>
              <a:t>𝓁=2</a:t>
            </a:r>
          </a:p>
        </p:txBody>
      </p:sp>
      <p:sp>
        <p:nvSpPr>
          <p:cNvPr id="265" name="Oval 264">
            <a:extLst>
              <a:ext uri="{FF2B5EF4-FFF2-40B4-BE49-F238E27FC236}">
                <a16:creationId xmlns:a16="http://schemas.microsoft.com/office/drawing/2014/main" id="{055B0772-4D00-743F-6C0B-44AA45A3D346}"/>
              </a:ext>
            </a:extLst>
          </p:cNvPr>
          <p:cNvSpPr/>
          <p:nvPr/>
        </p:nvSpPr>
        <p:spPr>
          <a:xfrm>
            <a:off x="10792107" y="364098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8</a:t>
            </a:r>
            <a:endParaRPr lang="en-US" sz="2000" b="1" dirty="0"/>
          </a:p>
          <a:p>
            <a:pPr algn="ctr"/>
            <a:r>
              <a:rPr lang="en-US" sz="2000" b="1" dirty="0"/>
              <a:t>𝓌=8</a:t>
            </a:r>
          </a:p>
          <a:p>
            <a:pPr algn="ctr"/>
            <a:r>
              <a:rPr lang="en-US" sz="2000" b="1" dirty="0"/>
              <a:t>𝓁=2</a:t>
            </a:r>
          </a:p>
        </p:txBody>
      </p:sp>
      <p:sp>
        <p:nvSpPr>
          <p:cNvPr id="266" name="Oval 265">
            <a:extLst>
              <a:ext uri="{FF2B5EF4-FFF2-40B4-BE49-F238E27FC236}">
                <a16:creationId xmlns:a16="http://schemas.microsoft.com/office/drawing/2014/main" id="{24487F3F-3E2F-EE45-CF6A-44A0C6658D47}"/>
              </a:ext>
            </a:extLst>
          </p:cNvPr>
          <p:cNvSpPr/>
          <p:nvPr/>
        </p:nvSpPr>
        <p:spPr>
          <a:xfrm>
            <a:off x="10792107" y="83820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15</a:t>
            </a:r>
            <a:endParaRPr lang="en-US" sz="2000" b="1" dirty="0"/>
          </a:p>
          <a:p>
            <a:pPr algn="ctr"/>
            <a:r>
              <a:rPr lang="en-US" sz="2000" b="1" dirty="0"/>
              <a:t>𝓌=1</a:t>
            </a:r>
          </a:p>
          <a:p>
            <a:pPr algn="ctr"/>
            <a:r>
              <a:rPr lang="en-US" sz="2000" b="1" dirty="0"/>
              <a:t>𝓁=1</a:t>
            </a:r>
          </a:p>
        </p:txBody>
      </p:sp>
      <p:cxnSp>
        <p:nvCxnSpPr>
          <p:cNvPr id="267" name="Straight Arrow Connector 266">
            <a:extLst>
              <a:ext uri="{FF2B5EF4-FFF2-40B4-BE49-F238E27FC236}">
                <a16:creationId xmlns:a16="http://schemas.microsoft.com/office/drawing/2014/main" id="{274C1BC0-3F97-2120-5F65-F8343D757341}"/>
              </a:ext>
            </a:extLst>
          </p:cNvPr>
          <p:cNvCxnSpPr>
            <a:cxnSpLocks/>
            <a:stCxn id="261" idx="0"/>
            <a:endCxn id="263" idx="4"/>
          </p:cNvCxnSpPr>
          <p:nvPr/>
        </p:nvCxnSpPr>
        <p:spPr>
          <a:xfrm flipV="1">
            <a:off x="10038128"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68" name="Straight Arrow Connector 267">
            <a:extLst>
              <a:ext uri="{FF2B5EF4-FFF2-40B4-BE49-F238E27FC236}">
                <a16:creationId xmlns:a16="http://schemas.microsoft.com/office/drawing/2014/main" id="{CC4DD8E5-4BB3-8DCB-A67F-8085BD20B5AA}"/>
              </a:ext>
            </a:extLst>
          </p:cNvPr>
          <p:cNvCxnSpPr>
            <a:cxnSpLocks/>
            <a:stCxn id="265" idx="0"/>
            <a:endCxn id="266" idx="4"/>
          </p:cNvCxnSpPr>
          <p:nvPr/>
        </p:nvCxnSpPr>
        <p:spPr>
          <a:xfrm flipV="1">
            <a:off x="11220431"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69" name="Straight Arrow Connector 268">
            <a:extLst>
              <a:ext uri="{FF2B5EF4-FFF2-40B4-BE49-F238E27FC236}">
                <a16:creationId xmlns:a16="http://schemas.microsoft.com/office/drawing/2014/main" id="{03E6F4B7-A6DB-8F9C-E4A4-BB5C90342D8A}"/>
              </a:ext>
            </a:extLst>
          </p:cNvPr>
          <p:cNvCxnSpPr>
            <a:cxnSpLocks/>
            <a:stCxn id="256" idx="0"/>
            <a:endCxn id="252" idx="4"/>
          </p:cNvCxnSpPr>
          <p:nvPr/>
        </p:nvCxnSpPr>
        <p:spPr>
          <a:xfrm flipV="1">
            <a:off x="5268227" y="1694849"/>
            <a:ext cx="0"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0" name="Straight Arrow Connector 269">
            <a:extLst>
              <a:ext uri="{FF2B5EF4-FFF2-40B4-BE49-F238E27FC236}">
                <a16:creationId xmlns:a16="http://schemas.microsoft.com/office/drawing/2014/main" id="{61880FB9-91A2-517D-2B06-D0D07C64CFF1}"/>
              </a:ext>
            </a:extLst>
          </p:cNvPr>
          <p:cNvCxnSpPr>
            <a:cxnSpLocks/>
            <a:stCxn id="250" idx="0"/>
            <a:endCxn id="253" idx="4"/>
          </p:cNvCxnSpPr>
          <p:nvPr/>
        </p:nvCxnSpPr>
        <p:spPr>
          <a:xfrm flipV="1">
            <a:off x="6450530"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1" name="Straight Arrow Connector 270">
            <a:extLst>
              <a:ext uri="{FF2B5EF4-FFF2-40B4-BE49-F238E27FC236}">
                <a16:creationId xmlns:a16="http://schemas.microsoft.com/office/drawing/2014/main" id="{2969C872-B70E-B337-824E-BE222B322CD2}"/>
              </a:ext>
            </a:extLst>
          </p:cNvPr>
          <p:cNvCxnSpPr>
            <a:cxnSpLocks/>
            <a:stCxn id="259" idx="0"/>
            <a:endCxn id="260" idx="4"/>
          </p:cNvCxnSpPr>
          <p:nvPr/>
        </p:nvCxnSpPr>
        <p:spPr>
          <a:xfrm flipV="1">
            <a:off x="7632833" y="1694848"/>
            <a:ext cx="0"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2" name="Straight Arrow Connector 271">
            <a:extLst>
              <a:ext uri="{FF2B5EF4-FFF2-40B4-BE49-F238E27FC236}">
                <a16:creationId xmlns:a16="http://schemas.microsoft.com/office/drawing/2014/main" id="{407F4553-1C7D-391C-0B3E-EEE2765FF031}"/>
              </a:ext>
            </a:extLst>
          </p:cNvPr>
          <p:cNvCxnSpPr>
            <a:cxnSpLocks/>
            <a:stCxn id="264" idx="0"/>
            <a:endCxn id="262" idx="4"/>
          </p:cNvCxnSpPr>
          <p:nvPr/>
        </p:nvCxnSpPr>
        <p:spPr>
          <a:xfrm flipV="1">
            <a:off x="8855825" y="1694849"/>
            <a:ext cx="0"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3" name="Straight Arrow Connector 272">
            <a:extLst>
              <a:ext uri="{FF2B5EF4-FFF2-40B4-BE49-F238E27FC236}">
                <a16:creationId xmlns:a16="http://schemas.microsoft.com/office/drawing/2014/main" id="{1692FC21-2A88-3E8A-53FF-E2813EBAA6B4}"/>
              </a:ext>
            </a:extLst>
          </p:cNvPr>
          <p:cNvCxnSpPr>
            <a:stCxn id="256" idx="0"/>
            <a:endCxn id="251" idx="4"/>
          </p:cNvCxnSpPr>
          <p:nvPr/>
        </p:nvCxnSpPr>
        <p:spPr>
          <a:xfrm flipH="1" flipV="1">
            <a:off x="4085924" y="1694849"/>
            <a:ext cx="1182303"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4" name="Straight Arrow Connector 273">
            <a:extLst>
              <a:ext uri="{FF2B5EF4-FFF2-40B4-BE49-F238E27FC236}">
                <a16:creationId xmlns:a16="http://schemas.microsoft.com/office/drawing/2014/main" id="{C9D63B9F-231D-4DF9-CECE-CCDD17BCF5F6}"/>
              </a:ext>
            </a:extLst>
          </p:cNvPr>
          <p:cNvCxnSpPr>
            <a:stCxn id="256" idx="0"/>
            <a:endCxn id="253" idx="4"/>
          </p:cNvCxnSpPr>
          <p:nvPr/>
        </p:nvCxnSpPr>
        <p:spPr>
          <a:xfrm flipV="1">
            <a:off x="5268227"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5" name="Straight Arrow Connector 274">
            <a:extLst>
              <a:ext uri="{FF2B5EF4-FFF2-40B4-BE49-F238E27FC236}">
                <a16:creationId xmlns:a16="http://schemas.microsoft.com/office/drawing/2014/main" id="{178F7E68-89C5-74EB-FAB9-C45676CAD4AF}"/>
              </a:ext>
            </a:extLst>
          </p:cNvPr>
          <p:cNvCxnSpPr>
            <a:stCxn id="256" idx="0"/>
            <a:endCxn id="260" idx="3"/>
          </p:cNvCxnSpPr>
          <p:nvPr/>
        </p:nvCxnSpPr>
        <p:spPr>
          <a:xfrm flipV="1">
            <a:off x="5268227" y="1569395"/>
            <a:ext cx="2061735"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6" name="Straight Arrow Connector 275">
            <a:extLst>
              <a:ext uri="{FF2B5EF4-FFF2-40B4-BE49-F238E27FC236}">
                <a16:creationId xmlns:a16="http://schemas.microsoft.com/office/drawing/2014/main" id="{CC1B7016-CE40-B903-2826-3C66A3EF60B3}"/>
              </a:ext>
            </a:extLst>
          </p:cNvPr>
          <p:cNvCxnSpPr>
            <a:stCxn id="256" idx="0"/>
            <a:endCxn id="262" idx="3"/>
          </p:cNvCxnSpPr>
          <p:nvPr/>
        </p:nvCxnSpPr>
        <p:spPr>
          <a:xfrm flipV="1">
            <a:off x="5268227" y="1569396"/>
            <a:ext cx="3284727"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7" name="Straight Arrow Connector 276">
            <a:extLst>
              <a:ext uri="{FF2B5EF4-FFF2-40B4-BE49-F238E27FC236}">
                <a16:creationId xmlns:a16="http://schemas.microsoft.com/office/drawing/2014/main" id="{DA3E9F39-15AE-F4E0-DD3E-354158293F8A}"/>
              </a:ext>
            </a:extLst>
          </p:cNvPr>
          <p:cNvCxnSpPr>
            <a:stCxn id="256" idx="0"/>
            <a:endCxn id="263" idx="3"/>
          </p:cNvCxnSpPr>
          <p:nvPr/>
        </p:nvCxnSpPr>
        <p:spPr>
          <a:xfrm flipV="1">
            <a:off x="5268227" y="1569395"/>
            <a:ext cx="4467030"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8" name="Straight Arrow Connector 277">
            <a:extLst>
              <a:ext uri="{FF2B5EF4-FFF2-40B4-BE49-F238E27FC236}">
                <a16:creationId xmlns:a16="http://schemas.microsoft.com/office/drawing/2014/main" id="{4303ADFF-B896-AA1F-CE0A-0D06723D5DA7}"/>
              </a:ext>
            </a:extLst>
          </p:cNvPr>
          <p:cNvCxnSpPr>
            <a:stCxn id="256" idx="0"/>
            <a:endCxn id="266" idx="3"/>
          </p:cNvCxnSpPr>
          <p:nvPr/>
        </p:nvCxnSpPr>
        <p:spPr>
          <a:xfrm flipV="1">
            <a:off x="5268227" y="1569395"/>
            <a:ext cx="5649333"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9" name="Straight Arrow Connector 278">
            <a:extLst>
              <a:ext uri="{FF2B5EF4-FFF2-40B4-BE49-F238E27FC236}">
                <a16:creationId xmlns:a16="http://schemas.microsoft.com/office/drawing/2014/main" id="{E06A07DF-2369-987E-07DC-0B70952662E0}"/>
              </a:ext>
            </a:extLst>
          </p:cNvPr>
          <p:cNvCxnSpPr>
            <a:stCxn id="250" idx="0"/>
            <a:endCxn id="252" idx="4"/>
          </p:cNvCxnSpPr>
          <p:nvPr/>
        </p:nvCxnSpPr>
        <p:spPr>
          <a:xfrm flipH="1" flipV="1">
            <a:off x="5268227" y="1694849"/>
            <a:ext cx="1182303"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0" name="Straight Arrow Connector 279">
            <a:extLst>
              <a:ext uri="{FF2B5EF4-FFF2-40B4-BE49-F238E27FC236}">
                <a16:creationId xmlns:a16="http://schemas.microsoft.com/office/drawing/2014/main" id="{2A1FBEC0-EC0D-800C-459A-D0867897CC02}"/>
              </a:ext>
            </a:extLst>
          </p:cNvPr>
          <p:cNvCxnSpPr>
            <a:stCxn id="250" idx="0"/>
            <a:endCxn id="251" idx="5"/>
          </p:cNvCxnSpPr>
          <p:nvPr/>
        </p:nvCxnSpPr>
        <p:spPr>
          <a:xfrm flipH="1" flipV="1">
            <a:off x="4388795" y="1569396"/>
            <a:ext cx="2061735"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1" name="Straight Arrow Connector 280">
            <a:extLst>
              <a:ext uri="{FF2B5EF4-FFF2-40B4-BE49-F238E27FC236}">
                <a16:creationId xmlns:a16="http://schemas.microsoft.com/office/drawing/2014/main" id="{92B3DF7C-569E-88A2-E956-9086AC68D22B}"/>
              </a:ext>
            </a:extLst>
          </p:cNvPr>
          <p:cNvCxnSpPr>
            <a:stCxn id="250" idx="0"/>
            <a:endCxn id="260" idx="4"/>
          </p:cNvCxnSpPr>
          <p:nvPr/>
        </p:nvCxnSpPr>
        <p:spPr>
          <a:xfrm flipV="1">
            <a:off x="6450530"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2" name="Straight Arrow Connector 281">
            <a:extLst>
              <a:ext uri="{FF2B5EF4-FFF2-40B4-BE49-F238E27FC236}">
                <a16:creationId xmlns:a16="http://schemas.microsoft.com/office/drawing/2014/main" id="{4402C1FA-658A-22DB-2B9C-67A5A729B91C}"/>
              </a:ext>
            </a:extLst>
          </p:cNvPr>
          <p:cNvCxnSpPr>
            <a:stCxn id="250" idx="0"/>
            <a:endCxn id="262" idx="3"/>
          </p:cNvCxnSpPr>
          <p:nvPr/>
        </p:nvCxnSpPr>
        <p:spPr>
          <a:xfrm flipV="1">
            <a:off x="6450530" y="1569396"/>
            <a:ext cx="2102424"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3" name="Straight Arrow Connector 282">
            <a:extLst>
              <a:ext uri="{FF2B5EF4-FFF2-40B4-BE49-F238E27FC236}">
                <a16:creationId xmlns:a16="http://schemas.microsoft.com/office/drawing/2014/main" id="{AB702714-5A88-BAC5-D541-515C07DEEEFF}"/>
              </a:ext>
            </a:extLst>
          </p:cNvPr>
          <p:cNvCxnSpPr>
            <a:stCxn id="250" idx="0"/>
            <a:endCxn id="263" idx="3"/>
          </p:cNvCxnSpPr>
          <p:nvPr/>
        </p:nvCxnSpPr>
        <p:spPr>
          <a:xfrm flipV="1">
            <a:off x="6450530"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4" name="Straight Arrow Connector 283">
            <a:extLst>
              <a:ext uri="{FF2B5EF4-FFF2-40B4-BE49-F238E27FC236}">
                <a16:creationId xmlns:a16="http://schemas.microsoft.com/office/drawing/2014/main" id="{A47C7D68-D11F-AB1D-85BA-BA2664FCDCA3}"/>
              </a:ext>
            </a:extLst>
          </p:cNvPr>
          <p:cNvCxnSpPr>
            <a:stCxn id="250" idx="0"/>
            <a:endCxn id="266" idx="3"/>
          </p:cNvCxnSpPr>
          <p:nvPr/>
        </p:nvCxnSpPr>
        <p:spPr>
          <a:xfrm flipV="1">
            <a:off x="6450530" y="1569395"/>
            <a:ext cx="4467030"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5" name="Straight Arrow Connector 284">
            <a:extLst>
              <a:ext uri="{FF2B5EF4-FFF2-40B4-BE49-F238E27FC236}">
                <a16:creationId xmlns:a16="http://schemas.microsoft.com/office/drawing/2014/main" id="{9D3FD44F-14E4-E395-65B1-B823D94C980B}"/>
              </a:ext>
            </a:extLst>
          </p:cNvPr>
          <p:cNvCxnSpPr>
            <a:stCxn id="259" idx="0"/>
            <a:endCxn id="251" idx="5"/>
          </p:cNvCxnSpPr>
          <p:nvPr/>
        </p:nvCxnSpPr>
        <p:spPr>
          <a:xfrm flipH="1" flipV="1">
            <a:off x="4388795" y="1569396"/>
            <a:ext cx="3244038"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6" name="Straight Arrow Connector 285">
            <a:extLst>
              <a:ext uri="{FF2B5EF4-FFF2-40B4-BE49-F238E27FC236}">
                <a16:creationId xmlns:a16="http://schemas.microsoft.com/office/drawing/2014/main" id="{30C4DA82-DF04-C0A5-4B2E-83DC67CB5EE2}"/>
              </a:ext>
            </a:extLst>
          </p:cNvPr>
          <p:cNvCxnSpPr>
            <a:stCxn id="259" idx="0"/>
            <a:endCxn id="252" idx="5"/>
          </p:cNvCxnSpPr>
          <p:nvPr/>
        </p:nvCxnSpPr>
        <p:spPr>
          <a:xfrm flipH="1" flipV="1">
            <a:off x="5571098" y="1569396"/>
            <a:ext cx="2061735"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7" name="Straight Arrow Connector 286">
            <a:extLst>
              <a:ext uri="{FF2B5EF4-FFF2-40B4-BE49-F238E27FC236}">
                <a16:creationId xmlns:a16="http://schemas.microsoft.com/office/drawing/2014/main" id="{E94CD1C2-7C03-7640-0D77-BAD74E9879E0}"/>
              </a:ext>
            </a:extLst>
          </p:cNvPr>
          <p:cNvCxnSpPr>
            <a:stCxn id="259" idx="0"/>
            <a:endCxn id="253" idx="4"/>
          </p:cNvCxnSpPr>
          <p:nvPr/>
        </p:nvCxnSpPr>
        <p:spPr>
          <a:xfrm flipH="1" flipV="1">
            <a:off x="6450530"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8" name="Straight Arrow Connector 287">
            <a:extLst>
              <a:ext uri="{FF2B5EF4-FFF2-40B4-BE49-F238E27FC236}">
                <a16:creationId xmlns:a16="http://schemas.microsoft.com/office/drawing/2014/main" id="{DABB4F17-6AB0-AE64-A0F9-CE893090386C}"/>
              </a:ext>
            </a:extLst>
          </p:cNvPr>
          <p:cNvCxnSpPr>
            <a:stCxn id="259" idx="0"/>
            <a:endCxn id="262" idx="4"/>
          </p:cNvCxnSpPr>
          <p:nvPr/>
        </p:nvCxnSpPr>
        <p:spPr>
          <a:xfrm flipV="1">
            <a:off x="7632833" y="1694849"/>
            <a:ext cx="1222992"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9" name="Straight Arrow Connector 288">
            <a:extLst>
              <a:ext uri="{FF2B5EF4-FFF2-40B4-BE49-F238E27FC236}">
                <a16:creationId xmlns:a16="http://schemas.microsoft.com/office/drawing/2014/main" id="{554994FC-B290-0641-3200-8BA196EDFF41}"/>
              </a:ext>
            </a:extLst>
          </p:cNvPr>
          <p:cNvCxnSpPr>
            <a:stCxn id="259" idx="0"/>
            <a:endCxn id="263" idx="3"/>
          </p:cNvCxnSpPr>
          <p:nvPr/>
        </p:nvCxnSpPr>
        <p:spPr>
          <a:xfrm flipV="1">
            <a:off x="7632833" y="1569395"/>
            <a:ext cx="2102424"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0" name="Straight Arrow Connector 289">
            <a:extLst>
              <a:ext uri="{FF2B5EF4-FFF2-40B4-BE49-F238E27FC236}">
                <a16:creationId xmlns:a16="http://schemas.microsoft.com/office/drawing/2014/main" id="{96F0D177-2BE6-54DD-20C8-26C2F0A99983}"/>
              </a:ext>
            </a:extLst>
          </p:cNvPr>
          <p:cNvCxnSpPr>
            <a:stCxn id="259" idx="0"/>
            <a:endCxn id="266" idx="3"/>
          </p:cNvCxnSpPr>
          <p:nvPr/>
        </p:nvCxnSpPr>
        <p:spPr>
          <a:xfrm flipV="1">
            <a:off x="7632833"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1" name="Straight Arrow Connector 290">
            <a:extLst>
              <a:ext uri="{FF2B5EF4-FFF2-40B4-BE49-F238E27FC236}">
                <a16:creationId xmlns:a16="http://schemas.microsoft.com/office/drawing/2014/main" id="{CB36FE73-811D-02FB-2B9C-9574CC12F7DC}"/>
              </a:ext>
            </a:extLst>
          </p:cNvPr>
          <p:cNvCxnSpPr>
            <a:stCxn id="264" idx="0"/>
            <a:endCxn id="251" idx="5"/>
          </p:cNvCxnSpPr>
          <p:nvPr/>
        </p:nvCxnSpPr>
        <p:spPr>
          <a:xfrm flipH="1" flipV="1">
            <a:off x="4388795" y="1569396"/>
            <a:ext cx="4467030"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2" name="Straight Arrow Connector 291">
            <a:extLst>
              <a:ext uri="{FF2B5EF4-FFF2-40B4-BE49-F238E27FC236}">
                <a16:creationId xmlns:a16="http://schemas.microsoft.com/office/drawing/2014/main" id="{5B5BDD4F-BB96-9195-253E-15BA07E853BD}"/>
              </a:ext>
            </a:extLst>
          </p:cNvPr>
          <p:cNvCxnSpPr>
            <a:stCxn id="264" idx="0"/>
            <a:endCxn id="252" idx="5"/>
          </p:cNvCxnSpPr>
          <p:nvPr/>
        </p:nvCxnSpPr>
        <p:spPr>
          <a:xfrm flipH="1" flipV="1">
            <a:off x="5571098" y="1569396"/>
            <a:ext cx="3284727"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3" name="Straight Arrow Connector 292">
            <a:extLst>
              <a:ext uri="{FF2B5EF4-FFF2-40B4-BE49-F238E27FC236}">
                <a16:creationId xmlns:a16="http://schemas.microsoft.com/office/drawing/2014/main" id="{2196D6D3-8AC2-DBC8-FAE2-7BADC42E2121}"/>
              </a:ext>
            </a:extLst>
          </p:cNvPr>
          <p:cNvCxnSpPr>
            <a:stCxn id="264" idx="0"/>
            <a:endCxn id="253" idx="5"/>
          </p:cNvCxnSpPr>
          <p:nvPr/>
        </p:nvCxnSpPr>
        <p:spPr>
          <a:xfrm flipH="1" flipV="1">
            <a:off x="6753401" y="1569395"/>
            <a:ext cx="2102424"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4" name="Straight Arrow Connector 293">
            <a:extLst>
              <a:ext uri="{FF2B5EF4-FFF2-40B4-BE49-F238E27FC236}">
                <a16:creationId xmlns:a16="http://schemas.microsoft.com/office/drawing/2014/main" id="{215F10BA-8220-D643-D777-6D6FB7305032}"/>
              </a:ext>
            </a:extLst>
          </p:cNvPr>
          <p:cNvCxnSpPr>
            <a:stCxn id="264" idx="0"/>
            <a:endCxn id="260" idx="4"/>
          </p:cNvCxnSpPr>
          <p:nvPr/>
        </p:nvCxnSpPr>
        <p:spPr>
          <a:xfrm flipH="1" flipV="1">
            <a:off x="7632833" y="1694848"/>
            <a:ext cx="1222992"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5" name="Straight Arrow Connector 294">
            <a:extLst>
              <a:ext uri="{FF2B5EF4-FFF2-40B4-BE49-F238E27FC236}">
                <a16:creationId xmlns:a16="http://schemas.microsoft.com/office/drawing/2014/main" id="{88ACF277-CC24-7989-EC5B-82A8598F878C}"/>
              </a:ext>
            </a:extLst>
          </p:cNvPr>
          <p:cNvCxnSpPr>
            <a:stCxn id="264" idx="0"/>
            <a:endCxn id="263" idx="4"/>
          </p:cNvCxnSpPr>
          <p:nvPr/>
        </p:nvCxnSpPr>
        <p:spPr>
          <a:xfrm flipV="1">
            <a:off x="8855825"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6" name="Straight Arrow Connector 295">
            <a:extLst>
              <a:ext uri="{FF2B5EF4-FFF2-40B4-BE49-F238E27FC236}">
                <a16:creationId xmlns:a16="http://schemas.microsoft.com/office/drawing/2014/main" id="{06DD377F-546B-D0D0-71E7-546726CAC4AB}"/>
              </a:ext>
            </a:extLst>
          </p:cNvPr>
          <p:cNvCxnSpPr>
            <a:stCxn id="264" idx="0"/>
            <a:endCxn id="266" idx="3"/>
          </p:cNvCxnSpPr>
          <p:nvPr/>
        </p:nvCxnSpPr>
        <p:spPr>
          <a:xfrm flipV="1">
            <a:off x="8855825" y="1569395"/>
            <a:ext cx="2061735"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7" name="Straight Arrow Connector 296">
            <a:extLst>
              <a:ext uri="{FF2B5EF4-FFF2-40B4-BE49-F238E27FC236}">
                <a16:creationId xmlns:a16="http://schemas.microsoft.com/office/drawing/2014/main" id="{0A4CB852-8B0F-78B7-B025-EA21B6BCD6AB}"/>
              </a:ext>
            </a:extLst>
          </p:cNvPr>
          <p:cNvCxnSpPr>
            <a:stCxn id="261" idx="0"/>
            <a:endCxn id="251" idx="5"/>
          </p:cNvCxnSpPr>
          <p:nvPr/>
        </p:nvCxnSpPr>
        <p:spPr>
          <a:xfrm flipH="1" flipV="1">
            <a:off x="4388795" y="1569396"/>
            <a:ext cx="5649333"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8" name="Straight Arrow Connector 297">
            <a:extLst>
              <a:ext uri="{FF2B5EF4-FFF2-40B4-BE49-F238E27FC236}">
                <a16:creationId xmlns:a16="http://schemas.microsoft.com/office/drawing/2014/main" id="{C2E618A1-7A2B-3600-80FC-08213759712D}"/>
              </a:ext>
            </a:extLst>
          </p:cNvPr>
          <p:cNvCxnSpPr>
            <a:stCxn id="261" idx="0"/>
            <a:endCxn id="253" idx="5"/>
          </p:cNvCxnSpPr>
          <p:nvPr/>
        </p:nvCxnSpPr>
        <p:spPr>
          <a:xfrm flipH="1" flipV="1">
            <a:off x="6753401"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9" name="Straight Arrow Connector 298">
            <a:extLst>
              <a:ext uri="{FF2B5EF4-FFF2-40B4-BE49-F238E27FC236}">
                <a16:creationId xmlns:a16="http://schemas.microsoft.com/office/drawing/2014/main" id="{12307EB6-34DC-4F49-EA1C-A6A30F1D367E}"/>
              </a:ext>
            </a:extLst>
          </p:cNvPr>
          <p:cNvCxnSpPr>
            <a:stCxn id="261" idx="0"/>
            <a:endCxn id="260" idx="5"/>
          </p:cNvCxnSpPr>
          <p:nvPr/>
        </p:nvCxnSpPr>
        <p:spPr>
          <a:xfrm flipH="1" flipV="1">
            <a:off x="7935704" y="1569395"/>
            <a:ext cx="2102424"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0" name="Straight Arrow Connector 299">
            <a:extLst>
              <a:ext uri="{FF2B5EF4-FFF2-40B4-BE49-F238E27FC236}">
                <a16:creationId xmlns:a16="http://schemas.microsoft.com/office/drawing/2014/main" id="{0C15055E-8522-3D22-3007-7191CF4B1A71}"/>
              </a:ext>
            </a:extLst>
          </p:cNvPr>
          <p:cNvCxnSpPr>
            <a:stCxn id="261" idx="0"/>
            <a:endCxn id="262" idx="4"/>
          </p:cNvCxnSpPr>
          <p:nvPr/>
        </p:nvCxnSpPr>
        <p:spPr>
          <a:xfrm flipH="1" flipV="1">
            <a:off x="8855825" y="1694849"/>
            <a:ext cx="1182303" cy="1946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1" name="Straight Arrow Connector 300">
            <a:extLst>
              <a:ext uri="{FF2B5EF4-FFF2-40B4-BE49-F238E27FC236}">
                <a16:creationId xmlns:a16="http://schemas.microsoft.com/office/drawing/2014/main" id="{1B5E9374-9D8B-103F-28BA-D4C4DF221430}"/>
              </a:ext>
            </a:extLst>
          </p:cNvPr>
          <p:cNvCxnSpPr>
            <a:stCxn id="261" idx="0"/>
            <a:endCxn id="266" idx="4"/>
          </p:cNvCxnSpPr>
          <p:nvPr/>
        </p:nvCxnSpPr>
        <p:spPr>
          <a:xfrm flipV="1">
            <a:off x="10038128"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2" name="Straight Arrow Connector 301">
            <a:extLst>
              <a:ext uri="{FF2B5EF4-FFF2-40B4-BE49-F238E27FC236}">
                <a16:creationId xmlns:a16="http://schemas.microsoft.com/office/drawing/2014/main" id="{A1C0BD1B-2DD9-DCDB-1E4A-3919D00FD035}"/>
              </a:ext>
            </a:extLst>
          </p:cNvPr>
          <p:cNvCxnSpPr>
            <a:stCxn id="265" idx="0"/>
            <a:endCxn id="251" idx="5"/>
          </p:cNvCxnSpPr>
          <p:nvPr/>
        </p:nvCxnSpPr>
        <p:spPr>
          <a:xfrm flipH="1" flipV="1">
            <a:off x="4388795" y="1569396"/>
            <a:ext cx="6831636"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3" name="Straight Arrow Connector 302">
            <a:extLst>
              <a:ext uri="{FF2B5EF4-FFF2-40B4-BE49-F238E27FC236}">
                <a16:creationId xmlns:a16="http://schemas.microsoft.com/office/drawing/2014/main" id="{101B3958-59C4-8A39-BDA3-AE819169EAF7}"/>
              </a:ext>
            </a:extLst>
          </p:cNvPr>
          <p:cNvCxnSpPr>
            <a:stCxn id="265" idx="0"/>
            <a:endCxn id="253" idx="5"/>
          </p:cNvCxnSpPr>
          <p:nvPr/>
        </p:nvCxnSpPr>
        <p:spPr>
          <a:xfrm flipH="1" flipV="1">
            <a:off x="6753401" y="1569395"/>
            <a:ext cx="4467030"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4" name="Straight Arrow Connector 303">
            <a:extLst>
              <a:ext uri="{FF2B5EF4-FFF2-40B4-BE49-F238E27FC236}">
                <a16:creationId xmlns:a16="http://schemas.microsoft.com/office/drawing/2014/main" id="{FAC8F9B4-1C3C-4AE0-6E0C-E39D43773C6C}"/>
              </a:ext>
            </a:extLst>
          </p:cNvPr>
          <p:cNvCxnSpPr>
            <a:stCxn id="265" idx="0"/>
            <a:endCxn id="260" idx="5"/>
          </p:cNvCxnSpPr>
          <p:nvPr/>
        </p:nvCxnSpPr>
        <p:spPr>
          <a:xfrm flipH="1" flipV="1">
            <a:off x="7935704" y="1569395"/>
            <a:ext cx="3284727" cy="20715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5" name="Straight Arrow Connector 304">
            <a:extLst>
              <a:ext uri="{FF2B5EF4-FFF2-40B4-BE49-F238E27FC236}">
                <a16:creationId xmlns:a16="http://schemas.microsoft.com/office/drawing/2014/main" id="{B970DA26-29AE-88FE-1650-6931924024C6}"/>
              </a:ext>
            </a:extLst>
          </p:cNvPr>
          <p:cNvCxnSpPr>
            <a:stCxn id="265" idx="0"/>
            <a:endCxn id="262" idx="5"/>
          </p:cNvCxnSpPr>
          <p:nvPr/>
        </p:nvCxnSpPr>
        <p:spPr>
          <a:xfrm flipH="1" flipV="1">
            <a:off x="9158696" y="1569396"/>
            <a:ext cx="2061735" cy="20715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6" name="Straight Arrow Connector 305">
            <a:extLst>
              <a:ext uri="{FF2B5EF4-FFF2-40B4-BE49-F238E27FC236}">
                <a16:creationId xmlns:a16="http://schemas.microsoft.com/office/drawing/2014/main" id="{92F115FD-A49C-A429-72AB-2E572C924683}"/>
              </a:ext>
            </a:extLst>
          </p:cNvPr>
          <p:cNvCxnSpPr>
            <a:stCxn id="265" idx="0"/>
            <a:endCxn id="263" idx="4"/>
          </p:cNvCxnSpPr>
          <p:nvPr/>
        </p:nvCxnSpPr>
        <p:spPr>
          <a:xfrm flipH="1" flipV="1">
            <a:off x="10038128" y="1694848"/>
            <a:ext cx="1182303" cy="19461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7" name="TextBox 306">
            <a:extLst>
              <a:ext uri="{FF2B5EF4-FFF2-40B4-BE49-F238E27FC236}">
                <a16:creationId xmlns:a16="http://schemas.microsoft.com/office/drawing/2014/main" id="{D35015EB-B3F1-BD82-173F-D8F2505F316F}"/>
              </a:ext>
            </a:extLst>
          </p:cNvPr>
          <p:cNvSpPr txBox="1"/>
          <p:nvPr/>
        </p:nvSpPr>
        <p:spPr>
          <a:xfrm>
            <a:off x="11352026" y="2143523"/>
            <a:ext cx="839974" cy="1477328"/>
          </a:xfrm>
          <a:prstGeom prst="rect">
            <a:avLst/>
          </a:prstGeom>
          <a:solidFill>
            <a:schemeClr val="bg1"/>
          </a:solidFill>
        </p:spPr>
        <p:txBody>
          <a:bodyPr wrap="none" lIns="0" tIns="0" rIns="0" bIns="0" rtlCol="0">
            <a:spAutoFit/>
          </a:bodyPr>
          <a:lstStyle/>
          <a:p>
            <a:r>
              <a:rPr lang="en-US" sz="3200" b="1" dirty="0"/>
              <a:t>D=5</a:t>
            </a:r>
          </a:p>
          <a:p>
            <a:r>
              <a:rPr lang="en-US" sz="3200" b="1" dirty="0"/>
              <a:t>C=15</a:t>
            </a:r>
          </a:p>
          <a:p>
            <a:r>
              <a:rPr lang="en-US" sz="3200" b="1" dirty="0"/>
              <a:t>L=3</a:t>
            </a:r>
          </a:p>
        </p:txBody>
      </p:sp>
      <p:sp>
        <p:nvSpPr>
          <p:cNvPr id="316" name="Line 32">
            <a:extLst>
              <a:ext uri="{FF2B5EF4-FFF2-40B4-BE49-F238E27FC236}">
                <a16:creationId xmlns:a16="http://schemas.microsoft.com/office/drawing/2014/main" id="{E115D0F3-13BA-CDC3-90E9-1DA2DEE0F08B}"/>
              </a:ext>
            </a:extLst>
          </p:cNvPr>
          <p:cNvSpPr>
            <a:spLocks noChangeShapeType="1"/>
          </p:cNvSpPr>
          <p:nvPr/>
        </p:nvSpPr>
        <p:spPr bwMode="auto">
          <a:xfrm>
            <a:off x="2509838"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7" name="Line 33">
            <a:extLst>
              <a:ext uri="{FF2B5EF4-FFF2-40B4-BE49-F238E27FC236}">
                <a16:creationId xmlns:a16="http://schemas.microsoft.com/office/drawing/2014/main" id="{1CD832B4-77E2-C09F-3F0F-B1417DD18362}"/>
              </a:ext>
            </a:extLst>
          </p:cNvPr>
          <p:cNvSpPr>
            <a:spLocks noChangeShapeType="1"/>
          </p:cNvSpPr>
          <p:nvPr/>
        </p:nvSpPr>
        <p:spPr bwMode="auto">
          <a:xfrm>
            <a:off x="3054350"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8" name="Line 38">
            <a:extLst>
              <a:ext uri="{FF2B5EF4-FFF2-40B4-BE49-F238E27FC236}">
                <a16:creationId xmlns:a16="http://schemas.microsoft.com/office/drawing/2014/main" id="{838B45F9-403B-BA2F-05C3-D1A15C4AED3D}"/>
              </a:ext>
            </a:extLst>
          </p:cNvPr>
          <p:cNvSpPr>
            <a:spLocks noChangeShapeType="1"/>
          </p:cNvSpPr>
          <p:nvPr/>
        </p:nvSpPr>
        <p:spPr bwMode="auto">
          <a:xfrm>
            <a:off x="3600450" y="16795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9" name="Rectangle 47">
            <a:extLst>
              <a:ext uri="{FF2B5EF4-FFF2-40B4-BE49-F238E27FC236}">
                <a16:creationId xmlns:a16="http://schemas.microsoft.com/office/drawing/2014/main" id="{D21E490F-FDB0-B605-748B-02221DA1CA78}"/>
              </a:ext>
            </a:extLst>
          </p:cNvPr>
          <p:cNvSpPr>
            <a:spLocks noChangeArrowheads="1"/>
          </p:cNvSpPr>
          <p:nvPr/>
        </p:nvSpPr>
        <p:spPr bwMode="auto">
          <a:xfrm>
            <a:off x="2601913" y="17287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1" name="Rectangle 49">
            <a:extLst>
              <a:ext uri="{FF2B5EF4-FFF2-40B4-BE49-F238E27FC236}">
                <a16:creationId xmlns:a16="http://schemas.microsoft.com/office/drawing/2014/main" id="{C4A4996B-00F2-7671-F23B-C283369700AA}"/>
              </a:ext>
            </a:extLst>
          </p:cNvPr>
          <p:cNvSpPr>
            <a:spLocks noChangeArrowheads="1"/>
          </p:cNvSpPr>
          <p:nvPr/>
        </p:nvSpPr>
        <p:spPr bwMode="auto">
          <a:xfrm>
            <a:off x="3146425" y="17287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mc:AlternateContent xmlns:mc="http://schemas.openxmlformats.org/markup-compatibility/2006" xmlns:a14="http://schemas.microsoft.com/office/drawing/2010/main">
        <mc:Choice Requires="a14">
          <p:sp>
            <p:nvSpPr>
              <p:cNvPr id="340" name="TextBox 339">
                <a:extLst>
                  <a:ext uri="{FF2B5EF4-FFF2-40B4-BE49-F238E27FC236}">
                    <a16:creationId xmlns:a16="http://schemas.microsoft.com/office/drawing/2014/main" id="{729FFC1A-8D97-029E-B77F-99B8ECAE3279}"/>
                  </a:ext>
                </a:extLst>
              </p:cNvPr>
              <p:cNvSpPr txBox="1"/>
              <p:nvPr/>
            </p:nvSpPr>
            <p:spPr>
              <a:xfrm>
                <a:off x="3657600" y="4867381"/>
                <a:ext cx="8393112" cy="1381019"/>
              </a:xfrm>
              <a:prstGeom prst="rect">
                <a:avLst/>
              </a:prstGeom>
              <a:noFill/>
            </p:spPr>
            <p:txBody>
              <a:bodyPr wrap="square" rtlCol="0">
                <a:spAutoFit/>
              </a:bodyPr>
              <a:lstStyle/>
              <a:p>
                <a:pPr marL="285750" indent="-285750">
                  <a:buFont typeface="Arial" panose="020B0604020202020204" pitchFamily="34" charset="0"/>
                  <a:buChar char="•"/>
                </a:pPr>
                <a:r>
                  <a:rPr lang="en-US" sz="2400" dirty="0"/>
                  <a:t>n</a:t>
                </a:r>
                <a:r>
                  <a:rPr lang="en-US" sz="2400" baseline="-25000" dirty="0"/>
                  <a:t>min</a:t>
                </a:r>
                <a:r>
                  <a:rPr lang="en-US" sz="2400" dirty="0"/>
                  <a:t> = </a:t>
                </a:r>
                <a14:m>
                  <m:oMath xmlns:m="http://schemas.openxmlformats.org/officeDocument/2006/math">
                    <m:d>
                      <m:dPr>
                        <m:begChr m:val="⌈"/>
                        <m:endChr m:val="⌉"/>
                        <m:ctrlPr>
                          <a:rPr lang="en-US" sz="2400" i="1" smtClean="0">
                            <a:latin typeface="Cambria Math" panose="02040503050406030204" pitchFamily="18" charset="0"/>
                          </a:rPr>
                        </m:ctrlPr>
                      </m:dPr>
                      <m:e>
                        <m:f>
                          <m:fPr>
                            <m:ctrlPr>
                              <a:rPr lang="en-US" sz="2400" i="1" smtClean="0">
                                <a:latin typeface="Cambria Math" panose="02040503050406030204" pitchFamily="18" charset="0"/>
                              </a:rPr>
                            </m:ctrlPr>
                          </m:fPr>
                          <m:num>
                            <m:r>
                              <a:rPr lang="en-US" sz="2400" b="0" i="1" smtClean="0">
                                <a:latin typeface="Cambria Math" panose="02040503050406030204" pitchFamily="18" charset="0"/>
                              </a:rPr>
                              <m:t>𝐶</m:t>
                            </m:r>
                          </m:num>
                          <m:den>
                            <m:r>
                              <a:rPr lang="en-US" sz="2400" b="0" i="1" smtClean="0">
                                <a:latin typeface="Cambria Math" panose="02040503050406030204" pitchFamily="18" charset="0"/>
                              </a:rPr>
                              <m:t>𝐷</m:t>
                            </m:r>
                          </m:den>
                        </m:f>
                      </m:e>
                    </m:d>
                  </m:oMath>
                </a14:m>
                <a:r>
                  <a:rPr lang="en-US" sz="2400" dirty="0"/>
                  <a:t> = 3	</a:t>
                </a:r>
                <a:r>
                  <a:rPr lang="en-US" sz="2400" dirty="0" err="1"/>
                  <a:t>n</a:t>
                </a:r>
                <a:r>
                  <a:rPr lang="en-US" sz="2400" baseline="-25000" dirty="0" err="1"/>
                  <a:t>max</a:t>
                </a:r>
                <a:r>
                  <a:rPr lang="en-US" sz="2400" dirty="0"/>
                  <a:t> = </a:t>
                </a:r>
                <a14:m>
                  <m:oMath xmlns:m="http://schemas.openxmlformats.org/officeDocument/2006/math">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panose="02040503050406030204" pitchFamily="18" charset="0"/>
                              </a:rPr>
                              <m:t>𝐶</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num>
                          <m:den>
                            <m:r>
                              <a:rPr lang="en-US" sz="2400" i="1">
                                <a:latin typeface="Cambria Math" panose="02040503050406030204" pitchFamily="18" charset="0"/>
                              </a:rPr>
                              <m:t>𝐷</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den>
                        </m:f>
                      </m:e>
                    </m:d>
                  </m:oMath>
                </a14:m>
                <a:r>
                  <a:rPr lang="en-US" sz="2400" dirty="0"/>
                  <a:t> = 5</a:t>
                </a:r>
              </a:p>
              <a:p>
                <a:pPr marL="285750" indent="-285750">
                  <a:buFont typeface="Arial" panose="020B0604020202020204" pitchFamily="34" charset="0"/>
                  <a:buChar char="•"/>
                </a:pPr>
                <a:r>
                  <a:rPr lang="en-US" sz="2400" dirty="0"/>
                  <a:t>For n = 3 to 4, attempt to construct a schedule with CP+LNS</a:t>
                </a:r>
              </a:p>
              <a:p>
                <a:pPr marL="285750" indent="-285750">
                  <a:buFont typeface="Arial" panose="020B0604020202020204" pitchFamily="34" charset="0"/>
                  <a:buChar char="•"/>
                </a:pPr>
                <a:r>
                  <a:rPr lang="en-US" sz="2400" dirty="0"/>
                  <a:t>CP+LNS does not construct a schedule for n=3 (it does for n=4)</a:t>
                </a:r>
              </a:p>
            </p:txBody>
          </p:sp>
        </mc:Choice>
        <mc:Fallback xmlns="">
          <p:sp>
            <p:nvSpPr>
              <p:cNvPr id="340" name="TextBox 339">
                <a:extLst>
                  <a:ext uri="{FF2B5EF4-FFF2-40B4-BE49-F238E27FC236}">
                    <a16:creationId xmlns:a16="http://schemas.microsoft.com/office/drawing/2014/main" id="{729FFC1A-8D97-029E-B77F-99B8ECAE3279}"/>
                  </a:ext>
                </a:extLst>
              </p:cNvPr>
              <p:cNvSpPr txBox="1">
                <a:spLocks noRot="1" noChangeAspect="1" noMove="1" noResize="1" noEditPoints="1" noAdjustHandles="1" noChangeArrowheads="1" noChangeShapeType="1" noTextEdit="1"/>
              </p:cNvSpPr>
              <p:nvPr/>
            </p:nvSpPr>
            <p:spPr>
              <a:xfrm>
                <a:off x="3657600" y="4867381"/>
                <a:ext cx="8393112" cy="1381019"/>
              </a:xfrm>
              <a:prstGeom prst="rect">
                <a:avLst/>
              </a:prstGeom>
              <a:blipFill>
                <a:blip r:embed="rId2"/>
                <a:stretch>
                  <a:fillRect l="-944" b="-8811"/>
                </a:stretch>
              </a:blipFill>
            </p:spPr>
            <p:txBody>
              <a:bodyPr/>
              <a:lstStyle/>
              <a:p>
                <a:r>
                  <a:rPr lang="en-US">
                    <a:noFill/>
                  </a:rPr>
                  <a:t> </a:t>
                </a:r>
              </a:p>
            </p:txBody>
          </p:sp>
        </mc:Fallback>
      </mc:AlternateContent>
    </p:spTree>
    <p:extLst>
      <p:ext uri="{BB962C8B-B14F-4D97-AF65-F5344CB8AC3E}">
        <p14:creationId xmlns:p14="http://schemas.microsoft.com/office/powerpoint/2010/main" val="2605612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
                                        </p:tgtEl>
                                        <p:attrNameLst>
                                          <p:attrName>style.visibility</p:attrName>
                                        </p:attrNameLst>
                                      </p:cBhvr>
                                      <p:to>
                                        <p:strVal val="visible"/>
                                      </p:to>
                                    </p:set>
                                  </p:childTnLst>
                                </p:cTn>
                              </p:par>
                              <p:par>
                                <p:cTn id="7" presetID="1" presetClass="emph" presetSubtype="2" fill="hold" nodeType="withEffect">
                                  <p:stCondLst>
                                    <p:cond delay="0"/>
                                  </p:stCondLst>
                                  <p:childTnLst>
                                    <p:animClr clrSpc="rgb" dir="cw">
                                      <p:cBhvr>
                                        <p:cTn id="8" dur="10" fill="hold"/>
                                        <p:tgtEl>
                                          <p:spTgt spid="256"/>
                                        </p:tgtEl>
                                        <p:attrNameLst>
                                          <p:attrName>fillcolor</p:attrName>
                                        </p:attrNameLst>
                                      </p:cBhvr>
                                      <p:to>
                                        <a:srgbClr val="47FF4D"/>
                                      </p:to>
                                    </p:animClr>
                                    <p:set>
                                      <p:cBhvr>
                                        <p:cTn id="9" dur="10" fill="hold"/>
                                        <p:tgtEl>
                                          <p:spTgt spid="256"/>
                                        </p:tgtEl>
                                        <p:attrNameLst>
                                          <p:attrName>fill.type</p:attrName>
                                        </p:attrNameLst>
                                      </p:cBhvr>
                                      <p:to>
                                        <p:strVal val="solid"/>
                                      </p:to>
                                    </p:set>
                                    <p:set>
                                      <p:cBhvr>
                                        <p:cTn id="10" dur="10" fill="hold"/>
                                        <p:tgtEl>
                                          <p:spTgt spid="256"/>
                                        </p:tgtEl>
                                        <p:attrNameLst>
                                          <p:attrName>fill.on</p:attrName>
                                        </p:attrNameLst>
                                      </p:cBhvr>
                                      <p:to>
                                        <p:strVal val="true"/>
                                      </p:to>
                                    </p:set>
                                  </p:childTnLst>
                                </p:cTn>
                              </p:par>
                              <p:par>
                                <p:cTn id="11" presetID="1" presetClass="emph" presetSubtype="2" fill="hold" nodeType="withEffect">
                                  <p:stCondLst>
                                    <p:cond delay="0"/>
                                  </p:stCondLst>
                                  <p:childTnLst>
                                    <p:animClr clrSpc="rgb" dir="cw">
                                      <p:cBhvr>
                                        <p:cTn id="12" dur="10" fill="hold"/>
                                        <p:tgtEl>
                                          <p:spTgt spid="250"/>
                                        </p:tgtEl>
                                        <p:attrNameLst>
                                          <p:attrName>fillcolor</p:attrName>
                                        </p:attrNameLst>
                                      </p:cBhvr>
                                      <p:to>
                                        <a:srgbClr val="47FF4D"/>
                                      </p:to>
                                    </p:animClr>
                                    <p:set>
                                      <p:cBhvr>
                                        <p:cTn id="13" dur="10" fill="hold"/>
                                        <p:tgtEl>
                                          <p:spTgt spid="250"/>
                                        </p:tgtEl>
                                        <p:attrNameLst>
                                          <p:attrName>fill.type</p:attrName>
                                        </p:attrNameLst>
                                      </p:cBhvr>
                                      <p:to>
                                        <p:strVal val="solid"/>
                                      </p:to>
                                    </p:set>
                                    <p:set>
                                      <p:cBhvr>
                                        <p:cTn id="14" dur="10" fill="hold"/>
                                        <p:tgtEl>
                                          <p:spTgt spid="250"/>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10" fill="hold"/>
                                        <p:tgtEl>
                                          <p:spTgt spid="254"/>
                                        </p:tgtEl>
                                        <p:attrNameLst>
                                          <p:attrName>fillcolor</p:attrName>
                                        </p:attrNameLst>
                                      </p:cBhvr>
                                      <p:to>
                                        <a:srgbClr val="47FF4D"/>
                                      </p:to>
                                    </p:animClr>
                                    <p:set>
                                      <p:cBhvr>
                                        <p:cTn id="17" dur="10" fill="hold"/>
                                        <p:tgtEl>
                                          <p:spTgt spid="254"/>
                                        </p:tgtEl>
                                        <p:attrNameLst>
                                          <p:attrName>fill.type</p:attrName>
                                        </p:attrNameLst>
                                      </p:cBhvr>
                                      <p:to>
                                        <p:strVal val="solid"/>
                                      </p:to>
                                    </p:set>
                                    <p:set>
                                      <p:cBhvr>
                                        <p:cTn id="18" dur="10" fill="hold"/>
                                        <p:tgtEl>
                                          <p:spTgt spid="254"/>
                                        </p:tgtEl>
                                        <p:attrNameLst>
                                          <p:attrName>fill.on</p:attrName>
                                        </p:attrNameLst>
                                      </p:cBhvr>
                                      <p:to>
                                        <p:strVal val="true"/>
                                      </p:to>
                                    </p:set>
                                  </p:childTnLst>
                                </p:cTn>
                              </p:par>
                            </p:childTnLst>
                          </p:cTn>
                        </p:par>
                        <p:par>
                          <p:cTn id="19" fill="hold">
                            <p:stCondLst>
                              <p:cond delay="10"/>
                            </p:stCondLst>
                            <p:childTnLst>
                              <p:par>
                                <p:cTn id="20" presetID="1" presetClass="entr" presetSubtype="0" fill="hold" nodeType="afterEffect">
                                  <p:stCondLst>
                                    <p:cond delay="1000"/>
                                  </p:stCondLst>
                                  <p:childTnLst>
                                    <p:set>
                                      <p:cBhvr>
                                        <p:cTn id="21" dur="1" fill="hold">
                                          <p:stCondLst>
                                            <p:cond delay="0"/>
                                          </p:stCondLst>
                                        </p:cTn>
                                        <p:tgtEl>
                                          <p:spTgt spid="338"/>
                                        </p:tgtEl>
                                        <p:attrNameLst>
                                          <p:attrName>style.visibility</p:attrName>
                                        </p:attrNameLst>
                                      </p:cBhvr>
                                      <p:to>
                                        <p:strVal val="visible"/>
                                      </p:to>
                                    </p:set>
                                  </p:childTnLst>
                                </p:cTn>
                              </p:par>
                              <p:par>
                                <p:cTn id="22" presetID="1" presetClass="emph" presetSubtype="2" fill="hold" nodeType="withEffect">
                                  <p:stCondLst>
                                    <p:cond delay="1000"/>
                                  </p:stCondLst>
                                  <p:childTnLst>
                                    <p:animClr clrSpc="rgb" dir="cw">
                                      <p:cBhvr>
                                        <p:cTn id="23" dur="10" fill="hold"/>
                                        <p:tgtEl>
                                          <p:spTgt spid="256"/>
                                        </p:tgtEl>
                                        <p:attrNameLst>
                                          <p:attrName>fillcolor</p:attrName>
                                        </p:attrNameLst>
                                      </p:cBhvr>
                                      <p:to>
                                        <a:srgbClr val="3F3F3F"/>
                                      </p:to>
                                    </p:animClr>
                                    <p:set>
                                      <p:cBhvr>
                                        <p:cTn id="24" dur="10" fill="hold"/>
                                        <p:tgtEl>
                                          <p:spTgt spid="256"/>
                                        </p:tgtEl>
                                        <p:attrNameLst>
                                          <p:attrName>fill.type</p:attrName>
                                        </p:attrNameLst>
                                      </p:cBhvr>
                                      <p:to>
                                        <p:strVal val="solid"/>
                                      </p:to>
                                    </p:set>
                                    <p:set>
                                      <p:cBhvr>
                                        <p:cTn id="25" dur="10" fill="hold"/>
                                        <p:tgtEl>
                                          <p:spTgt spid="256"/>
                                        </p:tgtEl>
                                        <p:attrNameLst>
                                          <p:attrName>fill.on</p:attrName>
                                        </p:attrNameLst>
                                      </p:cBhvr>
                                      <p:to>
                                        <p:strVal val="true"/>
                                      </p:to>
                                    </p:set>
                                  </p:childTnLst>
                                </p:cTn>
                              </p:par>
                              <p:par>
                                <p:cTn id="26" presetID="1" presetClass="emph" presetSubtype="2" fill="hold" nodeType="withEffect">
                                  <p:stCondLst>
                                    <p:cond delay="1000"/>
                                  </p:stCondLst>
                                  <p:childTnLst>
                                    <p:animClr clrSpc="rgb" dir="cw">
                                      <p:cBhvr>
                                        <p:cTn id="27" dur="10" fill="hold"/>
                                        <p:tgtEl>
                                          <p:spTgt spid="254"/>
                                        </p:tgtEl>
                                        <p:attrNameLst>
                                          <p:attrName>fillcolor</p:attrName>
                                        </p:attrNameLst>
                                      </p:cBhvr>
                                      <p:to>
                                        <a:srgbClr val="3F3F3F"/>
                                      </p:to>
                                    </p:animClr>
                                    <p:set>
                                      <p:cBhvr>
                                        <p:cTn id="28" dur="10" fill="hold"/>
                                        <p:tgtEl>
                                          <p:spTgt spid="254"/>
                                        </p:tgtEl>
                                        <p:attrNameLst>
                                          <p:attrName>fill.type</p:attrName>
                                        </p:attrNameLst>
                                      </p:cBhvr>
                                      <p:to>
                                        <p:strVal val="solid"/>
                                      </p:to>
                                    </p:set>
                                    <p:set>
                                      <p:cBhvr>
                                        <p:cTn id="29" dur="10" fill="hold"/>
                                        <p:tgtEl>
                                          <p:spTgt spid="254"/>
                                        </p:tgtEl>
                                        <p:attrNameLst>
                                          <p:attrName>fill.on</p:attrName>
                                        </p:attrNameLst>
                                      </p:cBhvr>
                                      <p:to>
                                        <p:strVal val="true"/>
                                      </p:to>
                                    </p:set>
                                  </p:childTnLst>
                                </p:cTn>
                              </p:par>
                              <p:par>
                                <p:cTn id="30" presetID="1" presetClass="emph" presetSubtype="2" fill="hold" nodeType="withEffect">
                                  <p:stCondLst>
                                    <p:cond delay="1000"/>
                                  </p:stCondLst>
                                  <p:childTnLst>
                                    <p:animClr clrSpc="rgb" dir="cw">
                                      <p:cBhvr>
                                        <p:cTn id="31" dur="10" fill="hold"/>
                                        <p:tgtEl>
                                          <p:spTgt spid="250"/>
                                        </p:tgtEl>
                                        <p:attrNameLst>
                                          <p:attrName>fillcolor</p:attrName>
                                        </p:attrNameLst>
                                      </p:cBhvr>
                                      <p:to>
                                        <a:srgbClr val="3F3F3F"/>
                                      </p:to>
                                    </p:animClr>
                                    <p:set>
                                      <p:cBhvr>
                                        <p:cTn id="32" dur="10" fill="hold"/>
                                        <p:tgtEl>
                                          <p:spTgt spid="250"/>
                                        </p:tgtEl>
                                        <p:attrNameLst>
                                          <p:attrName>fill.type</p:attrName>
                                        </p:attrNameLst>
                                      </p:cBhvr>
                                      <p:to>
                                        <p:strVal val="solid"/>
                                      </p:to>
                                    </p:set>
                                    <p:set>
                                      <p:cBhvr>
                                        <p:cTn id="33" dur="10" fill="hold"/>
                                        <p:tgtEl>
                                          <p:spTgt spid="250"/>
                                        </p:tgtEl>
                                        <p:attrNameLst>
                                          <p:attrName>fill.on</p:attrName>
                                        </p:attrNameLst>
                                      </p:cBhvr>
                                      <p:to>
                                        <p:strVal val="true"/>
                                      </p:to>
                                    </p:set>
                                  </p:childTnLst>
                                </p:cTn>
                              </p:par>
                              <p:par>
                                <p:cTn id="34" presetID="1" presetClass="emph" presetSubtype="2" fill="hold" nodeType="withEffect">
                                  <p:stCondLst>
                                    <p:cond delay="1000"/>
                                  </p:stCondLst>
                                  <p:childTnLst>
                                    <p:animClr clrSpc="rgb" dir="cw">
                                      <p:cBhvr>
                                        <p:cTn id="35" dur="10" fill="hold"/>
                                        <p:tgtEl>
                                          <p:spTgt spid="259"/>
                                        </p:tgtEl>
                                        <p:attrNameLst>
                                          <p:attrName>fillcolor</p:attrName>
                                        </p:attrNameLst>
                                      </p:cBhvr>
                                      <p:to>
                                        <a:srgbClr val="47FF4D"/>
                                      </p:to>
                                    </p:animClr>
                                    <p:set>
                                      <p:cBhvr>
                                        <p:cTn id="36" dur="10" fill="hold"/>
                                        <p:tgtEl>
                                          <p:spTgt spid="259"/>
                                        </p:tgtEl>
                                        <p:attrNameLst>
                                          <p:attrName>fill.type</p:attrName>
                                        </p:attrNameLst>
                                      </p:cBhvr>
                                      <p:to>
                                        <p:strVal val="solid"/>
                                      </p:to>
                                    </p:set>
                                    <p:set>
                                      <p:cBhvr>
                                        <p:cTn id="37" dur="10" fill="hold"/>
                                        <p:tgtEl>
                                          <p:spTgt spid="259"/>
                                        </p:tgtEl>
                                        <p:attrNameLst>
                                          <p:attrName>fill.on</p:attrName>
                                        </p:attrNameLst>
                                      </p:cBhvr>
                                      <p:to>
                                        <p:strVal val="true"/>
                                      </p:to>
                                    </p:set>
                                  </p:childTnLst>
                                </p:cTn>
                              </p:par>
                              <p:par>
                                <p:cTn id="38" presetID="1" presetClass="emph" presetSubtype="2" fill="hold" nodeType="withEffect">
                                  <p:stCondLst>
                                    <p:cond delay="1000"/>
                                  </p:stCondLst>
                                  <p:childTnLst>
                                    <p:animClr clrSpc="rgb" dir="cw">
                                      <p:cBhvr>
                                        <p:cTn id="39" dur="10" fill="hold"/>
                                        <p:tgtEl>
                                          <p:spTgt spid="264"/>
                                        </p:tgtEl>
                                        <p:attrNameLst>
                                          <p:attrName>fillcolor</p:attrName>
                                        </p:attrNameLst>
                                      </p:cBhvr>
                                      <p:to>
                                        <a:srgbClr val="47FF4D"/>
                                      </p:to>
                                    </p:animClr>
                                    <p:set>
                                      <p:cBhvr>
                                        <p:cTn id="40" dur="10" fill="hold"/>
                                        <p:tgtEl>
                                          <p:spTgt spid="264"/>
                                        </p:tgtEl>
                                        <p:attrNameLst>
                                          <p:attrName>fill.type</p:attrName>
                                        </p:attrNameLst>
                                      </p:cBhvr>
                                      <p:to>
                                        <p:strVal val="solid"/>
                                      </p:to>
                                    </p:set>
                                    <p:set>
                                      <p:cBhvr>
                                        <p:cTn id="41" dur="10" fill="hold"/>
                                        <p:tgtEl>
                                          <p:spTgt spid="264"/>
                                        </p:tgtEl>
                                        <p:attrNameLst>
                                          <p:attrName>fill.on</p:attrName>
                                        </p:attrNameLst>
                                      </p:cBhvr>
                                      <p:to>
                                        <p:strVal val="true"/>
                                      </p:to>
                                    </p:set>
                                  </p:childTnLst>
                                </p:cTn>
                              </p:par>
                              <p:par>
                                <p:cTn id="42" presetID="1" presetClass="emph" presetSubtype="2" fill="hold" nodeType="withEffect">
                                  <p:stCondLst>
                                    <p:cond delay="1000"/>
                                  </p:stCondLst>
                                  <p:childTnLst>
                                    <p:animClr clrSpc="rgb" dir="cw">
                                      <p:cBhvr>
                                        <p:cTn id="43" dur="10" fill="hold"/>
                                        <p:tgtEl>
                                          <p:spTgt spid="261"/>
                                        </p:tgtEl>
                                        <p:attrNameLst>
                                          <p:attrName>fillcolor</p:attrName>
                                        </p:attrNameLst>
                                      </p:cBhvr>
                                      <p:to>
                                        <a:srgbClr val="47FF4D"/>
                                      </p:to>
                                    </p:animClr>
                                    <p:set>
                                      <p:cBhvr>
                                        <p:cTn id="44" dur="10" fill="hold"/>
                                        <p:tgtEl>
                                          <p:spTgt spid="261"/>
                                        </p:tgtEl>
                                        <p:attrNameLst>
                                          <p:attrName>fill.type</p:attrName>
                                        </p:attrNameLst>
                                      </p:cBhvr>
                                      <p:to>
                                        <p:strVal val="solid"/>
                                      </p:to>
                                    </p:set>
                                    <p:set>
                                      <p:cBhvr>
                                        <p:cTn id="45" dur="10" fill="hold"/>
                                        <p:tgtEl>
                                          <p:spTgt spid="261"/>
                                        </p:tgtEl>
                                        <p:attrNameLst>
                                          <p:attrName>fill.on</p:attrName>
                                        </p:attrNameLst>
                                      </p:cBhvr>
                                      <p:to>
                                        <p:strVal val="true"/>
                                      </p:to>
                                    </p:set>
                                  </p:childTnLst>
                                </p:cTn>
                              </p:par>
                            </p:childTnLst>
                          </p:cTn>
                        </p:par>
                        <p:par>
                          <p:cTn id="46" fill="hold">
                            <p:stCondLst>
                              <p:cond delay="1020"/>
                            </p:stCondLst>
                            <p:childTnLst>
                              <p:par>
                                <p:cTn id="47" presetID="1" presetClass="entr" presetSubtype="0" fill="hold" nodeType="afterEffect">
                                  <p:stCondLst>
                                    <p:cond delay="1000"/>
                                  </p:stCondLst>
                                  <p:childTnLst>
                                    <p:set>
                                      <p:cBhvr>
                                        <p:cTn id="48" dur="1" fill="hold">
                                          <p:stCondLst>
                                            <p:cond delay="0"/>
                                          </p:stCondLst>
                                        </p:cTn>
                                        <p:tgtEl>
                                          <p:spTgt spid="339"/>
                                        </p:tgtEl>
                                        <p:attrNameLst>
                                          <p:attrName>style.visibility</p:attrName>
                                        </p:attrNameLst>
                                      </p:cBhvr>
                                      <p:to>
                                        <p:strVal val="visible"/>
                                      </p:to>
                                    </p:set>
                                  </p:childTnLst>
                                </p:cTn>
                              </p:par>
                              <p:par>
                                <p:cTn id="49" presetID="1" presetClass="emph" presetSubtype="2" fill="hold" nodeType="withEffect">
                                  <p:stCondLst>
                                    <p:cond delay="1000"/>
                                  </p:stCondLst>
                                  <p:childTnLst>
                                    <p:animClr clrSpc="rgb" dir="cw">
                                      <p:cBhvr>
                                        <p:cTn id="50" dur="10" fill="hold"/>
                                        <p:tgtEl>
                                          <p:spTgt spid="265"/>
                                        </p:tgtEl>
                                        <p:attrNameLst>
                                          <p:attrName>fillcolor</p:attrName>
                                        </p:attrNameLst>
                                      </p:cBhvr>
                                      <p:to>
                                        <a:srgbClr val="47FF4D"/>
                                      </p:to>
                                    </p:animClr>
                                    <p:set>
                                      <p:cBhvr>
                                        <p:cTn id="51" dur="10" fill="hold"/>
                                        <p:tgtEl>
                                          <p:spTgt spid="265"/>
                                        </p:tgtEl>
                                        <p:attrNameLst>
                                          <p:attrName>fill.type</p:attrName>
                                        </p:attrNameLst>
                                      </p:cBhvr>
                                      <p:to>
                                        <p:strVal val="solid"/>
                                      </p:to>
                                    </p:set>
                                    <p:set>
                                      <p:cBhvr>
                                        <p:cTn id="52" dur="10" fill="hold"/>
                                        <p:tgtEl>
                                          <p:spTgt spid="265"/>
                                        </p:tgtEl>
                                        <p:attrNameLst>
                                          <p:attrName>fill.on</p:attrName>
                                        </p:attrNameLst>
                                      </p:cBhvr>
                                      <p:to>
                                        <p:strVal val="true"/>
                                      </p:to>
                                    </p:set>
                                  </p:childTnLst>
                                </p:cTn>
                              </p:par>
                              <p:par>
                                <p:cTn id="53" presetID="1" presetClass="emph" presetSubtype="2" fill="hold" nodeType="withEffect">
                                  <p:stCondLst>
                                    <p:cond delay="1000"/>
                                  </p:stCondLst>
                                  <p:childTnLst>
                                    <p:animClr clrSpc="rgb" dir="cw">
                                      <p:cBhvr>
                                        <p:cTn id="54" dur="10" fill="hold"/>
                                        <p:tgtEl>
                                          <p:spTgt spid="255"/>
                                        </p:tgtEl>
                                        <p:attrNameLst>
                                          <p:attrName>fillcolor</p:attrName>
                                        </p:attrNameLst>
                                      </p:cBhvr>
                                      <p:to>
                                        <a:srgbClr val="47FF4D"/>
                                      </p:to>
                                    </p:animClr>
                                    <p:set>
                                      <p:cBhvr>
                                        <p:cTn id="55" dur="10" fill="hold"/>
                                        <p:tgtEl>
                                          <p:spTgt spid="255"/>
                                        </p:tgtEl>
                                        <p:attrNameLst>
                                          <p:attrName>fill.type</p:attrName>
                                        </p:attrNameLst>
                                      </p:cBhvr>
                                      <p:to>
                                        <p:strVal val="solid"/>
                                      </p:to>
                                    </p:set>
                                    <p:set>
                                      <p:cBhvr>
                                        <p:cTn id="56" dur="10" fill="hold"/>
                                        <p:tgtEl>
                                          <p:spTgt spid="255"/>
                                        </p:tgtEl>
                                        <p:attrNameLst>
                                          <p:attrName>fill.on</p:attrName>
                                        </p:attrNameLst>
                                      </p:cBhvr>
                                      <p:to>
                                        <p:strVal val="true"/>
                                      </p:to>
                                    </p:set>
                                  </p:childTnLst>
                                </p:cTn>
                              </p:par>
                              <p:par>
                                <p:cTn id="57" presetID="1" presetClass="emph" presetSubtype="2" fill="hold" nodeType="withEffect">
                                  <p:stCondLst>
                                    <p:cond delay="1000"/>
                                  </p:stCondLst>
                                  <p:childTnLst>
                                    <p:animClr clrSpc="rgb" dir="cw">
                                      <p:cBhvr>
                                        <p:cTn id="58" dur="10" fill="hold"/>
                                        <p:tgtEl>
                                          <p:spTgt spid="259"/>
                                        </p:tgtEl>
                                        <p:attrNameLst>
                                          <p:attrName>fillcolor</p:attrName>
                                        </p:attrNameLst>
                                      </p:cBhvr>
                                      <p:to>
                                        <a:srgbClr val="3F3F3F"/>
                                      </p:to>
                                    </p:animClr>
                                    <p:set>
                                      <p:cBhvr>
                                        <p:cTn id="59" dur="10" fill="hold"/>
                                        <p:tgtEl>
                                          <p:spTgt spid="259"/>
                                        </p:tgtEl>
                                        <p:attrNameLst>
                                          <p:attrName>fill.type</p:attrName>
                                        </p:attrNameLst>
                                      </p:cBhvr>
                                      <p:to>
                                        <p:strVal val="solid"/>
                                      </p:to>
                                    </p:set>
                                    <p:set>
                                      <p:cBhvr>
                                        <p:cTn id="60" dur="10" fill="hold"/>
                                        <p:tgtEl>
                                          <p:spTgt spid="259"/>
                                        </p:tgtEl>
                                        <p:attrNameLst>
                                          <p:attrName>fill.on</p:attrName>
                                        </p:attrNameLst>
                                      </p:cBhvr>
                                      <p:to>
                                        <p:strVal val="true"/>
                                      </p:to>
                                    </p:set>
                                  </p:childTnLst>
                                </p:cTn>
                              </p:par>
                              <p:par>
                                <p:cTn id="61" presetID="1" presetClass="emph" presetSubtype="2" fill="hold" nodeType="withEffect">
                                  <p:stCondLst>
                                    <p:cond delay="1000"/>
                                  </p:stCondLst>
                                  <p:childTnLst>
                                    <p:animClr clrSpc="rgb" dir="cw">
                                      <p:cBhvr>
                                        <p:cTn id="62" dur="10" fill="hold"/>
                                        <p:tgtEl>
                                          <p:spTgt spid="264"/>
                                        </p:tgtEl>
                                        <p:attrNameLst>
                                          <p:attrName>fillcolor</p:attrName>
                                        </p:attrNameLst>
                                      </p:cBhvr>
                                      <p:to>
                                        <a:srgbClr val="3F3F3F"/>
                                      </p:to>
                                    </p:animClr>
                                    <p:set>
                                      <p:cBhvr>
                                        <p:cTn id="63" dur="10" fill="hold"/>
                                        <p:tgtEl>
                                          <p:spTgt spid="264"/>
                                        </p:tgtEl>
                                        <p:attrNameLst>
                                          <p:attrName>fill.type</p:attrName>
                                        </p:attrNameLst>
                                      </p:cBhvr>
                                      <p:to>
                                        <p:strVal val="solid"/>
                                      </p:to>
                                    </p:set>
                                    <p:set>
                                      <p:cBhvr>
                                        <p:cTn id="64" dur="10" fill="hold"/>
                                        <p:tgtEl>
                                          <p:spTgt spid="264"/>
                                        </p:tgtEl>
                                        <p:attrNameLst>
                                          <p:attrName>fill.on</p:attrName>
                                        </p:attrNameLst>
                                      </p:cBhvr>
                                      <p:to>
                                        <p:strVal val="true"/>
                                      </p:to>
                                    </p:set>
                                  </p:childTnLst>
                                </p:cTn>
                              </p:par>
                              <p:par>
                                <p:cTn id="65" presetID="1" presetClass="emph" presetSubtype="2" fill="hold" nodeType="withEffect">
                                  <p:stCondLst>
                                    <p:cond delay="1000"/>
                                  </p:stCondLst>
                                  <p:childTnLst>
                                    <p:animClr clrSpc="rgb" dir="cw">
                                      <p:cBhvr>
                                        <p:cTn id="66" dur="10" fill="hold"/>
                                        <p:tgtEl>
                                          <p:spTgt spid="261"/>
                                        </p:tgtEl>
                                        <p:attrNameLst>
                                          <p:attrName>fillcolor</p:attrName>
                                        </p:attrNameLst>
                                      </p:cBhvr>
                                      <p:to>
                                        <a:srgbClr val="3F3F3F"/>
                                      </p:to>
                                    </p:animClr>
                                    <p:set>
                                      <p:cBhvr>
                                        <p:cTn id="67" dur="10" fill="hold"/>
                                        <p:tgtEl>
                                          <p:spTgt spid="261"/>
                                        </p:tgtEl>
                                        <p:attrNameLst>
                                          <p:attrName>fill.type</p:attrName>
                                        </p:attrNameLst>
                                      </p:cBhvr>
                                      <p:to>
                                        <p:strVal val="solid"/>
                                      </p:to>
                                    </p:set>
                                    <p:set>
                                      <p:cBhvr>
                                        <p:cTn id="68" dur="10" fill="hold"/>
                                        <p:tgtEl>
                                          <p:spTgt spid="261"/>
                                        </p:tgtEl>
                                        <p:attrNameLst>
                                          <p:attrName>fill.on</p:attrName>
                                        </p:attrNameLst>
                                      </p:cBhvr>
                                      <p:to>
                                        <p:strVal val="true"/>
                                      </p:to>
                                    </p:set>
                                  </p:childTnLst>
                                </p:cTn>
                              </p:par>
                            </p:childTnLst>
                          </p:cTn>
                        </p:par>
                        <p:par>
                          <p:cTn id="69" fill="hold">
                            <p:stCondLst>
                              <p:cond delay="2030"/>
                            </p:stCondLst>
                            <p:childTnLst>
                              <p:par>
                                <p:cTn id="70" presetID="1" presetClass="emph" presetSubtype="2" fill="hold" nodeType="afterEffect">
                                  <p:stCondLst>
                                    <p:cond delay="1000"/>
                                  </p:stCondLst>
                                  <p:childTnLst>
                                    <p:animClr clrSpc="rgb" dir="cw">
                                      <p:cBhvr>
                                        <p:cTn id="71" dur="10" fill="hold"/>
                                        <p:tgtEl>
                                          <p:spTgt spid="265"/>
                                        </p:tgtEl>
                                        <p:attrNameLst>
                                          <p:attrName>fillcolor</p:attrName>
                                        </p:attrNameLst>
                                      </p:cBhvr>
                                      <p:to>
                                        <a:srgbClr val="3F3F3F"/>
                                      </p:to>
                                    </p:animClr>
                                    <p:set>
                                      <p:cBhvr>
                                        <p:cTn id="72" dur="10" fill="hold"/>
                                        <p:tgtEl>
                                          <p:spTgt spid="265"/>
                                        </p:tgtEl>
                                        <p:attrNameLst>
                                          <p:attrName>fill.type</p:attrName>
                                        </p:attrNameLst>
                                      </p:cBhvr>
                                      <p:to>
                                        <p:strVal val="solid"/>
                                      </p:to>
                                    </p:set>
                                    <p:set>
                                      <p:cBhvr>
                                        <p:cTn id="73" dur="10" fill="hold"/>
                                        <p:tgtEl>
                                          <p:spTgt spid="265"/>
                                        </p:tgtEl>
                                        <p:attrNameLst>
                                          <p:attrName>fill.on</p:attrName>
                                        </p:attrNameLst>
                                      </p:cBhvr>
                                      <p:to>
                                        <p:strVal val="true"/>
                                      </p:to>
                                    </p:set>
                                  </p:childTnLst>
                                </p:cTn>
                              </p:par>
                              <p:par>
                                <p:cTn id="74" presetID="1" presetClass="emph" presetSubtype="2" fill="hold" nodeType="withEffect">
                                  <p:stCondLst>
                                    <p:cond delay="1000"/>
                                  </p:stCondLst>
                                  <p:childTnLst>
                                    <p:animClr clrSpc="rgb" dir="cw">
                                      <p:cBhvr>
                                        <p:cTn id="75" dur="10" fill="hold"/>
                                        <p:tgtEl>
                                          <p:spTgt spid="255"/>
                                        </p:tgtEl>
                                        <p:attrNameLst>
                                          <p:attrName>fillcolor</p:attrName>
                                        </p:attrNameLst>
                                      </p:cBhvr>
                                      <p:to>
                                        <a:srgbClr val="3F3F3F"/>
                                      </p:to>
                                    </p:animClr>
                                    <p:set>
                                      <p:cBhvr>
                                        <p:cTn id="76" dur="10" fill="hold"/>
                                        <p:tgtEl>
                                          <p:spTgt spid="255"/>
                                        </p:tgtEl>
                                        <p:attrNameLst>
                                          <p:attrName>fill.type</p:attrName>
                                        </p:attrNameLst>
                                      </p:cBhvr>
                                      <p:to>
                                        <p:strVal val="solid"/>
                                      </p:to>
                                    </p:set>
                                    <p:set>
                                      <p:cBhvr>
                                        <p:cTn id="77" dur="10" fill="hold"/>
                                        <p:tgtEl>
                                          <p:spTgt spid="255"/>
                                        </p:tgtEl>
                                        <p:attrNameLst>
                                          <p:attrName>fill.on</p:attrName>
                                        </p:attrNameLst>
                                      </p:cBhvr>
                                      <p:to>
                                        <p:strVal val="true"/>
                                      </p:to>
                                    </p:set>
                                  </p:childTnLst>
                                </p:cTn>
                              </p:par>
                              <p:par>
                                <p:cTn id="78" presetID="1" presetClass="emph" presetSubtype="2" fill="hold" nodeType="withEffect">
                                  <p:stCondLst>
                                    <p:cond delay="1000"/>
                                  </p:stCondLst>
                                  <p:childTnLst>
                                    <p:animClr clrSpc="rgb" dir="cw">
                                      <p:cBhvr>
                                        <p:cTn id="79" dur="10" fill="hold"/>
                                        <p:tgtEl>
                                          <p:spTgt spid="252"/>
                                        </p:tgtEl>
                                        <p:attrNameLst>
                                          <p:attrName>fillcolor</p:attrName>
                                        </p:attrNameLst>
                                      </p:cBhvr>
                                      <p:to>
                                        <a:srgbClr val="FF0000"/>
                                      </p:to>
                                    </p:animClr>
                                    <p:set>
                                      <p:cBhvr>
                                        <p:cTn id="80" dur="10" fill="hold"/>
                                        <p:tgtEl>
                                          <p:spTgt spid="252"/>
                                        </p:tgtEl>
                                        <p:attrNameLst>
                                          <p:attrName>fill.type</p:attrName>
                                        </p:attrNameLst>
                                      </p:cBhvr>
                                      <p:to>
                                        <p:strVal val="solid"/>
                                      </p:to>
                                    </p:set>
                                    <p:set>
                                      <p:cBhvr>
                                        <p:cTn id="81" dur="10" fill="hold"/>
                                        <p:tgtEl>
                                          <p:spTgt spid="252"/>
                                        </p:tgtEl>
                                        <p:attrNameLst>
                                          <p:attrName>fill.on</p:attrName>
                                        </p:attrNameLst>
                                      </p:cBhvr>
                                      <p:to>
                                        <p:strVal val="true"/>
                                      </p:to>
                                    </p:set>
                                  </p:childTnLst>
                                </p:cTn>
                              </p:par>
                              <p:par>
                                <p:cTn id="82" presetID="1" presetClass="emph" presetSubtype="2" fill="hold" nodeType="withEffect">
                                  <p:stCondLst>
                                    <p:cond delay="1000"/>
                                  </p:stCondLst>
                                  <p:childTnLst>
                                    <p:animClr clrSpc="rgb" dir="cw">
                                      <p:cBhvr>
                                        <p:cTn id="83" dur="10" fill="hold"/>
                                        <p:tgtEl>
                                          <p:spTgt spid="253"/>
                                        </p:tgtEl>
                                        <p:attrNameLst>
                                          <p:attrName>fillcolor</p:attrName>
                                        </p:attrNameLst>
                                      </p:cBhvr>
                                      <p:to>
                                        <a:srgbClr val="FF0000"/>
                                      </p:to>
                                    </p:animClr>
                                    <p:set>
                                      <p:cBhvr>
                                        <p:cTn id="84" dur="10" fill="hold"/>
                                        <p:tgtEl>
                                          <p:spTgt spid="253"/>
                                        </p:tgtEl>
                                        <p:attrNameLst>
                                          <p:attrName>fill.type</p:attrName>
                                        </p:attrNameLst>
                                      </p:cBhvr>
                                      <p:to>
                                        <p:strVal val="solid"/>
                                      </p:to>
                                    </p:set>
                                    <p:set>
                                      <p:cBhvr>
                                        <p:cTn id="85" dur="10" fill="hold"/>
                                        <p:tgtEl>
                                          <p:spTgt spid="253"/>
                                        </p:tgtEl>
                                        <p:attrNameLst>
                                          <p:attrName>fill.on</p:attrName>
                                        </p:attrNameLst>
                                      </p:cBhvr>
                                      <p:to>
                                        <p:strVal val="true"/>
                                      </p:to>
                                    </p:set>
                                  </p:childTnLst>
                                </p:cTn>
                              </p:par>
                              <p:par>
                                <p:cTn id="86" presetID="1" presetClass="emph" presetSubtype="2" fill="hold" nodeType="withEffect">
                                  <p:stCondLst>
                                    <p:cond delay="1000"/>
                                  </p:stCondLst>
                                  <p:childTnLst>
                                    <p:animClr clrSpc="rgb" dir="cw">
                                      <p:cBhvr>
                                        <p:cTn id="87" dur="10" fill="hold"/>
                                        <p:tgtEl>
                                          <p:spTgt spid="260"/>
                                        </p:tgtEl>
                                        <p:attrNameLst>
                                          <p:attrName>fillcolor</p:attrName>
                                        </p:attrNameLst>
                                      </p:cBhvr>
                                      <p:to>
                                        <a:srgbClr val="FF0000"/>
                                      </p:to>
                                    </p:animClr>
                                    <p:set>
                                      <p:cBhvr>
                                        <p:cTn id="88" dur="10" fill="hold"/>
                                        <p:tgtEl>
                                          <p:spTgt spid="260"/>
                                        </p:tgtEl>
                                        <p:attrNameLst>
                                          <p:attrName>fill.type</p:attrName>
                                        </p:attrNameLst>
                                      </p:cBhvr>
                                      <p:to>
                                        <p:strVal val="solid"/>
                                      </p:to>
                                    </p:set>
                                    <p:set>
                                      <p:cBhvr>
                                        <p:cTn id="89" dur="10" fill="hold"/>
                                        <p:tgtEl>
                                          <p:spTgt spid="260"/>
                                        </p:tgtEl>
                                        <p:attrNameLst>
                                          <p:attrName>fill.on</p:attrName>
                                        </p:attrNameLst>
                                      </p:cBhvr>
                                      <p:to>
                                        <p:strVal val="true"/>
                                      </p:to>
                                    </p:set>
                                  </p:childTnLst>
                                </p:cTn>
                              </p:par>
                              <p:par>
                                <p:cTn id="90" presetID="1" presetClass="emph" presetSubtype="2" fill="hold" nodeType="withEffect">
                                  <p:stCondLst>
                                    <p:cond delay="1000"/>
                                  </p:stCondLst>
                                  <p:childTnLst>
                                    <p:animClr clrSpc="rgb" dir="cw">
                                      <p:cBhvr>
                                        <p:cTn id="91" dur="10" fill="hold"/>
                                        <p:tgtEl>
                                          <p:spTgt spid="262"/>
                                        </p:tgtEl>
                                        <p:attrNameLst>
                                          <p:attrName>fillcolor</p:attrName>
                                        </p:attrNameLst>
                                      </p:cBhvr>
                                      <p:to>
                                        <a:srgbClr val="FF0000"/>
                                      </p:to>
                                    </p:animClr>
                                    <p:set>
                                      <p:cBhvr>
                                        <p:cTn id="92" dur="10" fill="hold"/>
                                        <p:tgtEl>
                                          <p:spTgt spid="262"/>
                                        </p:tgtEl>
                                        <p:attrNameLst>
                                          <p:attrName>fill.type</p:attrName>
                                        </p:attrNameLst>
                                      </p:cBhvr>
                                      <p:to>
                                        <p:strVal val="solid"/>
                                      </p:to>
                                    </p:set>
                                    <p:set>
                                      <p:cBhvr>
                                        <p:cTn id="93" dur="10" fill="hold"/>
                                        <p:tgtEl>
                                          <p:spTgt spid="262"/>
                                        </p:tgtEl>
                                        <p:attrNameLst>
                                          <p:attrName>fill.on</p:attrName>
                                        </p:attrNameLst>
                                      </p:cBhvr>
                                      <p:to>
                                        <p:strVal val="true"/>
                                      </p:to>
                                    </p:set>
                                  </p:childTnLst>
                                </p:cTn>
                              </p:par>
                              <p:par>
                                <p:cTn id="94" presetID="1" presetClass="emph" presetSubtype="2" fill="hold" nodeType="withEffect">
                                  <p:stCondLst>
                                    <p:cond delay="1000"/>
                                  </p:stCondLst>
                                  <p:childTnLst>
                                    <p:animClr clrSpc="rgb" dir="cw">
                                      <p:cBhvr>
                                        <p:cTn id="95" dur="10" fill="hold"/>
                                        <p:tgtEl>
                                          <p:spTgt spid="251"/>
                                        </p:tgtEl>
                                        <p:attrNameLst>
                                          <p:attrName>fillcolor</p:attrName>
                                        </p:attrNameLst>
                                      </p:cBhvr>
                                      <p:to>
                                        <a:srgbClr val="FF0000"/>
                                      </p:to>
                                    </p:animClr>
                                    <p:set>
                                      <p:cBhvr>
                                        <p:cTn id="96" dur="10" fill="hold"/>
                                        <p:tgtEl>
                                          <p:spTgt spid="251"/>
                                        </p:tgtEl>
                                        <p:attrNameLst>
                                          <p:attrName>fill.type</p:attrName>
                                        </p:attrNameLst>
                                      </p:cBhvr>
                                      <p:to>
                                        <p:strVal val="solid"/>
                                      </p:to>
                                    </p:set>
                                    <p:set>
                                      <p:cBhvr>
                                        <p:cTn id="97" dur="10" fill="hold"/>
                                        <p:tgtEl>
                                          <p:spTgt spid="251"/>
                                        </p:tgtEl>
                                        <p:attrNameLst>
                                          <p:attrName>fill.on</p:attrName>
                                        </p:attrNameLst>
                                      </p:cBhvr>
                                      <p:to>
                                        <p:strVal val="true"/>
                                      </p:to>
                                    </p:set>
                                  </p:childTnLst>
                                </p:cTn>
                              </p:par>
                              <p:par>
                                <p:cTn id="98" presetID="1" presetClass="emph" presetSubtype="2" fill="hold" nodeType="withEffect">
                                  <p:stCondLst>
                                    <p:cond delay="1000"/>
                                  </p:stCondLst>
                                  <p:childTnLst>
                                    <p:animClr clrSpc="rgb" dir="cw">
                                      <p:cBhvr>
                                        <p:cTn id="99" dur="10" fill="hold"/>
                                        <p:tgtEl>
                                          <p:spTgt spid="263"/>
                                        </p:tgtEl>
                                        <p:attrNameLst>
                                          <p:attrName>fillcolor</p:attrName>
                                        </p:attrNameLst>
                                      </p:cBhvr>
                                      <p:to>
                                        <a:srgbClr val="FF0000"/>
                                      </p:to>
                                    </p:animClr>
                                    <p:set>
                                      <p:cBhvr>
                                        <p:cTn id="100" dur="10" fill="hold"/>
                                        <p:tgtEl>
                                          <p:spTgt spid="263"/>
                                        </p:tgtEl>
                                        <p:attrNameLst>
                                          <p:attrName>fill.type</p:attrName>
                                        </p:attrNameLst>
                                      </p:cBhvr>
                                      <p:to>
                                        <p:strVal val="solid"/>
                                      </p:to>
                                    </p:set>
                                    <p:set>
                                      <p:cBhvr>
                                        <p:cTn id="101" dur="10" fill="hold"/>
                                        <p:tgtEl>
                                          <p:spTgt spid="263"/>
                                        </p:tgtEl>
                                        <p:attrNameLst>
                                          <p:attrName>fill.on</p:attrName>
                                        </p:attrNameLst>
                                      </p:cBhvr>
                                      <p:to>
                                        <p:strVal val="true"/>
                                      </p:to>
                                    </p:set>
                                  </p:childTnLst>
                                </p:cTn>
                              </p:par>
                              <p:par>
                                <p:cTn id="102" presetID="1" presetClass="emph" presetSubtype="2" fill="hold" nodeType="withEffect">
                                  <p:stCondLst>
                                    <p:cond delay="1000"/>
                                  </p:stCondLst>
                                  <p:childTnLst>
                                    <p:animClr clrSpc="rgb" dir="cw">
                                      <p:cBhvr>
                                        <p:cTn id="103" dur="10" fill="hold"/>
                                        <p:tgtEl>
                                          <p:spTgt spid="266"/>
                                        </p:tgtEl>
                                        <p:attrNameLst>
                                          <p:attrName>fillcolor</p:attrName>
                                        </p:attrNameLst>
                                      </p:cBhvr>
                                      <p:to>
                                        <a:srgbClr val="FF0000"/>
                                      </p:to>
                                    </p:animClr>
                                    <p:set>
                                      <p:cBhvr>
                                        <p:cTn id="104" dur="10" fill="hold"/>
                                        <p:tgtEl>
                                          <p:spTgt spid="266"/>
                                        </p:tgtEl>
                                        <p:attrNameLst>
                                          <p:attrName>fill.type</p:attrName>
                                        </p:attrNameLst>
                                      </p:cBhvr>
                                      <p:to>
                                        <p:strVal val="solid"/>
                                      </p:to>
                                    </p:set>
                                    <p:set>
                                      <p:cBhvr>
                                        <p:cTn id="105" dur="10" fill="hold"/>
                                        <p:tgtEl>
                                          <p:spTgt spid="266"/>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1E41F-C428-D238-9F15-21C3C6FF5294}"/>
              </a:ext>
            </a:extLst>
          </p:cNvPr>
          <p:cNvSpPr>
            <a:spLocks noGrp="1"/>
          </p:cNvSpPr>
          <p:nvPr>
            <p:ph type="title"/>
          </p:nvPr>
        </p:nvSpPr>
        <p:spPr>
          <a:xfrm>
            <a:off x="609600" y="-228600"/>
            <a:ext cx="10972800" cy="1143000"/>
          </a:xfrm>
        </p:spPr>
        <p:txBody>
          <a:bodyPr/>
          <a:lstStyle/>
          <a:p>
            <a:r>
              <a:rPr lang="en-US" dirty="0"/>
              <a:t>Example 2</a:t>
            </a:r>
          </a:p>
        </p:txBody>
      </p:sp>
      <p:sp>
        <p:nvSpPr>
          <p:cNvPr id="4" name="Slide Number Placeholder 3">
            <a:extLst>
              <a:ext uri="{FF2B5EF4-FFF2-40B4-BE49-F238E27FC236}">
                <a16:creationId xmlns:a16="http://schemas.microsoft.com/office/drawing/2014/main" id="{5D8AF452-E626-996B-282A-E2F1946C185A}"/>
              </a:ext>
            </a:extLst>
          </p:cNvPr>
          <p:cNvSpPr>
            <a:spLocks noGrp="1"/>
          </p:cNvSpPr>
          <p:nvPr>
            <p:ph type="sldNum" sz="quarter" idx="12"/>
          </p:nvPr>
        </p:nvSpPr>
        <p:spPr/>
        <p:txBody>
          <a:bodyPr/>
          <a:lstStyle/>
          <a:p>
            <a:fld id="{A773B20C-5347-4FF9-A9F0-76F937F60217}" type="slidenum">
              <a:rPr lang="en-US" smtClean="0"/>
              <a:pPr/>
              <a:t>19</a:t>
            </a:fld>
            <a:endParaRPr lang="en-US"/>
          </a:p>
        </p:txBody>
      </p:sp>
      <p:sp>
        <p:nvSpPr>
          <p:cNvPr id="5" name="Footer Placeholder 4">
            <a:extLst>
              <a:ext uri="{FF2B5EF4-FFF2-40B4-BE49-F238E27FC236}">
                <a16:creationId xmlns:a16="http://schemas.microsoft.com/office/drawing/2014/main" id="{C46B54BD-7514-A6A4-EBEE-B1301663F40E}"/>
              </a:ext>
            </a:extLst>
          </p:cNvPr>
          <p:cNvSpPr>
            <a:spLocks noGrp="1"/>
          </p:cNvSpPr>
          <p:nvPr>
            <p:ph type="ftr" sz="quarter" idx="3"/>
          </p:nvPr>
        </p:nvSpPr>
        <p:spPr/>
        <p:txBody>
          <a:bodyPr/>
          <a:lstStyle/>
          <a:p>
            <a:r>
              <a:rPr lang="en-US"/>
              <a:t>RTNS 2022</a:t>
            </a:r>
            <a:endParaRPr lang="en-US" dirty="0"/>
          </a:p>
        </p:txBody>
      </p:sp>
      <p:cxnSp>
        <p:nvCxnSpPr>
          <p:cNvPr id="101" name="Straight Arrow Connector 100">
            <a:extLst>
              <a:ext uri="{FF2B5EF4-FFF2-40B4-BE49-F238E27FC236}">
                <a16:creationId xmlns:a16="http://schemas.microsoft.com/office/drawing/2014/main" id="{CB9AA839-5365-0E69-C90C-CF5575768B36}"/>
              </a:ext>
            </a:extLst>
          </p:cNvPr>
          <p:cNvCxnSpPr>
            <a:cxnSpLocks/>
            <a:stCxn id="107" idx="0"/>
            <a:endCxn id="103" idx="4"/>
          </p:cNvCxnSpPr>
          <p:nvPr/>
        </p:nvCxnSpPr>
        <p:spPr>
          <a:xfrm flipH="1" flipV="1">
            <a:off x="4125229" y="2618738"/>
            <a:ext cx="584215"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02" name="TextBox 101">
            <a:extLst>
              <a:ext uri="{FF2B5EF4-FFF2-40B4-BE49-F238E27FC236}">
                <a16:creationId xmlns:a16="http://schemas.microsoft.com/office/drawing/2014/main" id="{536B3FCA-F55D-239A-4719-C7D7C86D7656}"/>
              </a:ext>
            </a:extLst>
          </p:cNvPr>
          <p:cNvSpPr txBox="1"/>
          <p:nvPr/>
        </p:nvSpPr>
        <p:spPr>
          <a:xfrm>
            <a:off x="10706727" y="1098382"/>
            <a:ext cx="1024639" cy="1569660"/>
          </a:xfrm>
          <a:prstGeom prst="rect">
            <a:avLst/>
          </a:prstGeom>
          <a:noFill/>
        </p:spPr>
        <p:txBody>
          <a:bodyPr wrap="none" rtlCol="0">
            <a:spAutoFit/>
          </a:bodyPr>
          <a:lstStyle/>
          <a:p>
            <a:r>
              <a:rPr lang="en-US" sz="3200" b="1" dirty="0"/>
              <a:t>D=5</a:t>
            </a:r>
          </a:p>
          <a:p>
            <a:r>
              <a:rPr lang="en-US" sz="3200" b="1" dirty="0"/>
              <a:t>C=14</a:t>
            </a:r>
          </a:p>
          <a:p>
            <a:r>
              <a:rPr lang="en-US" sz="3200" b="1" dirty="0"/>
              <a:t>L=4</a:t>
            </a:r>
          </a:p>
        </p:txBody>
      </p:sp>
      <p:sp>
        <p:nvSpPr>
          <p:cNvPr id="103" name="Oval 102">
            <a:extLst>
              <a:ext uri="{FF2B5EF4-FFF2-40B4-BE49-F238E27FC236}">
                <a16:creationId xmlns:a16="http://schemas.microsoft.com/office/drawing/2014/main" id="{D34ACD85-F97D-5C14-BD5B-30682FED2DD3}"/>
              </a:ext>
            </a:extLst>
          </p:cNvPr>
          <p:cNvSpPr/>
          <p:nvPr/>
        </p:nvSpPr>
        <p:spPr>
          <a:xfrm>
            <a:off x="3696905" y="176209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4</a:t>
            </a:r>
            <a:endParaRPr lang="en-US" sz="2000" b="1" dirty="0"/>
          </a:p>
          <a:p>
            <a:pPr algn="ctr"/>
            <a:r>
              <a:rPr lang="en-US" sz="2000" b="1" dirty="0"/>
              <a:t>𝓌=1</a:t>
            </a:r>
          </a:p>
          <a:p>
            <a:pPr algn="ctr"/>
            <a:r>
              <a:rPr lang="en-US" sz="2000" b="1" dirty="0"/>
              <a:t>𝓁=1</a:t>
            </a:r>
          </a:p>
        </p:txBody>
      </p:sp>
      <p:sp>
        <p:nvSpPr>
          <p:cNvPr id="104" name="Oval 103">
            <a:extLst>
              <a:ext uri="{FF2B5EF4-FFF2-40B4-BE49-F238E27FC236}">
                <a16:creationId xmlns:a16="http://schemas.microsoft.com/office/drawing/2014/main" id="{1F7F2E68-FF72-6E41-95C8-CB7802AACCDA}"/>
              </a:ext>
            </a:extLst>
          </p:cNvPr>
          <p:cNvSpPr/>
          <p:nvPr/>
        </p:nvSpPr>
        <p:spPr>
          <a:xfrm>
            <a:off x="4879208" y="176209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5</a:t>
            </a:r>
            <a:endParaRPr lang="en-US" sz="2000" b="1" dirty="0"/>
          </a:p>
          <a:p>
            <a:pPr algn="ctr"/>
            <a:r>
              <a:rPr lang="en-US" sz="2000" b="1" dirty="0"/>
              <a:t>𝓌=1</a:t>
            </a:r>
          </a:p>
          <a:p>
            <a:pPr algn="ctr"/>
            <a:r>
              <a:rPr lang="en-US" sz="2000" b="1" dirty="0"/>
              <a:t>𝓁=1</a:t>
            </a:r>
          </a:p>
        </p:txBody>
      </p:sp>
      <p:sp>
        <p:nvSpPr>
          <p:cNvPr id="105" name="Oval 104">
            <a:extLst>
              <a:ext uri="{FF2B5EF4-FFF2-40B4-BE49-F238E27FC236}">
                <a16:creationId xmlns:a16="http://schemas.microsoft.com/office/drawing/2014/main" id="{2788A534-99A2-99AF-3CB4-A29F984C4D90}"/>
              </a:ext>
            </a:extLst>
          </p:cNvPr>
          <p:cNvSpPr/>
          <p:nvPr/>
        </p:nvSpPr>
        <p:spPr>
          <a:xfrm>
            <a:off x="6061511" y="176209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6</a:t>
            </a:r>
            <a:endParaRPr lang="en-US" sz="2000" b="1" dirty="0"/>
          </a:p>
          <a:p>
            <a:pPr algn="ctr"/>
            <a:r>
              <a:rPr lang="en-US" sz="2000" b="1" dirty="0"/>
              <a:t>𝓌=1</a:t>
            </a:r>
          </a:p>
          <a:p>
            <a:pPr algn="ctr"/>
            <a:r>
              <a:rPr lang="en-US" sz="2000" b="1" dirty="0"/>
              <a:t>𝓁=1</a:t>
            </a:r>
          </a:p>
        </p:txBody>
      </p:sp>
      <p:sp>
        <p:nvSpPr>
          <p:cNvPr id="106" name="Oval 105">
            <a:extLst>
              <a:ext uri="{FF2B5EF4-FFF2-40B4-BE49-F238E27FC236}">
                <a16:creationId xmlns:a16="http://schemas.microsoft.com/office/drawing/2014/main" id="{2357335C-C64A-9659-58FD-F4313BFC42E0}"/>
              </a:ext>
            </a:extLst>
          </p:cNvPr>
          <p:cNvSpPr/>
          <p:nvPr/>
        </p:nvSpPr>
        <p:spPr>
          <a:xfrm>
            <a:off x="7243814" y="1762089"/>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7</a:t>
            </a:r>
            <a:endParaRPr lang="en-US" sz="2000" b="1" dirty="0"/>
          </a:p>
          <a:p>
            <a:pPr algn="ctr"/>
            <a:r>
              <a:rPr lang="en-US" sz="2000" b="1" dirty="0"/>
              <a:t>𝓌=1</a:t>
            </a:r>
          </a:p>
          <a:p>
            <a:pPr algn="ctr"/>
            <a:r>
              <a:rPr lang="en-US" sz="2000" b="1" dirty="0"/>
              <a:t>𝓁=1</a:t>
            </a:r>
          </a:p>
        </p:txBody>
      </p:sp>
      <p:sp>
        <p:nvSpPr>
          <p:cNvPr id="107" name="Oval 106">
            <a:extLst>
              <a:ext uri="{FF2B5EF4-FFF2-40B4-BE49-F238E27FC236}">
                <a16:creationId xmlns:a16="http://schemas.microsoft.com/office/drawing/2014/main" id="{2D1B3EBA-8592-66EE-FD00-DFD2435EE5DC}"/>
              </a:ext>
            </a:extLst>
          </p:cNvPr>
          <p:cNvSpPr/>
          <p:nvPr/>
        </p:nvSpPr>
        <p:spPr>
          <a:xfrm>
            <a:off x="4281120" y="402769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a:t>
            </a:r>
            <a:endParaRPr lang="en-US" sz="2000" b="1" dirty="0"/>
          </a:p>
          <a:p>
            <a:pPr algn="ctr"/>
            <a:r>
              <a:rPr lang="en-US" sz="2000" b="1" dirty="0"/>
              <a:t>𝓌=5</a:t>
            </a:r>
          </a:p>
          <a:p>
            <a:pPr algn="ctr"/>
            <a:r>
              <a:rPr lang="en-US" sz="2000" b="1" dirty="0"/>
              <a:t>𝓁=2</a:t>
            </a:r>
          </a:p>
        </p:txBody>
      </p:sp>
      <p:sp>
        <p:nvSpPr>
          <p:cNvPr id="108" name="Oval 107">
            <a:extLst>
              <a:ext uri="{FF2B5EF4-FFF2-40B4-BE49-F238E27FC236}">
                <a16:creationId xmlns:a16="http://schemas.microsoft.com/office/drawing/2014/main" id="{04D0DDFE-1D79-C370-D7BD-A0C5224A8349}"/>
              </a:ext>
            </a:extLst>
          </p:cNvPr>
          <p:cNvSpPr/>
          <p:nvPr/>
        </p:nvSpPr>
        <p:spPr>
          <a:xfrm>
            <a:off x="5463423" y="402769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2</a:t>
            </a:r>
            <a:endParaRPr lang="en-US" sz="2000" b="1" dirty="0"/>
          </a:p>
          <a:p>
            <a:pPr algn="ctr"/>
            <a:r>
              <a:rPr lang="en-US" sz="2000" b="1" dirty="0"/>
              <a:t>𝓌=5</a:t>
            </a:r>
          </a:p>
          <a:p>
            <a:pPr algn="ctr"/>
            <a:r>
              <a:rPr lang="en-US" sz="2000" b="1" dirty="0"/>
              <a:t>𝓁=2</a:t>
            </a:r>
          </a:p>
        </p:txBody>
      </p:sp>
      <p:sp>
        <p:nvSpPr>
          <p:cNvPr id="109" name="Oval 108">
            <a:extLst>
              <a:ext uri="{FF2B5EF4-FFF2-40B4-BE49-F238E27FC236}">
                <a16:creationId xmlns:a16="http://schemas.microsoft.com/office/drawing/2014/main" id="{D725196B-6AB5-5A6A-75B6-FBB8DEFCA58D}"/>
              </a:ext>
            </a:extLst>
          </p:cNvPr>
          <p:cNvSpPr/>
          <p:nvPr/>
        </p:nvSpPr>
        <p:spPr>
          <a:xfrm>
            <a:off x="6645726" y="402769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3</a:t>
            </a:r>
            <a:endParaRPr lang="en-US" sz="2000" b="1" dirty="0"/>
          </a:p>
          <a:p>
            <a:pPr algn="ctr"/>
            <a:r>
              <a:rPr lang="en-US" sz="2000" b="1" dirty="0"/>
              <a:t>𝓌=5</a:t>
            </a:r>
          </a:p>
          <a:p>
            <a:pPr algn="ctr"/>
            <a:r>
              <a:rPr lang="en-US" sz="2000" b="1" dirty="0"/>
              <a:t>𝓁=2</a:t>
            </a:r>
          </a:p>
        </p:txBody>
      </p:sp>
      <p:cxnSp>
        <p:nvCxnSpPr>
          <p:cNvPr id="110" name="Straight Arrow Connector 109">
            <a:extLst>
              <a:ext uri="{FF2B5EF4-FFF2-40B4-BE49-F238E27FC236}">
                <a16:creationId xmlns:a16="http://schemas.microsoft.com/office/drawing/2014/main" id="{4D67117F-9DF5-7077-EAA5-440C4B90AD61}"/>
              </a:ext>
            </a:extLst>
          </p:cNvPr>
          <p:cNvCxnSpPr>
            <a:cxnSpLocks/>
            <a:stCxn id="107" idx="0"/>
            <a:endCxn id="104" idx="4"/>
          </p:cNvCxnSpPr>
          <p:nvPr/>
        </p:nvCxnSpPr>
        <p:spPr>
          <a:xfrm flipV="1">
            <a:off x="4709444" y="2618738"/>
            <a:ext cx="598088"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1" name="Straight Arrow Connector 110">
            <a:extLst>
              <a:ext uri="{FF2B5EF4-FFF2-40B4-BE49-F238E27FC236}">
                <a16:creationId xmlns:a16="http://schemas.microsoft.com/office/drawing/2014/main" id="{2718DC13-5B01-9398-6B6E-C48A23957747}"/>
              </a:ext>
            </a:extLst>
          </p:cNvPr>
          <p:cNvCxnSpPr>
            <a:cxnSpLocks/>
            <a:stCxn id="107" idx="0"/>
            <a:endCxn id="105" idx="3"/>
          </p:cNvCxnSpPr>
          <p:nvPr/>
        </p:nvCxnSpPr>
        <p:spPr>
          <a:xfrm flipV="1">
            <a:off x="4709444" y="2493285"/>
            <a:ext cx="1477520" cy="15344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2" name="Straight Arrow Connector 111">
            <a:extLst>
              <a:ext uri="{FF2B5EF4-FFF2-40B4-BE49-F238E27FC236}">
                <a16:creationId xmlns:a16="http://schemas.microsoft.com/office/drawing/2014/main" id="{2D534F9A-342E-3495-EBF8-A7F6960081A7}"/>
              </a:ext>
            </a:extLst>
          </p:cNvPr>
          <p:cNvCxnSpPr>
            <a:cxnSpLocks/>
            <a:stCxn id="107" idx="0"/>
            <a:endCxn id="106" idx="3"/>
          </p:cNvCxnSpPr>
          <p:nvPr/>
        </p:nvCxnSpPr>
        <p:spPr>
          <a:xfrm flipV="1">
            <a:off x="4709444" y="2493284"/>
            <a:ext cx="2659823" cy="153440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3" name="Straight Arrow Connector 112">
            <a:extLst>
              <a:ext uri="{FF2B5EF4-FFF2-40B4-BE49-F238E27FC236}">
                <a16:creationId xmlns:a16="http://schemas.microsoft.com/office/drawing/2014/main" id="{C8FA7657-6C42-731F-8EB2-C18822F7D09F}"/>
              </a:ext>
            </a:extLst>
          </p:cNvPr>
          <p:cNvCxnSpPr>
            <a:cxnSpLocks/>
            <a:stCxn id="109" idx="0"/>
            <a:endCxn id="106" idx="4"/>
          </p:cNvCxnSpPr>
          <p:nvPr/>
        </p:nvCxnSpPr>
        <p:spPr>
          <a:xfrm flipV="1">
            <a:off x="7074050" y="2618737"/>
            <a:ext cx="598088"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4" name="Straight Arrow Connector 113">
            <a:extLst>
              <a:ext uri="{FF2B5EF4-FFF2-40B4-BE49-F238E27FC236}">
                <a16:creationId xmlns:a16="http://schemas.microsoft.com/office/drawing/2014/main" id="{91BC1BE8-23F4-C739-799A-F3F8EBE8AF91}"/>
              </a:ext>
            </a:extLst>
          </p:cNvPr>
          <p:cNvCxnSpPr>
            <a:cxnSpLocks/>
            <a:stCxn id="109" idx="0"/>
            <a:endCxn id="105" idx="4"/>
          </p:cNvCxnSpPr>
          <p:nvPr/>
        </p:nvCxnSpPr>
        <p:spPr>
          <a:xfrm flipH="1" flipV="1">
            <a:off x="6489835" y="2618738"/>
            <a:ext cx="584215" cy="140895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5" name="Straight Arrow Connector 114">
            <a:extLst>
              <a:ext uri="{FF2B5EF4-FFF2-40B4-BE49-F238E27FC236}">
                <a16:creationId xmlns:a16="http://schemas.microsoft.com/office/drawing/2014/main" id="{DF1728A5-6270-7D2A-A3E1-E3B9DB0696E3}"/>
              </a:ext>
            </a:extLst>
          </p:cNvPr>
          <p:cNvCxnSpPr>
            <a:cxnSpLocks/>
            <a:stCxn id="109" idx="0"/>
            <a:endCxn id="104" idx="5"/>
          </p:cNvCxnSpPr>
          <p:nvPr/>
        </p:nvCxnSpPr>
        <p:spPr>
          <a:xfrm flipH="1" flipV="1">
            <a:off x="5610403" y="2493285"/>
            <a:ext cx="1463647" cy="153440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6" name="Straight Arrow Connector 115">
            <a:extLst>
              <a:ext uri="{FF2B5EF4-FFF2-40B4-BE49-F238E27FC236}">
                <a16:creationId xmlns:a16="http://schemas.microsoft.com/office/drawing/2014/main" id="{32B41B6D-ECBD-EED2-EDA6-1D1287E407F5}"/>
              </a:ext>
            </a:extLst>
          </p:cNvPr>
          <p:cNvCxnSpPr>
            <a:cxnSpLocks/>
            <a:stCxn id="109" idx="0"/>
            <a:endCxn id="103" idx="5"/>
          </p:cNvCxnSpPr>
          <p:nvPr/>
        </p:nvCxnSpPr>
        <p:spPr>
          <a:xfrm flipH="1" flipV="1">
            <a:off x="4428100" y="2493285"/>
            <a:ext cx="2645950" cy="153440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7" name="Straight Arrow Connector 116">
            <a:extLst>
              <a:ext uri="{FF2B5EF4-FFF2-40B4-BE49-F238E27FC236}">
                <a16:creationId xmlns:a16="http://schemas.microsoft.com/office/drawing/2014/main" id="{C34A237E-CE92-DBE0-CD43-42484CD1D863}"/>
              </a:ext>
            </a:extLst>
          </p:cNvPr>
          <p:cNvCxnSpPr>
            <a:cxnSpLocks/>
            <a:stCxn id="108" idx="0"/>
            <a:endCxn id="103" idx="5"/>
          </p:cNvCxnSpPr>
          <p:nvPr/>
        </p:nvCxnSpPr>
        <p:spPr>
          <a:xfrm flipH="1" flipV="1">
            <a:off x="4428100" y="2493285"/>
            <a:ext cx="1463647" cy="15344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8" name="Straight Arrow Connector 117">
            <a:extLst>
              <a:ext uri="{FF2B5EF4-FFF2-40B4-BE49-F238E27FC236}">
                <a16:creationId xmlns:a16="http://schemas.microsoft.com/office/drawing/2014/main" id="{295593C7-6C1E-EDD8-2593-001C7F9947B2}"/>
              </a:ext>
            </a:extLst>
          </p:cNvPr>
          <p:cNvCxnSpPr>
            <a:cxnSpLocks/>
            <a:stCxn id="108" idx="0"/>
            <a:endCxn id="104" idx="4"/>
          </p:cNvCxnSpPr>
          <p:nvPr/>
        </p:nvCxnSpPr>
        <p:spPr>
          <a:xfrm flipH="1" flipV="1">
            <a:off x="5307532" y="2618738"/>
            <a:ext cx="584215"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9" name="Straight Arrow Connector 118">
            <a:extLst>
              <a:ext uri="{FF2B5EF4-FFF2-40B4-BE49-F238E27FC236}">
                <a16:creationId xmlns:a16="http://schemas.microsoft.com/office/drawing/2014/main" id="{4477E0AE-B16A-2B96-D15C-7ABA6DC2770B}"/>
              </a:ext>
            </a:extLst>
          </p:cNvPr>
          <p:cNvCxnSpPr>
            <a:cxnSpLocks/>
            <a:stCxn id="108" idx="0"/>
            <a:endCxn id="105" idx="4"/>
          </p:cNvCxnSpPr>
          <p:nvPr/>
        </p:nvCxnSpPr>
        <p:spPr>
          <a:xfrm flipV="1">
            <a:off x="5891747" y="2618738"/>
            <a:ext cx="598088"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0" name="Straight Arrow Connector 119">
            <a:extLst>
              <a:ext uri="{FF2B5EF4-FFF2-40B4-BE49-F238E27FC236}">
                <a16:creationId xmlns:a16="http://schemas.microsoft.com/office/drawing/2014/main" id="{776F6DB1-8B27-2635-88D8-37E28DD4A551}"/>
              </a:ext>
            </a:extLst>
          </p:cNvPr>
          <p:cNvCxnSpPr>
            <a:cxnSpLocks/>
            <a:stCxn id="108" idx="0"/>
            <a:endCxn id="106" idx="3"/>
          </p:cNvCxnSpPr>
          <p:nvPr/>
        </p:nvCxnSpPr>
        <p:spPr>
          <a:xfrm flipV="1">
            <a:off x="5891747" y="2493284"/>
            <a:ext cx="1477520" cy="153440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1" name="Oval 120">
            <a:extLst>
              <a:ext uri="{FF2B5EF4-FFF2-40B4-BE49-F238E27FC236}">
                <a16:creationId xmlns:a16="http://schemas.microsoft.com/office/drawing/2014/main" id="{1307C4AD-1795-3C1A-8139-9DE66ECFCD21}"/>
              </a:ext>
            </a:extLst>
          </p:cNvPr>
          <p:cNvSpPr/>
          <p:nvPr/>
        </p:nvSpPr>
        <p:spPr>
          <a:xfrm>
            <a:off x="7672138" y="401004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8</a:t>
            </a:r>
            <a:endParaRPr lang="en-US" sz="2000" b="1" dirty="0"/>
          </a:p>
          <a:p>
            <a:pPr algn="ctr"/>
            <a:r>
              <a:rPr lang="en-US" sz="2000" b="1" dirty="0"/>
              <a:t>𝓌=4</a:t>
            </a:r>
          </a:p>
          <a:p>
            <a:pPr algn="ctr"/>
            <a:r>
              <a:rPr lang="en-US" sz="2000" b="1" dirty="0"/>
              <a:t>𝓁=4</a:t>
            </a:r>
          </a:p>
        </p:txBody>
      </p:sp>
      <p:sp>
        <p:nvSpPr>
          <p:cNvPr id="122" name="Oval 121">
            <a:extLst>
              <a:ext uri="{FF2B5EF4-FFF2-40B4-BE49-F238E27FC236}">
                <a16:creationId xmlns:a16="http://schemas.microsoft.com/office/drawing/2014/main" id="{C4D49EFF-64E3-8AC1-7542-9A2FB3020233}"/>
              </a:ext>
            </a:extLst>
          </p:cNvPr>
          <p:cNvSpPr/>
          <p:nvPr/>
        </p:nvSpPr>
        <p:spPr>
          <a:xfrm>
            <a:off x="8854441" y="401004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9</a:t>
            </a:r>
            <a:endParaRPr lang="en-US" sz="2000" b="1" dirty="0"/>
          </a:p>
          <a:p>
            <a:pPr algn="ctr"/>
            <a:r>
              <a:rPr lang="en-US" sz="2000" b="1" dirty="0"/>
              <a:t>𝓌=4</a:t>
            </a:r>
          </a:p>
          <a:p>
            <a:pPr algn="ctr"/>
            <a:r>
              <a:rPr lang="en-US" sz="2000" b="1" dirty="0"/>
              <a:t>𝓁=4</a:t>
            </a:r>
          </a:p>
        </p:txBody>
      </p:sp>
      <p:sp>
        <p:nvSpPr>
          <p:cNvPr id="123" name="Oval 122">
            <a:extLst>
              <a:ext uri="{FF2B5EF4-FFF2-40B4-BE49-F238E27FC236}">
                <a16:creationId xmlns:a16="http://schemas.microsoft.com/office/drawing/2014/main" id="{4F7375D1-C89C-E268-0CBF-AD9420A11ABE}"/>
              </a:ext>
            </a:extLst>
          </p:cNvPr>
          <p:cNvSpPr/>
          <p:nvPr/>
        </p:nvSpPr>
        <p:spPr>
          <a:xfrm>
            <a:off x="10036744" y="401004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10</a:t>
            </a:r>
            <a:endParaRPr lang="en-US" sz="2000" b="1" dirty="0"/>
          </a:p>
          <a:p>
            <a:pPr algn="ctr"/>
            <a:r>
              <a:rPr lang="en-US" sz="2000" b="1" dirty="0"/>
              <a:t>𝓌=4</a:t>
            </a:r>
          </a:p>
          <a:p>
            <a:pPr algn="ctr"/>
            <a:r>
              <a:rPr lang="en-US" sz="2000" b="1" dirty="0"/>
              <a:t>𝓁=4</a:t>
            </a:r>
          </a:p>
        </p:txBody>
      </p:sp>
      <p:sp>
        <p:nvSpPr>
          <p:cNvPr id="124" name="Oval 123">
            <a:extLst>
              <a:ext uri="{FF2B5EF4-FFF2-40B4-BE49-F238E27FC236}">
                <a16:creationId xmlns:a16="http://schemas.microsoft.com/office/drawing/2014/main" id="{B306F992-67FF-7DDF-AC56-A593332CC866}"/>
              </a:ext>
            </a:extLst>
          </p:cNvPr>
          <p:cNvSpPr/>
          <p:nvPr/>
        </p:nvSpPr>
        <p:spPr>
          <a:xfrm>
            <a:off x="11219047" y="4010046"/>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11</a:t>
            </a:r>
            <a:endParaRPr lang="en-US" sz="2000" b="1" dirty="0"/>
          </a:p>
          <a:p>
            <a:pPr algn="ctr"/>
            <a:r>
              <a:rPr lang="en-US" sz="2000" b="1" dirty="0"/>
              <a:t>𝓌=4</a:t>
            </a:r>
          </a:p>
          <a:p>
            <a:pPr algn="ctr"/>
            <a:r>
              <a:rPr lang="en-US" sz="2000" b="1" dirty="0"/>
              <a:t>𝓁=4</a:t>
            </a:r>
          </a:p>
        </p:txBody>
      </p:sp>
      <p:sp>
        <p:nvSpPr>
          <p:cNvPr id="125" name="Oval 124">
            <a:extLst>
              <a:ext uri="{FF2B5EF4-FFF2-40B4-BE49-F238E27FC236}">
                <a16:creationId xmlns:a16="http://schemas.microsoft.com/office/drawing/2014/main" id="{082148CB-65F7-8611-FE5E-5597E7CC144D}"/>
              </a:ext>
            </a:extLst>
          </p:cNvPr>
          <p:cNvSpPr/>
          <p:nvPr/>
        </p:nvSpPr>
        <p:spPr>
          <a:xfrm>
            <a:off x="9372600" y="266532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12</a:t>
            </a:r>
            <a:endParaRPr lang="en-US" sz="2000" b="1" dirty="0"/>
          </a:p>
          <a:p>
            <a:pPr algn="ctr"/>
            <a:r>
              <a:rPr lang="en-US" sz="2000" b="1" dirty="0"/>
              <a:t>𝓌=3</a:t>
            </a:r>
          </a:p>
          <a:p>
            <a:pPr algn="ctr"/>
            <a:r>
              <a:rPr lang="en-US" sz="2000" b="1" dirty="0"/>
              <a:t>𝓁=3</a:t>
            </a:r>
          </a:p>
        </p:txBody>
      </p:sp>
      <p:sp>
        <p:nvSpPr>
          <p:cNvPr id="126" name="Oval 125">
            <a:extLst>
              <a:ext uri="{FF2B5EF4-FFF2-40B4-BE49-F238E27FC236}">
                <a16:creationId xmlns:a16="http://schemas.microsoft.com/office/drawing/2014/main" id="{6AC446F7-642D-6C0C-E540-39E11DE5BD66}"/>
              </a:ext>
            </a:extLst>
          </p:cNvPr>
          <p:cNvSpPr/>
          <p:nvPr/>
        </p:nvSpPr>
        <p:spPr>
          <a:xfrm>
            <a:off x="9372600" y="1380355"/>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13</a:t>
            </a:r>
            <a:endParaRPr lang="en-US" sz="2000" b="1" dirty="0"/>
          </a:p>
          <a:p>
            <a:pPr algn="ctr"/>
            <a:r>
              <a:rPr lang="en-US" sz="2000" b="1" dirty="0"/>
              <a:t>𝓌=2</a:t>
            </a:r>
          </a:p>
          <a:p>
            <a:pPr algn="ctr"/>
            <a:r>
              <a:rPr lang="en-US" sz="2000" b="1" dirty="0"/>
              <a:t>𝓁=2</a:t>
            </a:r>
          </a:p>
        </p:txBody>
      </p:sp>
      <p:sp>
        <p:nvSpPr>
          <p:cNvPr id="127" name="Oval 126">
            <a:extLst>
              <a:ext uri="{FF2B5EF4-FFF2-40B4-BE49-F238E27FC236}">
                <a16:creationId xmlns:a16="http://schemas.microsoft.com/office/drawing/2014/main" id="{E27BB57B-BA00-B05C-CEB4-78360FC2592D}"/>
              </a:ext>
            </a:extLst>
          </p:cNvPr>
          <p:cNvSpPr/>
          <p:nvPr/>
        </p:nvSpPr>
        <p:spPr>
          <a:xfrm>
            <a:off x="9372600" y="3265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14</a:t>
            </a:r>
            <a:endParaRPr lang="en-US" sz="2000" b="1" dirty="0"/>
          </a:p>
          <a:p>
            <a:pPr algn="ctr"/>
            <a:r>
              <a:rPr lang="en-US" sz="2000" b="1" dirty="0"/>
              <a:t>𝓌=1</a:t>
            </a:r>
          </a:p>
          <a:p>
            <a:pPr algn="ctr"/>
            <a:r>
              <a:rPr lang="en-US" sz="2000" b="1" dirty="0"/>
              <a:t>𝓁=1</a:t>
            </a:r>
          </a:p>
        </p:txBody>
      </p:sp>
      <p:cxnSp>
        <p:nvCxnSpPr>
          <p:cNvPr id="128" name="Straight Arrow Connector 127">
            <a:extLst>
              <a:ext uri="{FF2B5EF4-FFF2-40B4-BE49-F238E27FC236}">
                <a16:creationId xmlns:a16="http://schemas.microsoft.com/office/drawing/2014/main" id="{520C47F3-07A0-65EE-7C56-253582C40A9A}"/>
              </a:ext>
            </a:extLst>
          </p:cNvPr>
          <p:cNvCxnSpPr>
            <a:cxnSpLocks/>
            <a:stCxn id="121" idx="7"/>
            <a:endCxn id="125" idx="3"/>
          </p:cNvCxnSpPr>
          <p:nvPr/>
        </p:nvCxnSpPr>
        <p:spPr>
          <a:xfrm flipV="1">
            <a:off x="8403333" y="3396522"/>
            <a:ext cx="1094720" cy="73897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9" name="Straight Arrow Connector 128">
            <a:extLst>
              <a:ext uri="{FF2B5EF4-FFF2-40B4-BE49-F238E27FC236}">
                <a16:creationId xmlns:a16="http://schemas.microsoft.com/office/drawing/2014/main" id="{4823B42E-7895-8C83-B0CA-FF719900C1D9}"/>
              </a:ext>
            </a:extLst>
          </p:cNvPr>
          <p:cNvCxnSpPr>
            <a:cxnSpLocks/>
            <a:stCxn id="122" idx="0"/>
            <a:endCxn id="125" idx="4"/>
          </p:cNvCxnSpPr>
          <p:nvPr/>
        </p:nvCxnSpPr>
        <p:spPr>
          <a:xfrm flipV="1">
            <a:off x="9282765" y="3521975"/>
            <a:ext cx="518159" cy="48807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0" name="Straight Arrow Connector 129">
            <a:extLst>
              <a:ext uri="{FF2B5EF4-FFF2-40B4-BE49-F238E27FC236}">
                <a16:creationId xmlns:a16="http://schemas.microsoft.com/office/drawing/2014/main" id="{E5F32C21-2B16-6140-B035-DA4F68E4C40C}"/>
              </a:ext>
            </a:extLst>
          </p:cNvPr>
          <p:cNvCxnSpPr>
            <a:cxnSpLocks/>
            <a:stCxn id="123" idx="0"/>
            <a:endCxn id="125" idx="4"/>
          </p:cNvCxnSpPr>
          <p:nvPr/>
        </p:nvCxnSpPr>
        <p:spPr>
          <a:xfrm flipH="1" flipV="1">
            <a:off x="9800924" y="3521975"/>
            <a:ext cx="664144" cy="48807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1" name="Straight Arrow Connector 130">
            <a:extLst>
              <a:ext uri="{FF2B5EF4-FFF2-40B4-BE49-F238E27FC236}">
                <a16:creationId xmlns:a16="http://schemas.microsoft.com/office/drawing/2014/main" id="{6691C5AA-CDF2-82F8-F546-28260546F9A9}"/>
              </a:ext>
            </a:extLst>
          </p:cNvPr>
          <p:cNvCxnSpPr>
            <a:cxnSpLocks/>
            <a:stCxn id="124" idx="1"/>
            <a:endCxn id="125" idx="5"/>
          </p:cNvCxnSpPr>
          <p:nvPr/>
        </p:nvCxnSpPr>
        <p:spPr>
          <a:xfrm flipH="1" flipV="1">
            <a:off x="10103795" y="3396522"/>
            <a:ext cx="1240705" cy="73897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2" name="Straight Arrow Connector 131">
            <a:extLst>
              <a:ext uri="{FF2B5EF4-FFF2-40B4-BE49-F238E27FC236}">
                <a16:creationId xmlns:a16="http://schemas.microsoft.com/office/drawing/2014/main" id="{3B22BAD5-C067-F00D-567B-81826961107E}"/>
              </a:ext>
            </a:extLst>
          </p:cNvPr>
          <p:cNvCxnSpPr>
            <a:cxnSpLocks/>
            <a:stCxn id="125" idx="0"/>
            <a:endCxn id="126" idx="4"/>
          </p:cNvCxnSpPr>
          <p:nvPr/>
        </p:nvCxnSpPr>
        <p:spPr>
          <a:xfrm flipV="1">
            <a:off x="9800924" y="2237003"/>
            <a:ext cx="0" cy="42832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3" name="Straight Arrow Connector 132">
            <a:extLst>
              <a:ext uri="{FF2B5EF4-FFF2-40B4-BE49-F238E27FC236}">
                <a16:creationId xmlns:a16="http://schemas.microsoft.com/office/drawing/2014/main" id="{6AF49FD3-7F52-EEFE-6C5E-AE38EBFB2A25}"/>
              </a:ext>
            </a:extLst>
          </p:cNvPr>
          <p:cNvCxnSpPr>
            <a:cxnSpLocks/>
            <a:stCxn id="126" idx="0"/>
            <a:endCxn id="127" idx="4"/>
          </p:cNvCxnSpPr>
          <p:nvPr/>
        </p:nvCxnSpPr>
        <p:spPr>
          <a:xfrm flipV="1">
            <a:off x="9800924" y="889305"/>
            <a:ext cx="0" cy="4910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88" name="TextBox 187">
            <a:extLst>
              <a:ext uri="{FF2B5EF4-FFF2-40B4-BE49-F238E27FC236}">
                <a16:creationId xmlns:a16="http://schemas.microsoft.com/office/drawing/2014/main" id="{47542949-D052-2EE6-0C5A-78FF8BD23AD5}"/>
              </a:ext>
            </a:extLst>
          </p:cNvPr>
          <p:cNvSpPr txBox="1"/>
          <p:nvPr/>
        </p:nvSpPr>
        <p:spPr>
          <a:xfrm>
            <a:off x="1251320" y="1208470"/>
            <a:ext cx="1143262" cy="461665"/>
          </a:xfrm>
          <a:prstGeom prst="rect">
            <a:avLst/>
          </a:prstGeom>
          <a:noFill/>
        </p:spPr>
        <p:txBody>
          <a:bodyPr wrap="none" rtlCol="0">
            <a:spAutoFit/>
          </a:bodyPr>
          <a:lstStyle/>
          <a:p>
            <a:r>
              <a:rPr lang="en-US" sz="2400" b="1" dirty="0">
                <a:solidFill>
                  <a:srgbClr val="720D1A"/>
                </a:solidFill>
              </a:rPr>
              <a:t>CP+LNS</a:t>
            </a:r>
          </a:p>
        </p:txBody>
      </p:sp>
      <p:sp>
        <p:nvSpPr>
          <p:cNvPr id="191" name="AutoShape 3">
            <a:extLst>
              <a:ext uri="{FF2B5EF4-FFF2-40B4-BE49-F238E27FC236}">
                <a16:creationId xmlns:a16="http://schemas.microsoft.com/office/drawing/2014/main" id="{F25F6B83-64EA-0A38-FF58-99C5E09A682D}"/>
              </a:ext>
            </a:extLst>
          </p:cNvPr>
          <p:cNvSpPr>
            <a:spLocks noChangeAspect="1" noChangeArrowheads="1" noTextEdit="1"/>
          </p:cNvSpPr>
          <p:nvPr/>
        </p:nvSpPr>
        <p:spPr bwMode="auto">
          <a:xfrm>
            <a:off x="50800" y="1665288"/>
            <a:ext cx="3597275" cy="159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Rectangle 5">
            <a:extLst>
              <a:ext uri="{FF2B5EF4-FFF2-40B4-BE49-F238E27FC236}">
                <a16:creationId xmlns:a16="http://schemas.microsoft.com/office/drawing/2014/main" id="{D04CD9FE-40CB-649C-D401-2A06164F30A8}"/>
              </a:ext>
            </a:extLst>
          </p:cNvPr>
          <p:cNvSpPr>
            <a:spLocks noChangeArrowheads="1"/>
          </p:cNvSpPr>
          <p:nvPr/>
        </p:nvSpPr>
        <p:spPr bwMode="auto">
          <a:xfrm>
            <a:off x="58738" y="1690688"/>
            <a:ext cx="8366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Rectangle 6">
            <a:extLst>
              <a:ext uri="{FF2B5EF4-FFF2-40B4-BE49-F238E27FC236}">
                <a16:creationId xmlns:a16="http://schemas.microsoft.com/office/drawing/2014/main" id="{B1221EE6-1A02-18FC-4AAC-EAE0B3E876C1}"/>
              </a:ext>
            </a:extLst>
          </p:cNvPr>
          <p:cNvSpPr>
            <a:spLocks noChangeArrowheads="1"/>
          </p:cNvSpPr>
          <p:nvPr/>
        </p:nvSpPr>
        <p:spPr bwMode="auto">
          <a:xfrm>
            <a:off x="895350" y="1690688"/>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7">
            <a:extLst>
              <a:ext uri="{FF2B5EF4-FFF2-40B4-BE49-F238E27FC236}">
                <a16:creationId xmlns:a16="http://schemas.microsoft.com/office/drawing/2014/main" id="{DC63FEB3-55F3-324F-40E0-8EEB6D574A89}"/>
              </a:ext>
            </a:extLst>
          </p:cNvPr>
          <p:cNvSpPr>
            <a:spLocks noChangeArrowheads="1"/>
          </p:cNvSpPr>
          <p:nvPr/>
        </p:nvSpPr>
        <p:spPr bwMode="auto">
          <a:xfrm>
            <a:off x="1441450" y="1690688"/>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8">
            <a:extLst>
              <a:ext uri="{FF2B5EF4-FFF2-40B4-BE49-F238E27FC236}">
                <a16:creationId xmlns:a16="http://schemas.microsoft.com/office/drawing/2014/main" id="{01179AE3-4A76-7831-505C-40C5F163B1FF}"/>
              </a:ext>
            </a:extLst>
          </p:cNvPr>
          <p:cNvSpPr>
            <a:spLocks noChangeArrowheads="1"/>
          </p:cNvSpPr>
          <p:nvPr/>
        </p:nvSpPr>
        <p:spPr bwMode="auto">
          <a:xfrm>
            <a:off x="1985963" y="1690688"/>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Rectangle 9">
            <a:extLst>
              <a:ext uri="{FF2B5EF4-FFF2-40B4-BE49-F238E27FC236}">
                <a16:creationId xmlns:a16="http://schemas.microsoft.com/office/drawing/2014/main" id="{CCCADA88-26C9-67E6-36D8-36DAC4389BB4}"/>
              </a:ext>
            </a:extLst>
          </p:cNvPr>
          <p:cNvSpPr>
            <a:spLocks noChangeArrowheads="1"/>
          </p:cNvSpPr>
          <p:nvPr/>
        </p:nvSpPr>
        <p:spPr bwMode="auto">
          <a:xfrm>
            <a:off x="2532063" y="1690688"/>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Rectangle 10">
            <a:extLst>
              <a:ext uri="{FF2B5EF4-FFF2-40B4-BE49-F238E27FC236}">
                <a16:creationId xmlns:a16="http://schemas.microsoft.com/office/drawing/2014/main" id="{047C14EA-B544-220C-86F7-62E8EE18AF69}"/>
              </a:ext>
            </a:extLst>
          </p:cNvPr>
          <p:cNvSpPr>
            <a:spLocks noChangeArrowheads="1"/>
          </p:cNvSpPr>
          <p:nvPr/>
        </p:nvSpPr>
        <p:spPr bwMode="auto">
          <a:xfrm>
            <a:off x="3076575" y="1690688"/>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11">
            <a:extLst>
              <a:ext uri="{FF2B5EF4-FFF2-40B4-BE49-F238E27FC236}">
                <a16:creationId xmlns:a16="http://schemas.microsoft.com/office/drawing/2014/main" id="{6CA2AEDE-40DA-1748-1252-11C476254ADB}"/>
              </a:ext>
            </a:extLst>
          </p:cNvPr>
          <p:cNvSpPr>
            <a:spLocks noChangeArrowheads="1"/>
          </p:cNvSpPr>
          <p:nvPr/>
        </p:nvSpPr>
        <p:spPr bwMode="auto">
          <a:xfrm>
            <a:off x="58738" y="2062163"/>
            <a:ext cx="8366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Rectangle 12">
            <a:extLst>
              <a:ext uri="{FF2B5EF4-FFF2-40B4-BE49-F238E27FC236}">
                <a16:creationId xmlns:a16="http://schemas.microsoft.com/office/drawing/2014/main" id="{3AE1BB85-8312-382C-831A-C40E4369DAFA}"/>
              </a:ext>
            </a:extLst>
          </p:cNvPr>
          <p:cNvSpPr>
            <a:spLocks noChangeArrowheads="1"/>
          </p:cNvSpPr>
          <p:nvPr/>
        </p:nvSpPr>
        <p:spPr bwMode="auto">
          <a:xfrm>
            <a:off x="895350" y="20621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13">
            <a:extLst>
              <a:ext uri="{FF2B5EF4-FFF2-40B4-BE49-F238E27FC236}">
                <a16:creationId xmlns:a16="http://schemas.microsoft.com/office/drawing/2014/main" id="{B57A3F95-8CB5-2980-5FB0-3D31F89035C4}"/>
              </a:ext>
            </a:extLst>
          </p:cNvPr>
          <p:cNvSpPr>
            <a:spLocks noChangeArrowheads="1"/>
          </p:cNvSpPr>
          <p:nvPr/>
        </p:nvSpPr>
        <p:spPr bwMode="auto">
          <a:xfrm>
            <a:off x="1441450" y="2062163"/>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Rectangle 14">
            <a:extLst>
              <a:ext uri="{FF2B5EF4-FFF2-40B4-BE49-F238E27FC236}">
                <a16:creationId xmlns:a16="http://schemas.microsoft.com/office/drawing/2014/main" id="{F4D760FB-418F-3095-1503-AB3F42C31808}"/>
              </a:ext>
            </a:extLst>
          </p:cNvPr>
          <p:cNvSpPr>
            <a:spLocks noChangeArrowheads="1"/>
          </p:cNvSpPr>
          <p:nvPr/>
        </p:nvSpPr>
        <p:spPr bwMode="auto">
          <a:xfrm>
            <a:off x="1985963" y="20621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Rectangle 15">
            <a:extLst>
              <a:ext uri="{FF2B5EF4-FFF2-40B4-BE49-F238E27FC236}">
                <a16:creationId xmlns:a16="http://schemas.microsoft.com/office/drawing/2014/main" id="{6AE67D0B-20AF-777E-4E02-C51625101382}"/>
              </a:ext>
            </a:extLst>
          </p:cNvPr>
          <p:cNvSpPr>
            <a:spLocks noChangeArrowheads="1"/>
          </p:cNvSpPr>
          <p:nvPr/>
        </p:nvSpPr>
        <p:spPr bwMode="auto">
          <a:xfrm>
            <a:off x="2532063" y="2062163"/>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Rectangle 16">
            <a:extLst>
              <a:ext uri="{FF2B5EF4-FFF2-40B4-BE49-F238E27FC236}">
                <a16:creationId xmlns:a16="http://schemas.microsoft.com/office/drawing/2014/main" id="{5B317DEA-7A44-BC5B-A303-8D270F7AF331}"/>
              </a:ext>
            </a:extLst>
          </p:cNvPr>
          <p:cNvSpPr>
            <a:spLocks noChangeArrowheads="1"/>
          </p:cNvSpPr>
          <p:nvPr/>
        </p:nvSpPr>
        <p:spPr bwMode="auto">
          <a:xfrm>
            <a:off x="3076575" y="20621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Rectangle 17">
            <a:extLst>
              <a:ext uri="{FF2B5EF4-FFF2-40B4-BE49-F238E27FC236}">
                <a16:creationId xmlns:a16="http://schemas.microsoft.com/office/drawing/2014/main" id="{5FF4EA91-1E9E-779C-979E-285EF8DCFF25}"/>
              </a:ext>
            </a:extLst>
          </p:cNvPr>
          <p:cNvSpPr>
            <a:spLocks noChangeArrowheads="1"/>
          </p:cNvSpPr>
          <p:nvPr/>
        </p:nvSpPr>
        <p:spPr bwMode="auto">
          <a:xfrm>
            <a:off x="58738" y="2433638"/>
            <a:ext cx="836613"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Rectangle 18">
            <a:extLst>
              <a:ext uri="{FF2B5EF4-FFF2-40B4-BE49-F238E27FC236}">
                <a16:creationId xmlns:a16="http://schemas.microsoft.com/office/drawing/2014/main" id="{EAD0BFA4-856D-6096-5C94-FEEA87C0353C}"/>
              </a:ext>
            </a:extLst>
          </p:cNvPr>
          <p:cNvSpPr>
            <a:spLocks noChangeArrowheads="1"/>
          </p:cNvSpPr>
          <p:nvPr/>
        </p:nvSpPr>
        <p:spPr bwMode="auto">
          <a:xfrm>
            <a:off x="895350" y="2433638"/>
            <a:ext cx="546100"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Rectangle 19">
            <a:extLst>
              <a:ext uri="{FF2B5EF4-FFF2-40B4-BE49-F238E27FC236}">
                <a16:creationId xmlns:a16="http://schemas.microsoft.com/office/drawing/2014/main" id="{1D9CBA76-CB4F-6890-DA15-C9F2E26DF095}"/>
              </a:ext>
            </a:extLst>
          </p:cNvPr>
          <p:cNvSpPr>
            <a:spLocks noChangeArrowheads="1"/>
          </p:cNvSpPr>
          <p:nvPr/>
        </p:nvSpPr>
        <p:spPr bwMode="auto">
          <a:xfrm>
            <a:off x="1441450" y="2433638"/>
            <a:ext cx="544513"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Rectangle 20">
            <a:extLst>
              <a:ext uri="{FF2B5EF4-FFF2-40B4-BE49-F238E27FC236}">
                <a16:creationId xmlns:a16="http://schemas.microsoft.com/office/drawing/2014/main" id="{DA925F9E-04DA-EF1A-7138-96EBC9132EC7}"/>
              </a:ext>
            </a:extLst>
          </p:cNvPr>
          <p:cNvSpPr>
            <a:spLocks noChangeArrowheads="1"/>
          </p:cNvSpPr>
          <p:nvPr/>
        </p:nvSpPr>
        <p:spPr bwMode="auto">
          <a:xfrm>
            <a:off x="1985963" y="2433638"/>
            <a:ext cx="546100"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Rectangle 21">
            <a:extLst>
              <a:ext uri="{FF2B5EF4-FFF2-40B4-BE49-F238E27FC236}">
                <a16:creationId xmlns:a16="http://schemas.microsoft.com/office/drawing/2014/main" id="{F18D8FEE-CF0B-C11F-847E-E7A4152F7E63}"/>
              </a:ext>
            </a:extLst>
          </p:cNvPr>
          <p:cNvSpPr>
            <a:spLocks noChangeArrowheads="1"/>
          </p:cNvSpPr>
          <p:nvPr/>
        </p:nvSpPr>
        <p:spPr bwMode="auto">
          <a:xfrm>
            <a:off x="2532063" y="2433638"/>
            <a:ext cx="544513"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Rectangle 22">
            <a:extLst>
              <a:ext uri="{FF2B5EF4-FFF2-40B4-BE49-F238E27FC236}">
                <a16:creationId xmlns:a16="http://schemas.microsoft.com/office/drawing/2014/main" id="{267C3F06-B463-F9AF-A389-B5B1E45D0ACB}"/>
              </a:ext>
            </a:extLst>
          </p:cNvPr>
          <p:cNvSpPr>
            <a:spLocks noChangeArrowheads="1"/>
          </p:cNvSpPr>
          <p:nvPr/>
        </p:nvSpPr>
        <p:spPr bwMode="auto">
          <a:xfrm>
            <a:off x="3076575" y="2433638"/>
            <a:ext cx="546100"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Rectangle 23">
            <a:extLst>
              <a:ext uri="{FF2B5EF4-FFF2-40B4-BE49-F238E27FC236}">
                <a16:creationId xmlns:a16="http://schemas.microsoft.com/office/drawing/2014/main" id="{520ED5F9-736E-E932-D4F6-5E3814F28C39}"/>
              </a:ext>
            </a:extLst>
          </p:cNvPr>
          <p:cNvSpPr>
            <a:spLocks noChangeArrowheads="1"/>
          </p:cNvSpPr>
          <p:nvPr/>
        </p:nvSpPr>
        <p:spPr bwMode="auto">
          <a:xfrm>
            <a:off x="58738" y="2803525"/>
            <a:ext cx="8366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Rectangle 24">
            <a:extLst>
              <a:ext uri="{FF2B5EF4-FFF2-40B4-BE49-F238E27FC236}">
                <a16:creationId xmlns:a16="http://schemas.microsoft.com/office/drawing/2014/main" id="{4D6D7C97-7DA0-F744-3C35-598F844773A2}"/>
              </a:ext>
            </a:extLst>
          </p:cNvPr>
          <p:cNvSpPr>
            <a:spLocks noChangeArrowheads="1"/>
          </p:cNvSpPr>
          <p:nvPr/>
        </p:nvSpPr>
        <p:spPr bwMode="auto">
          <a:xfrm>
            <a:off x="895350" y="2803525"/>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Rectangle 25">
            <a:extLst>
              <a:ext uri="{FF2B5EF4-FFF2-40B4-BE49-F238E27FC236}">
                <a16:creationId xmlns:a16="http://schemas.microsoft.com/office/drawing/2014/main" id="{4E4F3B60-DEB4-C82A-E5FB-C4753FBBBDE8}"/>
              </a:ext>
            </a:extLst>
          </p:cNvPr>
          <p:cNvSpPr>
            <a:spLocks noChangeArrowheads="1"/>
          </p:cNvSpPr>
          <p:nvPr/>
        </p:nvSpPr>
        <p:spPr bwMode="auto">
          <a:xfrm>
            <a:off x="1441450" y="2803525"/>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Rectangle 26">
            <a:extLst>
              <a:ext uri="{FF2B5EF4-FFF2-40B4-BE49-F238E27FC236}">
                <a16:creationId xmlns:a16="http://schemas.microsoft.com/office/drawing/2014/main" id="{1FB26AB4-08D9-FA69-769E-AFC7695CD574}"/>
              </a:ext>
            </a:extLst>
          </p:cNvPr>
          <p:cNvSpPr>
            <a:spLocks noChangeArrowheads="1"/>
          </p:cNvSpPr>
          <p:nvPr/>
        </p:nvSpPr>
        <p:spPr bwMode="auto">
          <a:xfrm>
            <a:off x="1985963" y="2803525"/>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Rectangle 27">
            <a:extLst>
              <a:ext uri="{FF2B5EF4-FFF2-40B4-BE49-F238E27FC236}">
                <a16:creationId xmlns:a16="http://schemas.microsoft.com/office/drawing/2014/main" id="{09E6BC67-CBB2-BBF5-6704-BEB03C7C4CE6}"/>
              </a:ext>
            </a:extLst>
          </p:cNvPr>
          <p:cNvSpPr>
            <a:spLocks noChangeArrowheads="1"/>
          </p:cNvSpPr>
          <p:nvPr/>
        </p:nvSpPr>
        <p:spPr bwMode="auto">
          <a:xfrm>
            <a:off x="2532063" y="2803525"/>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Rectangle 28">
            <a:extLst>
              <a:ext uri="{FF2B5EF4-FFF2-40B4-BE49-F238E27FC236}">
                <a16:creationId xmlns:a16="http://schemas.microsoft.com/office/drawing/2014/main" id="{343725E0-A143-9B36-F9D9-EE29928FB663}"/>
              </a:ext>
            </a:extLst>
          </p:cNvPr>
          <p:cNvSpPr>
            <a:spLocks noChangeArrowheads="1"/>
          </p:cNvSpPr>
          <p:nvPr/>
        </p:nvSpPr>
        <p:spPr bwMode="auto">
          <a:xfrm>
            <a:off x="3076575" y="2805113"/>
            <a:ext cx="546100"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Line 29">
            <a:extLst>
              <a:ext uri="{FF2B5EF4-FFF2-40B4-BE49-F238E27FC236}">
                <a16:creationId xmlns:a16="http://schemas.microsoft.com/office/drawing/2014/main" id="{BEE130AF-572D-0659-0DE9-690E6C46EA14}"/>
              </a:ext>
            </a:extLst>
          </p:cNvPr>
          <p:cNvSpPr>
            <a:spLocks noChangeShapeType="1"/>
          </p:cNvSpPr>
          <p:nvPr/>
        </p:nvSpPr>
        <p:spPr bwMode="auto">
          <a:xfrm>
            <a:off x="895350"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Line 30">
            <a:extLst>
              <a:ext uri="{FF2B5EF4-FFF2-40B4-BE49-F238E27FC236}">
                <a16:creationId xmlns:a16="http://schemas.microsoft.com/office/drawing/2014/main" id="{75E6605F-CDCC-6C2F-5351-F1C287D55210}"/>
              </a:ext>
            </a:extLst>
          </p:cNvPr>
          <p:cNvSpPr>
            <a:spLocks noChangeShapeType="1"/>
          </p:cNvSpPr>
          <p:nvPr/>
        </p:nvSpPr>
        <p:spPr bwMode="auto">
          <a:xfrm>
            <a:off x="1441450"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Line 31">
            <a:extLst>
              <a:ext uri="{FF2B5EF4-FFF2-40B4-BE49-F238E27FC236}">
                <a16:creationId xmlns:a16="http://schemas.microsoft.com/office/drawing/2014/main" id="{51DC6E04-A89C-A2FA-3C7D-D9E862A31C9F}"/>
              </a:ext>
            </a:extLst>
          </p:cNvPr>
          <p:cNvSpPr>
            <a:spLocks noChangeShapeType="1"/>
          </p:cNvSpPr>
          <p:nvPr/>
        </p:nvSpPr>
        <p:spPr bwMode="auto">
          <a:xfrm>
            <a:off x="1985963"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Line 32">
            <a:extLst>
              <a:ext uri="{FF2B5EF4-FFF2-40B4-BE49-F238E27FC236}">
                <a16:creationId xmlns:a16="http://schemas.microsoft.com/office/drawing/2014/main" id="{D3678011-20A0-7B47-BECA-C06CE9AAE028}"/>
              </a:ext>
            </a:extLst>
          </p:cNvPr>
          <p:cNvSpPr>
            <a:spLocks noChangeShapeType="1"/>
          </p:cNvSpPr>
          <p:nvPr/>
        </p:nvSpPr>
        <p:spPr bwMode="auto">
          <a:xfrm>
            <a:off x="2532063"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0" name="Line 33">
            <a:extLst>
              <a:ext uri="{FF2B5EF4-FFF2-40B4-BE49-F238E27FC236}">
                <a16:creationId xmlns:a16="http://schemas.microsoft.com/office/drawing/2014/main" id="{2DC7999D-B3C3-E9FE-6D75-9A3FB409A353}"/>
              </a:ext>
            </a:extLst>
          </p:cNvPr>
          <p:cNvSpPr>
            <a:spLocks noChangeShapeType="1"/>
          </p:cNvSpPr>
          <p:nvPr/>
        </p:nvSpPr>
        <p:spPr bwMode="auto">
          <a:xfrm>
            <a:off x="3076575"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Line 34">
            <a:extLst>
              <a:ext uri="{FF2B5EF4-FFF2-40B4-BE49-F238E27FC236}">
                <a16:creationId xmlns:a16="http://schemas.microsoft.com/office/drawing/2014/main" id="{24534F92-D1EB-49F0-BEB9-10CDDE67D6C6}"/>
              </a:ext>
            </a:extLst>
          </p:cNvPr>
          <p:cNvSpPr>
            <a:spLocks noChangeShapeType="1"/>
          </p:cNvSpPr>
          <p:nvPr/>
        </p:nvSpPr>
        <p:spPr bwMode="auto">
          <a:xfrm>
            <a:off x="52388" y="2062163"/>
            <a:ext cx="3576638"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2" name="Line 35">
            <a:extLst>
              <a:ext uri="{FF2B5EF4-FFF2-40B4-BE49-F238E27FC236}">
                <a16:creationId xmlns:a16="http://schemas.microsoft.com/office/drawing/2014/main" id="{1F322421-903F-F162-4A57-915CDFB5CD07}"/>
              </a:ext>
            </a:extLst>
          </p:cNvPr>
          <p:cNvSpPr>
            <a:spLocks noChangeShapeType="1"/>
          </p:cNvSpPr>
          <p:nvPr/>
        </p:nvSpPr>
        <p:spPr bwMode="auto">
          <a:xfrm>
            <a:off x="52388" y="2433638"/>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 name="Line 36">
            <a:extLst>
              <a:ext uri="{FF2B5EF4-FFF2-40B4-BE49-F238E27FC236}">
                <a16:creationId xmlns:a16="http://schemas.microsoft.com/office/drawing/2014/main" id="{574C8CB0-A031-4162-9D32-3E60164283E7}"/>
              </a:ext>
            </a:extLst>
          </p:cNvPr>
          <p:cNvSpPr>
            <a:spLocks noChangeShapeType="1"/>
          </p:cNvSpPr>
          <p:nvPr/>
        </p:nvSpPr>
        <p:spPr bwMode="auto">
          <a:xfrm>
            <a:off x="52388" y="2805113"/>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4" name="Line 37">
            <a:extLst>
              <a:ext uri="{FF2B5EF4-FFF2-40B4-BE49-F238E27FC236}">
                <a16:creationId xmlns:a16="http://schemas.microsoft.com/office/drawing/2014/main" id="{A7169BB6-E6C8-C5B8-6AC6-7C87EB16AD1F}"/>
              </a:ext>
            </a:extLst>
          </p:cNvPr>
          <p:cNvSpPr>
            <a:spLocks noChangeShapeType="1"/>
          </p:cNvSpPr>
          <p:nvPr/>
        </p:nvSpPr>
        <p:spPr bwMode="auto">
          <a:xfrm>
            <a:off x="58738"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5" name="Line 38">
            <a:extLst>
              <a:ext uri="{FF2B5EF4-FFF2-40B4-BE49-F238E27FC236}">
                <a16:creationId xmlns:a16="http://schemas.microsoft.com/office/drawing/2014/main" id="{DB522EB2-BE32-4E48-1CD5-72BD2C70A8D8}"/>
              </a:ext>
            </a:extLst>
          </p:cNvPr>
          <p:cNvSpPr>
            <a:spLocks noChangeShapeType="1"/>
          </p:cNvSpPr>
          <p:nvPr/>
        </p:nvSpPr>
        <p:spPr bwMode="auto">
          <a:xfrm>
            <a:off x="3622675"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6" name="Line 39">
            <a:extLst>
              <a:ext uri="{FF2B5EF4-FFF2-40B4-BE49-F238E27FC236}">
                <a16:creationId xmlns:a16="http://schemas.microsoft.com/office/drawing/2014/main" id="{88043F36-3A05-AB22-4F6D-DF25BE33E366}"/>
              </a:ext>
            </a:extLst>
          </p:cNvPr>
          <p:cNvSpPr>
            <a:spLocks noChangeShapeType="1"/>
          </p:cNvSpPr>
          <p:nvPr/>
        </p:nvSpPr>
        <p:spPr bwMode="auto">
          <a:xfrm>
            <a:off x="52388" y="1690688"/>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Line 40">
            <a:extLst>
              <a:ext uri="{FF2B5EF4-FFF2-40B4-BE49-F238E27FC236}">
                <a16:creationId xmlns:a16="http://schemas.microsoft.com/office/drawing/2014/main" id="{AD50A0BF-9CDA-4FFF-7B08-FA1F3C479804}"/>
              </a:ext>
            </a:extLst>
          </p:cNvPr>
          <p:cNvSpPr>
            <a:spLocks noChangeShapeType="1"/>
          </p:cNvSpPr>
          <p:nvPr/>
        </p:nvSpPr>
        <p:spPr bwMode="auto">
          <a:xfrm>
            <a:off x="52388" y="3175000"/>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8" name="Rectangle 41">
            <a:extLst>
              <a:ext uri="{FF2B5EF4-FFF2-40B4-BE49-F238E27FC236}">
                <a16:creationId xmlns:a16="http://schemas.microsoft.com/office/drawing/2014/main" id="{4C9A835B-2E2E-F399-2D49-95C7205A9116}"/>
              </a:ext>
            </a:extLst>
          </p:cNvPr>
          <p:cNvSpPr>
            <a:spLocks noChangeArrowheads="1"/>
          </p:cNvSpPr>
          <p:nvPr/>
        </p:nvSpPr>
        <p:spPr bwMode="auto">
          <a:xfrm>
            <a:off x="989013" y="1733550"/>
            <a:ext cx="200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9" name="Rectangle 42">
            <a:extLst>
              <a:ext uri="{FF2B5EF4-FFF2-40B4-BE49-F238E27FC236}">
                <a16:creationId xmlns:a16="http://schemas.microsoft.com/office/drawing/2014/main" id="{4D6CE6BD-58E6-2BBC-DA10-A338576748B9}"/>
              </a:ext>
            </a:extLst>
          </p:cNvPr>
          <p:cNvSpPr>
            <a:spLocks noChangeArrowheads="1"/>
          </p:cNvSpPr>
          <p:nvPr/>
        </p:nvSpPr>
        <p:spPr bwMode="auto">
          <a:xfrm>
            <a:off x="1068388" y="1733550"/>
            <a:ext cx="350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43">
            <a:extLst>
              <a:ext uri="{FF2B5EF4-FFF2-40B4-BE49-F238E27FC236}">
                <a16:creationId xmlns:a16="http://schemas.microsoft.com/office/drawing/2014/main" id="{BB00D6A5-D397-E182-6844-7911AAB642CA}"/>
              </a:ext>
            </a:extLst>
          </p:cNvPr>
          <p:cNvSpPr>
            <a:spLocks noChangeArrowheads="1"/>
          </p:cNvSpPr>
          <p:nvPr/>
        </p:nvSpPr>
        <p:spPr bwMode="auto">
          <a:xfrm>
            <a:off x="1533525"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1" name="Rectangle 44">
            <a:extLst>
              <a:ext uri="{FF2B5EF4-FFF2-40B4-BE49-F238E27FC236}">
                <a16:creationId xmlns:a16="http://schemas.microsoft.com/office/drawing/2014/main" id="{FB7C6B9E-897D-3DC6-541E-7FCBE18C4A1F}"/>
              </a:ext>
            </a:extLst>
          </p:cNvPr>
          <p:cNvSpPr>
            <a:spLocks noChangeArrowheads="1"/>
          </p:cNvSpPr>
          <p:nvPr/>
        </p:nvSpPr>
        <p:spPr bwMode="auto">
          <a:xfrm>
            <a:off x="1612900"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2" name="Rectangle 45">
            <a:extLst>
              <a:ext uri="{FF2B5EF4-FFF2-40B4-BE49-F238E27FC236}">
                <a16:creationId xmlns:a16="http://schemas.microsoft.com/office/drawing/2014/main" id="{A7D9638F-3E3D-B3AE-4D60-E1CFCBD8EA41}"/>
              </a:ext>
            </a:extLst>
          </p:cNvPr>
          <p:cNvSpPr>
            <a:spLocks noChangeArrowheads="1"/>
          </p:cNvSpPr>
          <p:nvPr/>
        </p:nvSpPr>
        <p:spPr bwMode="auto">
          <a:xfrm>
            <a:off x="2078038"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3" name="Rectangle 46">
            <a:extLst>
              <a:ext uri="{FF2B5EF4-FFF2-40B4-BE49-F238E27FC236}">
                <a16:creationId xmlns:a16="http://schemas.microsoft.com/office/drawing/2014/main" id="{39AA5941-8171-0E25-1A14-68BB4D0520BB}"/>
              </a:ext>
            </a:extLst>
          </p:cNvPr>
          <p:cNvSpPr>
            <a:spLocks noChangeArrowheads="1"/>
          </p:cNvSpPr>
          <p:nvPr/>
        </p:nvSpPr>
        <p:spPr bwMode="auto">
          <a:xfrm>
            <a:off x="2157413"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4" name="Rectangle 47">
            <a:extLst>
              <a:ext uri="{FF2B5EF4-FFF2-40B4-BE49-F238E27FC236}">
                <a16:creationId xmlns:a16="http://schemas.microsoft.com/office/drawing/2014/main" id="{C2629F13-823C-2F5D-9D63-C92DEF6471BA}"/>
              </a:ext>
            </a:extLst>
          </p:cNvPr>
          <p:cNvSpPr>
            <a:spLocks noChangeArrowheads="1"/>
          </p:cNvSpPr>
          <p:nvPr/>
        </p:nvSpPr>
        <p:spPr bwMode="auto">
          <a:xfrm>
            <a:off x="2624138"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5" name="Rectangle 48">
            <a:extLst>
              <a:ext uri="{FF2B5EF4-FFF2-40B4-BE49-F238E27FC236}">
                <a16:creationId xmlns:a16="http://schemas.microsoft.com/office/drawing/2014/main" id="{DDDC0DD8-70F8-4654-1B92-08667E0F7E4E}"/>
              </a:ext>
            </a:extLst>
          </p:cNvPr>
          <p:cNvSpPr>
            <a:spLocks noChangeArrowheads="1"/>
          </p:cNvSpPr>
          <p:nvPr/>
        </p:nvSpPr>
        <p:spPr bwMode="auto">
          <a:xfrm>
            <a:off x="2703513"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6" name="Rectangle 49">
            <a:extLst>
              <a:ext uri="{FF2B5EF4-FFF2-40B4-BE49-F238E27FC236}">
                <a16:creationId xmlns:a16="http://schemas.microsoft.com/office/drawing/2014/main" id="{433872EA-9EA0-B2D8-8ACA-D488857C66E2}"/>
              </a:ext>
            </a:extLst>
          </p:cNvPr>
          <p:cNvSpPr>
            <a:spLocks noChangeArrowheads="1"/>
          </p:cNvSpPr>
          <p:nvPr/>
        </p:nvSpPr>
        <p:spPr bwMode="auto">
          <a:xfrm>
            <a:off x="3168650"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7" name="Rectangle 50">
            <a:extLst>
              <a:ext uri="{FF2B5EF4-FFF2-40B4-BE49-F238E27FC236}">
                <a16:creationId xmlns:a16="http://schemas.microsoft.com/office/drawing/2014/main" id="{6FD025F2-BE8B-F756-6675-7F0620F34D1C}"/>
              </a:ext>
            </a:extLst>
          </p:cNvPr>
          <p:cNvSpPr>
            <a:spLocks noChangeArrowheads="1"/>
          </p:cNvSpPr>
          <p:nvPr/>
        </p:nvSpPr>
        <p:spPr bwMode="auto">
          <a:xfrm>
            <a:off x="3248025"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8" name="Rectangle 51">
            <a:extLst>
              <a:ext uri="{FF2B5EF4-FFF2-40B4-BE49-F238E27FC236}">
                <a16:creationId xmlns:a16="http://schemas.microsoft.com/office/drawing/2014/main" id="{C3EDC4F4-6C14-8ABB-9DD5-4834DC43DE0D}"/>
              </a:ext>
            </a:extLst>
          </p:cNvPr>
          <p:cNvSpPr>
            <a:spLocks noChangeArrowheads="1"/>
          </p:cNvSpPr>
          <p:nvPr/>
        </p:nvSpPr>
        <p:spPr bwMode="auto">
          <a:xfrm>
            <a:off x="150813" y="2105025"/>
            <a:ext cx="723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9" name="Rectangle 62">
            <a:extLst>
              <a:ext uri="{FF2B5EF4-FFF2-40B4-BE49-F238E27FC236}">
                <a16:creationId xmlns:a16="http://schemas.microsoft.com/office/drawing/2014/main" id="{1BAF7E91-A574-6AD4-245B-8F157D34DCD4}"/>
              </a:ext>
            </a:extLst>
          </p:cNvPr>
          <p:cNvSpPr>
            <a:spLocks noChangeArrowheads="1"/>
          </p:cNvSpPr>
          <p:nvPr/>
        </p:nvSpPr>
        <p:spPr bwMode="auto">
          <a:xfrm>
            <a:off x="150813" y="2473325"/>
            <a:ext cx="76041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36" name="Group 335">
            <a:extLst>
              <a:ext uri="{FF2B5EF4-FFF2-40B4-BE49-F238E27FC236}">
                <a16:creationId xmlns:a16="http://schemas.microsoft.com/office/drawing/2014/main" id="{7612EBF3-1ABE-4711-0997-222959060D3A}"/>
              </a:ext>
            </a:extLst>
          </p:cNvPr>
          <p:cNvGrpSpPr/>
          <p:nvPr/>
        </p:nvGrpSpPr>
        <p:grpSpPr>
          <a:xfrm>
            <a:off x="2078038" y="2105025"/>
            <a:ext cx="339725" cy="730250"/>
            <a:chOff x="2078038" y="2105025"/>
            <a:chExt cx="339725" cy="730250"/>
          </a:xfrm>
        </p:grpSpPr>
        <p:sp>
          <p:nvSpPr>
            <p:cNvPr id="243" name="Rectangle 56">
              <a:extLst>
                <a:ext uri="{FF2B5EF4-FFF2-40B4-BE49-F238E27FC236}">
                  <a16:creationId xmlns:a16="http://schemas.microsoft.com/office/drawing/2014/main" id="{DB9759C8-D808-81BA-D42E-AE10390252CD}"/>
                </a:ext>
              </a:extLst>
            </p:cNvPr>
            <p:cNvSpPr>
              <a:spLocks noChangeArrowheads="1"/>
            </p:cNvSpPr>
            <p:nvPr/>
          </p:nvSpPr>
          <p:spPr bwMode="auto">
            <a:xfrm>
              <a:off x="2078038" y="2105025"/>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4" name="Rectangle 57">
              <a:extLst>
                <a:ext uri="{FF2B5EF4-FFF2-40B4-BE49-F238E27FC236}">
                  <a16:creationId xmlns:a16="http://schemas.microsoft.com/office/drawing/2014/main" id="{4DF96B0A-2DA6-B771-3DAB-DDA8A0654F31}"/>
                </a:ext>
              </a:extLst>
            </p:cNvPr>
            <p:cNvSpPr>
              <a:spLocks noChangeArrowheads="1"/>
            </p:cNvSpPr>
            <p:nvPr/>
          </p:nvSpPr>
          <p:spPr bwMode="auto">
            <a:xfrm>
              <a:off x="2182813" y="223361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4" name="Rectangle 67">
              <a:extLst>
                <a:ext uri="{FF2B5EF4-FFF2-40B4-BE49-F238E27FC236}">
                  <a16:creationId xmlns:a16="http://schemas.microsoft.com/office/drawing/2014/main" id="{0107CF49-A4DC-F073-238B-6FDA3F0630CB}"/>
                </a:ext>
              </a:extLst>
            </p:cNvPr>
            <p:cNvSpPr>
              <a:spLocks noChangeArrowheads="1"/>
            </p:cNvSpPr>
            <p:nvPr/>
          </p:nvSpPr>
          <p:spPr bwMode="auto">
            <a:xfrm>
              <a:off x="2078038"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5" name="Rectangle 68">
              <a:extLst>
                <a:ext uri="{FF2B5EF4-FFF2-40B4-BE49-F238E27FC236}">
                  <a16:creationId xmlns:a16="http://schemas.microsoft.com/office/drawing/2014/main" id="{1517FFA7-F25B-1EE8-AEB7-FE36F8098446}"/>
                </a:ext>
              </a:extLst>
            </p:cNvPr>
            <p:cNvSpPr>
              <a:spLocks noChangeArrowheads="1"/>
            </p:cNvSpPr>
            <p:nvPr/>
          </p:nvSpPr>
          <p:spPr bwMode="auto">
            <a:xfrm>
              <a:off x="2182813"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260" name="Rectangle 73">
            <a:extLst>
              <a:ext uri="{FF2B5EF4-FFF2-40B4-BE49-F238E27FC236}">
                <a16:creationId xmlns:a16="http://schemas.microsoft.com/office/drawing/2014/main" id="{7228B82A-DF84-EF40-8078-12F4CE036719}"/>
              </a:ext>
            </a:extLst>
          </p:cNvPr>
          <p:cNvSpPr>
            <a:spLocks noChangeArrowheads="1"/>
          </p:cNvSpPr>
          <p:nvPr/>
        </p:nvSpPr>
        <p:spPr bwMode="auto">
          <a:xfrm>
            <a:off x="150813" y="2844800"/>
            <a:ext cx="723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34" name="Group 333">
            <a:extLst>
              <a:ext uri="{FF2B5EF4-FFF2-40B4-BE49-F238E27FC236}">
                <a16:creationId xmlns:a16="http://schemas.microsoft.com/office/drawing/2014/main" id="{1EFC1130-E0E6-8383-6B4B-F326E6D904EA}"/>
              </a:ext>
            </a:extLst>
          </p:cNvPr>
          <p:cNvGrpSpPr/>
          <p:nvPr/>
        </p:nvGrpSpPr>
        <p:grpSpPr>
          <a:xfrm>
            <a:off x="989013" y="2105025"/>
            <a:ext cx="338137" cy="1098550"/>
            <a:chOff x="989013" y="2105025"/>
            <a:chExt cx="338137" cy="1098550"/>
          </a:xfrm>
        </p:grpSpPr>
        <p:sp>
          <p:nvSpPr>
            <p:cNvPr id="239" name="Rectangle 52">
              <a:extLst>
                <a:ext uri="{FF2B5EF4-FFF2-40B4-BE49-F238E27FC236}">
                  <a16:creationId xmlns:a16="http://schemas.microsoft.com/office/drawing/2014/main" id="{C3462449-80CC-43F0-043E-4132B70772C5}"/>
                </a:ext>
              </a:extLst>
            </p:cNvPr>
            <p:cNvSpPr>
              <a:spLocks noChangeArrowheads="1"/>
            </p:cNvSpPr>
            <p:nvPr/>
          </p:nvSpPr>
          <p:spPr bwMode="auto">
            <a:xfrm>
              <a:off x="989013"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0" name="Rectangle 53">
              <a:extLst>
                <a:ext uri="{FF2B5EF4-FFF2-40B4-BE49-F238E27FC236}">
                  <a16:creationId xmlns:a16="http://schemas.microsoft.com/office/drawing/2014/main" id="{32A91465-0D71-9FB8-A9A8-EB9CA9721B3C}"/>
                </a:ext>
              </a:extLst>
            </p:cNvPr>
            <p:cNvSpPr>
              <a:spLocks noChangeArrowheads="1"/>
            </p:cNvSpPr>
            <p:nvPr/>
          </p:nvSpPr>
          <p:spPr bwMode="auto">
            <a:xfrm>
              <a:off x="1092200" y="223361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0" name="Rectangle 63">
              <a:extLst>
                <a:ext uri="{FF2B5EF4-FFF2-40B4-BE49-F238E27FC236}">
                  <a16:creationId xmlns:a16="http://schemas.microsoft.com/office/drawing/2014/main" id="{78C11AC5-2697-2146-AE68-3796FD64782C}"/>
                </a:ext>
              </a:extLst>
            </p:cNvPr>
            <p:cNvSpPr>
              <a:spLocks noChangeArrowheads="1"/>
            </p:cNvSpPr>
            <p:nvPr/>
          </p:nvSpPr>
          <p:spPr bwMode="auto">
            <a:xfrm>
              <a:off x="989013"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1" name="Rectangle 64">
              <a:extLst>
                <a:ext uri="{FF2B5EF4-FFF2-40B4-BE49-F238E27FC236}">
                  <a16:creationId xmlns:a16="http://schemas.microsoft.com/office/drawing/2014/main" id="{1CDD3F2F-1A6C-1C41-A5C8-E2893BD63330}"/>
                </a:ext>
              </a:extLst>
            </p:cNvPr>
            <p:cNvSpPr>
              <a:spLocks noChangeArrowheads="1"/>
            </p:cNvSpPr>
            <p:nvPr/>
          </p:nvSpPr>
          <p:spPr bwMode="auto">
            <a:xfrm>
              <a:off x="1092200"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1" name="Rectangle 74">
              <a:extLst>
                <a:ext uri="{FF2B5EF4-FFF2-40B4-BE49-F238E27FC236}">
                  <a16:creationId xmlns:a16="http://schemas.microsoft.com/office/drawing/2014/main" id="{8FFF72FD-F134-0263-18ED-3EBA657DDD4C}"/>
                </a:ext>
              </a:extLst>
            </p:cNvPr>
            <p:cNvSpPr>
              <a:spLocks noChangeArrowheads="1"/>
            </p:cNvSpPr>
            <p:nvPr/>
          </p:nvSpPr>
          <p:spPr bwMode="auto">
            <a:xfrm>
              <a:off x="989013"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2" name="Rectangle 75">
              <a:extLst>
                <a:ext uri="{FF2B5EF4-FFF2-40B4-BE49-F238E27FC236}">
                  <a16:creationId xmlns:a16="http://schemas.microsoft.com/office/drawing/2014/main" id="{2B71162F-C36A-7C3D-EBD5-01373E0598B6}"/>
                </a:ext>
              </a:extLst>
            </p:cNvPr>
            <p:cNvSpPr>
              <a:spLocks noChangeArrowheads="1"/>
            </p:cNvSpPr>
            <p:nvPr/>
          </p:nvSpPr>
          <p:spPr bwMode="auto">
            <a:xfrm>
              <a:off x="1092200" y="297656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10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335" name="Group 334">
            <a:extLst>
              <a:ext uri="{FF2B5EF4-FFF2-40B4-BE49-F238E27FC236}">
                <a16:creationId xmlns:a16="http://schemas.microsoft.com/office/drawing/2014/main" id="{8EB26B47-59A3-173F-3A7B-85148D372AC4}"/>
              </a:ext>
            </a:extLst>
          </p:cNvPr>
          <p:cNvGrpSpPr/>
          <p:nvPr/>
        </p:nvGrpSpPr>
        <p:grpSpPr>
          <a:xfrm>
            <a:off x="1533525" y="2105025"/>
            <a:ext cx="338138" cy="1098550"/>
            <a:chOff x="1533525" y="2105025"/>
            <a:chExt cx="338138" cy="1098550"/>
          </a:xfrm>
        </p:grpSpPr>
        <p:sp>
          <p:nvSpPr>
            <p:cNvPr id="241" name="Rectangle 54">
              <a:extLst>
                <a:ext uri="{FF2B5EF4-FFF2-40B4-BE49-F238E27FC236}">
                  <a16:creationId xmlns:a16="http://schemas.microsoft.com/office/drawing/2014/main" id="{E83E58D7-A0D4-2950-2790-B0FB78A01CEF}"/>
                </a:ext>
              </a:extLst>
            </p:cNvPr>
            <p:cNvSpPr>
              <a:spLocks noChangeArrowheads="1"/>
            </p:cNvSpPr>
            <p:nvPr/>
          </p:nvSpPr>
          <p:spPr bwMode="auto">
            <a:xfrm>
              <a:off x="1533525"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2" name="Rectangle 55">
              <a:extLst>
                <a:ext uri="{FF2B5EF4-FFF2-40B4-BE49-F238E27FC236}">
                  <a16:creationId xmlns:a16="http://schemas.microsoft.com/office/drawing/2014/main" id="{F96601C1-B76F-BAB1-B98D-ABA50883AB94}"/>
                </a:ext>
              </a:extLst>
            </p:cNvPr>
            <p:cNvSpPr>
              <a:spLocks noChangeArrowheads="1"/>
            </p:cNvSpPr>
            <p:nvPr/>
          </p:nvSpPr>
          <p:spPr bwMode="auto">
            <a:xfrm>
              <a:off x="1636713" y="223361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2" name="Rectangle 65">
              <a:extLst>
                <a:ext uri="{FF2B5EF4-FFF2-40B4-BE49-F238E27FC236}">
                  <a16:creationId xmlns:a16="http://schemas.microsoft.com/office/drawing/2014/main" id="{1B530942-1BFC-6832-A5D3-372BF20C758F}"/>
                </a:ext>
              </a:extLst>
            </p:cNvPr>
            <p:cNvSpPr>
              <a:spLocks noChangeArrowheads="1"/>
            </p:cNvSpPr>
            <p:nvPr/>
          </p:nvSpPr>
          <p:spPr bwMode="auto">
            <a:xfrm>
              <a:off x="1533525"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3" name="Rectangle 66">
              <a:extLst>
                <a:ext uri="{FF2B5EF4-FFF2-40B4-BE49-F238E27FC236}">
                  <a16:creationId xmlns:a16="http://schemas.microsoft.com/office/drawing/2014/main" id="{F221462E-2E9E-8E9D-57FD-492AD36C19E1}"/>
                </a:ext>
              </a:extLst>
            </p:cNvPr>
            <p:cNvSpPr>
              <a:spLocks noChangeArrowheads="1"/>
            </p:cNvSpPr>
            <p:nvPr/>
          </p:nvSpPr>
          <p:spPr bwMode="auto">
            <a:xfrm>
              <a:off x="1636713"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3" name="Rectangle 76">
              <a:extLst>
                <a:ext uri="{FF2B5EF4-FFF2-40B4-BE49-F238E27FC236}">
                  <a16:creationId xmlns:a16="http://schemas.microsoft.com/office/drawing/2014/main" id="{366995E9-A9E9-4B5B-C544-20D742675F44}"/>
                </a:ext>
              </a:extLst>
            </p:cNvPr>
            <p:cNvSpPr>
              <a:spLocks noChangeArrowheads="1"/>
            </p:cNvSpPr>
            <p:nvPr/>
          </p:nvSpPr>
          <p:spPr bwMode="auto">
            <a:xfrm>
              <a:off x="1533525"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4" name="Rectangle 77">
              <a:extLst>
                <a:ext uri="{FF2B5EF4-FFF2-40B4-BE49-F238E27FC236}">
                  <a16:creationId xmlns:a16="http://schemas.microsoft.com/office/drawing/2014/main" id="{10376D3C-103C-53E9-F72A-BC100BB3AF04}"/>
                </a:ext>
              </a:extLst>
            </p:cNvPr>
            <p:cNvSpPr>
              <a:spLocks noChangeArrowheads="1"/>
            </p:cNvSpPr>
            <p:nvPr/>
          </p:nvSpPr>
          <p:spPr bwMode="auto">
            <a:xfrm>
              <a:off x="1636713" y="297656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337" name="Group 336">
            <a:extLst>
              <a:ext uri="{FF2B5EF4-FFF2-40B4-BE49-F238E27FC236}">
                <a16:creationId xmlns:a16="http://schemas.microsoft.com/office/drawing/2014/main" id="{44746907-1240-D1E7-4812-AE48F5480C85}"/>
              </a:ext>
            </a:extLst>
          </p:cNvPr>
          <p:cNvGrpSpPr/>
          <p:nvPr/>
        </p:nvGrpSpPr>
        <p:grpSpPr>
          <a:xfrm>
            <a:off x="2624138" y="2105025"/>
            <a:ext cx="338137" cy="1098550"/>
            <a:chOff x="2624138" y="2105025"/>
            <a:chExt cx="338137" cy="1098550"/>
          </a:xfrm>
        </p:grpSpPr>
        <p:sp>
          <p:nvSpPr>
            <p:cNvPr id="245" name="Rectangle 58">
              <a:extLst>
                <a:ext uri="{FF2B5EF4-FFF2-40B4-BE49-F238E27FC236}">
                  <a16:creationId xmlns:a16="http://schemas.microsoft.com/office/drawing/2014/main" id="{A657FAB7-A707-5C50-2F4A-844CA45A4784}"/>
                </a:ext>
              </a:extLst>
            </p:cNvPr>
            <p:cNvSpPr>
              <a:spLocks noChangeArrowheads="1"/>
            </p:cNvSpPr>
            <p:nvPr/>
          </p:nvSpPr>
          <p:spPr bwMode="auto">
            <a:xfrm>
              <a:off x="2624138"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6" name="Rectangle 59">
              <a:extLst>
                <a:ext uri="{FF2B5EF4-FFF2-40B4-BE49-F238E27FC236}">
                  <a16:creationId xmlns:a16="http://schemas.microsoft.com/office/drawing/2014/main" id="{AB09C6BA-42C3-D431-D04C-EB903ECBA57E}"/>
                </a:ext>
              </a:extLst>
            </p:cNvPr>
            <p:cNvSpPr>
              <a:spLocks noChangeArrowheads="1"/>
            </p:cNvSpPr>
            <p:nvPr/>
          </p:nvSpPr>
          <p:spPr bwMode="auto">
            <a:xfrm>
              <a:off x="2727325" y="223361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6" name="Rectangle 69">
              <a:extLst>
                <a:ext uri="{FF2B5EF4-FFF2-40B4-BE49-F238E27FC236}">
                  <a16:creationId xmlns:a16="http://schemas.microsoft.com/office/drawing/2014/main" id="{A3D89BD3-095F-0BA7-DF05-73FF44E0378B}"/>
                </a:ext>
              </a:extLst>
            </p:cNvPr>
            <p:cNvSpPr>
              <a:spLocks noChangeArrowheads="1"/>
            </p:cNvSpPr>
            <p:nvPr/>
          </p:nvSpPr>
          <p:spPr bwMode="auto">
            <a:xfrm>
              <a:off x="2624138"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7" name="Rectangle 70">
              <a:extLst>
                <a:ext uri="{FF2B5EF4-FFF2-40B4-BE49-F238E27FC236}">
                  <a16:creationId xmlns:a16="http://schemas.microsoft.com/office/drawing/2014/main" id="{7B5BA04B-0C55-1735-3577-60EB0D8F083E}"/>
                </a:ext>
              </a:extLst>
            </p:cNvPr>
            <p:cNvSpPr>
              <a:spLocks noChangeArrowheads="1"/>
            </p:cNvSpPr>
            <p:nvPr/>
          </p:nvSpPr>
          <p:spPr bwMode="auto">
            <a:xfrm>
              <a:off x="2727325"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5" name="Rectangle 78">
              <a:extLst>
                <a:ext uri="{FF2B5EF4-FFF2-40B4-BE49-F238E27FC236}">
                  <a16:creationId xmlns:a16="http://schemas.microsoft.com/office/drawing/2014/main" id="{3FE8C06F-1169-9507-65D0-5AF8583086CD}"/>
                </a:ext>
              </a:extLst>
            </p:cNvPr>
            <p:cNvSpPr>
              <a:spLocks noChangeArrowheads="1"/>
            </p:cNvSpPr>
            <p:nvPr/>
          </p:nvSpPr>
          <p:spPr bwMode="auto">
            <a:xfrm>
              <a:off x="2624138"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6" name="Rectangle 79">
              <a:extLst>
                <a:ext uri="{FF2B5EF4-FFF2-40B4-BE49-F238E27FC236}">
                  <a16:creationId xmlns:a16="http://schemas.microsoft.com/office/drawing/2014/main" id="{FEBEBB98-2107-07F1-2E9F-BB5CABA9774D}"/>
                </a:ext>
              </a:extLst>
            </p:cNvPr>
            <p:cNvSpPr>
              <a:spLocks noChangeArrowheads="1"/>
            </p:cNvSpPr>
            <p:nvPr/>
          </p:nvSpPr>
          <p:spPr bwMode="auto">
            <a:xfrm>
              <a:off x="2727325" y="297656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338" name="Group 337">
            <a:extLst>
              <a:ext uri="{FF2B5EF4-FFF2-40B4-BE49-F238E27FC236}">
                <a16:creationId xmlns:a16="http://schemas.microsoft.com/office/drawing/2014/main" id="{5BBCF6A5-6CD7-21B4-9523-ABD1613D5EA7}"/>
              </a:ext>
            </a:extLst>
          </p:cNvPr>
          <p:cNvGrpSpPr/>
          <p:nvPr/>
        </p:nvGrpSpPr>
        <p:grpSpPr>
          <a:xfrm>
            <a:off x="3168650" y="2105025"/>
            <a:ext cx="338138" cy="1098550"/>
            <a:chOff x="3168650" y="2105025"/>
            <a:chExt cx="338138" cy="1098550"/>
          </a:xfrm>
        </p:grpSpPr>
        <p:sp>
          <p:nvSpPr>
            <p:cNvPr id="247" name="Rectangle 60">
              <a:extLst>
                <a:ext uri="{FF2B5EF4-FFF2-40B4-BE49-F238E27FC236}">
                  <a16:creationId xmlns:a16="http://schemas.microsoft.com/office/drawing/2014/main" id="{37F7BF25-BB80-F74F-1E82-78115D419D8C}"/>
                </a:ext>
              </a:extLst>
            </p:cNvPr>
            <p:cNvSpPr>
              <a:spLocks noChangeArrowheads="1"/>
            </p:cNvSpPr>
            <p:nvPr/>
          </p:nvSpPr>
          <p:spPr bwMode="auto">
            <a:xfrm>
              <a:off x="3168650"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8" name="Rectangle 61">
              <a:extLst>
                <a:ext uri="{FF2B5EF4-FFF2-40B4-BE49-F238E27FC236}">
                  <a16:creationId xmlns:a16="http://schemas.microsoft.com/office/drawing/2014/main" id="{2B3ECC9A-1C3A-FF66-EEB0-049B383C6A06}"/>
                </a:ext>
              </a:extLst>
            </p:cNvPr>
            <p:cNvSpPr>
              <a:spLocks noChangeArrowheads="1"/>
            </p:cNvSpPr>
            <p:nvPr/>
          </p:nvSpPr>
          <p:spPr bwMode="auto">
            <a:xfrm>
              <a:off x="3273425" y="2233613"/>
              <a:ext cx="2333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8" name="Rectangle 71">
              <a:extLst>
                <a:ext uri="{FF2B5EF4-FFF2-40B4-BE49-F238E27FC236}">
                  <a16:creationId xmlns:a16="http://schemas.microsoft.com/office/drawing/2014/main" id="{99340C15-7742-0A54-6830-C15586E7D1D8}"/>
                </a:ext>
              </a:extLst>
            </p:cNvPr>
            <p:cNvSpPr>
              <a:spLocks noChangeArrowheads="1"/>
            </p:cNvSpPr>
            <p:nvPr/>
          </p:nvSpPr>
          <p:spPr bwMode="auto">
            <a:xfrm>
              <a:off x="3168650"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9" name="Rectangle 72">
              <a:extLst>
                <a:ext uri="{FF2B5EF4-FFF2-40B4-BE49-F238E27FC236}">
                  <a16:creationId xmlns:a16="http://schemas.microsoft.com/office/drawing/2014/main" id="{998523CF-CBFA-CB28-7A3D-11E7A164B56A}"/>
                </a:ext>
              </a:extLst>
            </p:cNvPr>
            <p:cNvSpPr>
              <a:spLocks noChangeArrowheads="1"/>
            </p:cNvSpPr>
            <p:nvPr/>
          </p:nvSpPr>
          <p:spPr bwMode="auto">
            <a:xfrm>
              <a:off x="3273425" y="2605088"/>
              <a:ext cx="1555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7" name="Rectangle 80">
              <a:extLst>
                <a:ext uri="{FF2B5EF4-FFF2-40B4-BE49-F238E27FC236}">
                  <a16:creationId xmlns:a16="http://schemas.microsoft.com/office/drawing/2014/main" id="{81D812E8-6077-BDC5-A0C9-FE65B7BCB031}"/>
                </a:ext>
              </a:extLst>
            </p:cNvPr>
            <p:cNvSpPr>
              <a:spLocks noChangeArrowheads="1"/>
            </p:cNvSpPr>
            <p:nvPr/>
          </p:nvSpPr>
          <p:spPr bwMode="auto">
            <a:xfrm>
              <a:off x="3168650"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Calibri" panose="020F0502020204030204" pitchFamily="34" charset="0"/>
                </a:rPr>
                <a:t>v</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8" name="Rectangle 81">
              <a:extLst>
                <a:ext uri="{FF2B5EF4-FFF2-40B4-BE49-F238E27FC236}">
                  <a16:creationId xmlns:a16="http://schemas.microsoft.com/office/drawing/2014/main" id="{D309FCD8-190A-7119-A31F-D6F6BCC10E70}"/>
                </a:ext>
              </a:extLst>
            </p:cNvPr>
            <p:cNvSpPr>
              <a:spLocks noChangeArrowheads="1"/>
            </p:cNvSpPr>
            <p:nvPr/>
          </p:nvSpPr>
          <p:spPr bwMode="auto">
            <a:xfrm>
              <a:off x="3273425" y="2976563"/>
              <a:ext cx="1555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mc:AlternateContent xmlns:mc="http://schemas.openxmlformats.org/markup-compatibility/2006" xmlns:a14="http://schemas.microsoft.com/office/drawing/2010/main">
        <mc:Choice Requires="a14">
          <p:sp>
            <p:nvSpPr>
              <p:cNvPr id="187" name="TextBox 186">
                <a:extLst>
                  <a:ext uri="{FF2B5EF4-FFF2-40B4-BE49-F238E27FC236}">
                    <a16:creationId xmlns:a16="http://schemas.microsoft.com/office/drawing/2014/main" id="{D0359AFA-0555-A586-123E-7B1300DCAE80}"/>
                  </a:ext>
                </a:extLst>
              </p:cNvPr>
              <p:cNvSpPr txBox="1"/>
              <p:nvPr/>
            </p:nvSpPr>
            <p:spPr>
              <a:xfrm>
                <a:off x="3657600" y="4867381"/>
                <a:ext cx="8077200" cy="1381019"/>
              </a:xfrm>
              <a:prstGeom prst="rect">
                <a:avLst/>
              </a:prstGeom>
              <a:noFill/>
            </p:spPr>
            <p:txBody>
              <a:bodyPr wrap="square" rtlCol="0">
                <a:spAutoFit/>
              </a:bodyPr>
              <a:lstStyle/>
              <a:p>
                <a:pPr marL="285750" indent="-285750">
                  <a:buFont typeface="Arial" panose="020B0604020202020204" pitchFamily="34" charset="0"/>
                  <a:buChar char="•"/>
                </a:pPr>
                <a:r>
                  <a:rPr lang="en-US" sz="2400" dirty="0"/>
                  <a:t>n</a:t>
                </a:r>
                <a:r>
                  <a:rPr lang="en-US" sz="2400" baseline="-25000" dirty="0"/>
                  <a:t>min</a:t>
                </a:r>
                <a:r>
                  <a:rPr lang="en-US" sz="2400" dirty="0"/>
                  <a:t> = </a:t>
                </a:r>
                <a14:m>
                  <m:oMath xmlns:m="http://schemas.openxmlformats.org/officeDocument/2006/math">
                    <m:d>
                      <m:dPr>
                        <m:begChr m:val="⌈"/>
                        <m:endChr m:val="⌉"/>
                        <m:ctrlPr>
                          <a:rPr lang="en-US" sz="2400" i="1" smtClean="0">
                            <a:latin typeface="Cambria Math" panose="02040503050406030204" pitchFamily="18" charset="0"/>
                          </a:rPr>
                        </m:ctrlPr>
                      </m:dPr>
                      <m:e>
                        <m:f>
                          <m:fPr>
                            <m:ctrlPr>
                              <a:rPr lang="en-US" sz="2400" i="1" smtClean="0">
                                <a:latin typeface="Cambria Math" panose="02040503050406030204" pitchFamily="18" charset="0"/>
                              </a:rPr>
                            </m:ctrlPr>
                          </m:fPr>
                          <m:num>
                            <m:r>
                              <a:rPr lang="en-US" sz="2400" b="0" i="1" smtClean="0">
                                <a:latin typeface="Cambria Math" panose="02040503050406030204" pitchFamily="18" charset="0"/>
                              </a:rPr>
                              <m:t>𝐶</m:t>
                            </m:r>
                          </m:num>
                          <m:den>
                            <m:r>
                              <a:rPr lang="en-US" sz="2400" b="0" i="1" smtClean="0">
                                <a:latin typeface="Cambria Math" panose="02040503050406030204" pitchFamily="18" charset="0"/>
                              </a:rPr>
                              <m:t>𝐷</m:t>
                            </m:r>
                          </m:den>
                        </m:f>
                      </m:e>
                    </m:d>
                  </m:oMath>
                </a14:m>
                <a:r>
                  <a:rPr lang="en-US" sz="2400" dirty="0"/>
                  <a:t> = 3	</a:t>
                </a:r>
                <a:r>
                  <a:rPr lang="en-US" sz="2400" dirty="0" err="1"/>
                  <a:t>n</a:t>
                </a:r>
                <a:r>
                  <a:rPr lang="en-US" sz="2400" baseline="-25000" dirty="0" err="1"/>
                  <a:t>max</a:t>
                </a:r>
                <a:r>
                  <a:rPr lang="en-US" sz="2400" dirty="0"/>
                  <a:t> = </a:t>
                </a:r>
                <a14:m>
                  <m:oMath xmlns:m="http://schemas.openxmlformats.org/officeDocument/2006/math">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panose="02040503050406030204" pitchFamily="18" charset="0"/>
                              </a:rPr>
                              <m:t>𝐶</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num>
                          <m:den>
                            <m:r>
                              <a:rPr lang="en-US" sz="2400" i="1">
                                <a:latin typeface="Cambria Math" panose="02040503050406030204" pitchFamily="18" charset="0"/>
                              </a:rPr>
                              <m:t>𝐷</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den>
                        </m:f>
                      </m:e>
                    </m:d>
                  </m:oMath>
                </a14:m>
                <a:r>
                  <a:rPr lang="en-US" sz="2400" dirty="0"/>
                  <a:t> = 6</a:t>
                </a:r>
              </a:p>
              <a:p>
                <a:pPr marL="285750" indent="-285750">
                  <a:buFont typeface="Arial" panose="020B0604020202020204" pitchFamily="34" charset="0"/>
                  <a:buChar char="•"/>
                </a:pPr>
                <a:r>
                  <a:rPr lang="en-US" sz="2400" dirty="0"/>
                  <a:t>For n = 3 to 5, attempt to construct a schedule with CP+LNS</a:t>
                </a:r>
              </a:p>
              <a:p>
                <a:pPr marL="285750" indent="-285750">
                  <a:buFont typeface="Arial" panose="020B0604020202020204" pitchFamily="34" charset="0"/>
                  <a:buChar char="•"/>
                </a:pPr>
                <a:r>
                  <a:rPr lang="en-US" sz="2400" dirty="0"/>
                  <a:t>CP+LNS constructs a schedule for n=3 (optimal)</a:t>
                </a:r>
              </a:p>
            </p:txBody>
          </p:sp>
        </mc:Choice>
        <mc:Fallback xmlns="">
          <p:sp>
            <p:nvSpPr>
              <p:cNvPr id="187" name="TextBox 186">
                <a:extLst>
                  <a:ext uri="{FF2B5EF4-FFF2-40B4-BE49-F238E27FC236}">
                    <a16:creationId xmlns:a16="http://schemas.microsoft.com/office/drawing/2014/main" id="{D0359AFA-0555-A586-123E-7B1300DCAE80}"/>
                  </a:ext>
                </a:extLst>
              </p:cNvPr>
              <p:cNvSpPr txBox="1">
                <a:spLocks noRot="1" noChangeAspect="1" noMove="1" noResize="1" noEditPoints="1" noAdjustHandles="1" noChangeArrowheads="1" noChangeShapeType="1" noTextEdit="1"/>
              </p:cNvSpPr>
              <p:nvPr/>
            </p:nvSpPr>
            <p:spPr>
              <a:xfrm>
                <a:off x="3657600" y="4867381"/>
                <a:ext cx="8077200" cy="1381019"/>
              </a:xfrm>
              <a:prstGeom prst="rect">
                <a:avLst/>
              </a:prstGeom>
              <a:blipFill>
                <a:blip r:embed="rId2"/>
                <a:stretch>
                  <a:fillRect l="-981" b="-8811"/>
                </a:stretch>
              </a:blipFill>
            </p:spPr>
            <p:txBody>
              <a:bodyPr/>
              <a:lstStyle/>
              <a:p>
                <a:r>
                  <a:rPr lang="en-US">
                    <a:noFill/>
                  </a:rPr>
                  <a:t> </a:t>
                </a:r>
              </a:p>
            </p:txBody>
          </p:sp>
        </mc:Fallback>
      </mc:AlternateContent>
    </p:spTree>
    <p:extLst>
      <p:ext uri="{BB962C8B-B14F-4D97-AF65-F5344CB8AC3E}">
        <p14:creationId xmlns:p14="http://schemas.microsoft.com/office/powerpoint/2010/main" val="3936886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4"/>
                                        </p:tgtEl>
                                        <p:attrNameLst>
                                          <p:attrName>style.visibility</p:attrName>
                                        </p:attrNameLst>
                                      </p:cBhvr>
                                      <p:to>
                                        <p:strVal val="visible"/>
                                      </p:to>
                                    </p:set>
                                  </p:childTnLst>
                                </p:cTn>
                              </p:par>
                              <p:par>
                                <p:cTn id="7" presetID="1" presetClass="emph" presetSubtype="2" fill="hold" nodeType="withEffect">
                                  <p:stCondLst>
                                    <p:cond delay="0"/>
                                  </p:stCondLst>
                                  <p:childTnLst>
                                    <p:animClr clrSpc="rgb" dir="cw">
                                      <p:cBhvr>
                                        <p:cTn id="8" dur="10" fill="hold"/>
                                        <p:tgtEl>
                                          <p:spTgt spid="121"/>
                                        </p:tgtEl>
                                        <p:attrNameLst>
                                          <p:attrName>fillcolor</p:attrName>
                                        </p:attrNameLst>
                                      </p:cBhvr>
                                      <p:to>
                                        <a:srgbClr val="47FF4D"/>
                                      </p:to>
                                    </p:animClr>
                                    <p:set>
                                      <p:cBhvr>
                                        <p:cTn id="9" dur="10" fill="hold"/>
                                        <p:tgtEl>
                                          <p:spTgt spid="121"/>
                                        </p:tgtEl>
                                        <p:attrNameLst>
                                          <p:attrName>fill.type</p:attrName>
                                        </p:attrNameLst>
                                      </p:cBhvr>
                                      <p:to>
                                        <p:strVal val="solid"/>
                                      </p:to>
                                    </p:set>
                                    <p:set>
                                      <p:cBhvr>
                                        <p:cTn id="10" dur="10" fill="hold"/>
                                        <p:tgtEl>
                                          <p:spTgt spid="121"/>
                                        </p:tgtEl>
                                        <p:attrNameLst>
                                          <p:attrName>fill.on</p:attrName>
                                        </p:attrNameLst>
                                      </p:cBhvr>
                                      <p:to>
                                        <p:strVal val="true"/>
                                      </p:to>
                                    </p:set>
                                  </p:childTnLst>
                                </p:cTn>
                              </p:par>
                              <p:par>
                                <p:cTn id="11" presetID="1" presetClass="emph" presetSubtype="2" fill="hold" nodeType="withEffect">
                                  <p:stCondLst>
                                    <p:cond delay="0"/>
                                  </p:stCondLst>
                                  <p:childTnLst>
                                    <p:animClr clrSpc="rgb" dir="cw">
                                      <p:cBhvr>
                                        <p:cTn id="12" dur="10" fill="hold"/>
                                        <p:tgtEl>
                                          <p:spTgt spid="122"/>
                                        </p:tgtEl>
                                        <p:attrNameLst>
                                          <p:attrName>fillcolor</p:attrName>
                                        </p:attrNameLst>
                                      </p:cBhvr>
                                      <p:to>
                                        <a:srgbClr val="47FF4D"/>
                                      </p:to>
                                    </p:animClr>
                                    <p:set>
                                      <p:cBhvr>
                                        <p:cTn id="13" dur="10" fill="hold"/>
                                        <p:tgtEl>
                                          <p:spTgt spid="122"/>
                                        </p:tgtEl>
                                        <p:attrNameLst>
                                          <p:attrName>fill.type</p:attrName>
                                        </p:attrNameLst>
                                      </p:cBhvr>
                                      <p:to>
                                        <p:strVal val="solid"/>
                                      </p:to>
                                    </p:set>
                                    <p:set>
                                      <p:cBhvr>
                                        <p:cTn id="14" dur="10" fill="hold"/>
                                        <p:tgtEl>
                                          <p:spTgt spid="122"/>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10" fill="hold"/>
                                        <p:tgtEl>
                                          <p:spTgt spid="123"/>
                                        </p:tgtEl>
                                        <p:attrNameLst>
                                          <p:attrName>fillcolor</p:attrName>
                                        </p:attrNameLst>
                                      </p:cBhvr>
                                      <p:to>
                                        <a:srgbClr val="47FF4D"/>
                                      </p:to>
                                    </p:animClr>
                                    <p:set>
                                      <p:cBhvr>
                                        <p:cTn id="17" dur="10" fill="hold"/>
                                        <p:tgtEl>
                                          <p:spTgt spid="123"/>
                                        </p:tgtEl>
                                        <p:attrNameLst>
                                          <p:attrName>fill.type</p:attrName>
                                        </p:attrNameLst>
                                      </p:cBhvr>
                                      <p:to>
                                        <p:strVal val="solid"/>
                                      </p:to>
                                    </p:set>
                                    <p:set>
                                      <p:cBhvr>
                                        <p:cTn id="18" dur="10" fill="hold"/>
                                        <p:tgtEl>
                                          <p:spTgt spid="123"/>
                                        </p:tgtEl>
                                        <p:attrNameLst>
                                          <p:attrName>fill.on</p:attrName>
                                        </p:attrNameLst>
                                      </p:cBhvr>
                                      <p:to>
                                        <p:strVal val="true"/>
                                      </p:to>
                                    </p:set>
                                  </p:childTnLst>
                                </p:cTn>
                              </p:par>
                            </p:childTnLst>
                          </p:cTn>
                        </p:par>
                        <p:par>
                          <p:cTn id="19" fill="hold">
                            <p:stCondLst>
                              <p:cond delay="10"/>
                            </p:stCondLst>
                            <p:childTnLst>
                              <p:par>
                                <p:cTn id="20" presetID="1" presetClass="entr" presetSubtype="0" fill="hold" nodeType="afterEffect">
                                  <p:stCondLst>
                                    <p:cond delay="1000"/>
                                  </p:stCondLst>
                                  <p:childTnLst>
                                    <p:set>
                                      <p:cBhvr>
                                        <p:cTn id="21" dur="1" fill="hold">
                                          <p:stCondLst>
                                            <p:cond delay="0"/>
                                          </p:stCondLst>
                                        </p:cTn>
                                        <p:tgtEl>
                                          <p:spTgt spid="335"/>
                                        </p:tgtEl>
                                        <p:attrNameLst>
                                          <p:attrName>style.visibility</p:attrName>
                                        </p:attrNameLst>
                                      </p:cBhvr>
                                      <p:to>
                                        <p:strVal val="visible"/>
                                      </p:to>
                                    </p:set>
                                  </p:childTnLst>
                                </p:cTn>
                              </p:par>
                              <p:par>
                                <p:cTn id="22" presetID="1" presetClass="emph" presetSubtype="2" fill="hold" nodeType="withEffect">
                                  <p:stCondLst>
                                    <p:cond delay="1000"/>
                                  </p:stCondLst>
                                  <p:childTnLst>
                                    <p:animClr clrSpc="rgb" dir="cw">
                                      <p:cBhvr>
                                        <p:cTn id="23" dur="10" fill="hold"/>
                                        <p:tgtEl>
                                          <p:spTgt spid="107"/>
                                        </p:tgtEl>
                                        <p:attrNameLst>
                                          <p:attrName>fillcolor</p:attrName>
                                        </p:attrNameLst>
                                      </p:cBhvr>
                                      <p:to>
                                        <a:srgbClr val="47FF4D"/>
                                      </p:to>
                                    </p:animClr>
                                    <p:set>
                                      <p:cBhvr>
                                        <p:cTn id="24" dur="10" fill="hold"/>
                                        <p:tgtEl>
                                          <p:spTgt spid="107"/>
                                        </p:tgtEl>
                                        <p:attrNameLst>
                                          <p:attrName>fill.type</p:attrName>
                                        </p:attrNameLst>
                                      </p:cBhvr>
                                      <p:to>
                                        <p:strVal val="solid"/>
                                      </p:to>
                                    </p:set>
                                    <p:set>
                                      <p:cBhvr>
                                        <p:cTn id="25" dur="10" fill="hold"/>
                                        <p:tgtEl>
                                          <p:spTgt spid="107"/>
                                        </p:tgtEl>
                                        <p:attrNameLst>
                                          <p:attrName>fill.on</p:attrName>
                                        </p:attrNameLst>
                                      </p:cBhvr>
                                      <p:to>
                                        <p:strVal val="true"/>
                                      </p:to>
                                    </p:set>
                                  </p:childTnLst>
                                </p:cTn>
                              </p:par>
                              <p:par>
                                <p:cTn id="26" presetID="1" presetClass="emph" presetSubtype="2" fill="hold" nodeType="withEffect">
                                  <p:stCondLst>
                                    <p:cond delay="1000"/>
                                  </p:stCondLst>
                                  <p:childTnLst>
                                    <p:animClr clrSpc="rgb" dir="cw">
                                      <p:cBhvr>
                                        <p:cTn id="27" dur="10" fill="hold"/>
                                        <p:tgtEl>
                                          <p:spTgt spid="108"/>
                                        </p:tgtEl>
                                        <p:attrNameLst>
                                          <p:attrName>fillcolor</p:attrName>
                                        </p:attrNameLst>
                                      </p:cBhvr>
                                      <p:to>
                                        <a:srgbClr val="47FF4D"/>
                                      </p:to>
                                    </p:animClr>
                                    <p:set>
                                      <p:cBhvr>
                                        <p:cTn id="28" dur="10" fill="hold"/>
                                        <p:tgtEl>
                                          <p:spTgt spid="108"/>
                                        </p:tgtEl>
                                        <p:attrNameLst>
                                          <p:attrName>fill.type</p:attrName>
                                        </p:attrNameLst>
                                      </p:cBhvr>
                                      <p:to>
                                        <p:strVal val="solid"/>
                                      </p:to>
                                    </p:set>
                                    <p:set>
                                      <p:cBhvr>
                                        <p:cTn id="29" dur="10" fill="hold"/>
                                        <p:tgtEl>
                                          <p:spTgt spid="108"/>
                                        </p:tgtEl>
                                        <p:attrNameLst>
                                          <p:attrName>fill.on</p:attrName>
                                        </p:attrNameLst>
                                      </p:cBhvr>
                                      <p:to>
                                        <p:strVal val="true"/>
                                      </p:to>
                                    </p:set>
                                  </p:childTnLst>
                                </p:cTn>
                              </p:par>
                              <p:par>
                                <p:cTn id="30" presetID="1" presetClass="emph" presetSubtype="2" fill="hold" nodeType="withEffect">
                                  <p:stCondLst>
                                    <p:cond delay="1000"/>
                                  </p:stCondLst>
                                  <p:childTnLst>
                                    <p:animClr clrSpc="rgb" dir="cw">
                                      <p:cBhvr>
                                        <p:cTn id="31" dur="10" fill="hold"/>
                                        <p:tgtEl>
                                          <p:spTgt spid="124"/>
                                        </p:tgtEl>
                                        <p:attrNameLst>
                                          <p:attrName>fillcolor</p:attrName>
                                        </p:attrNameLst>
                                      </p:cBhvr>
                                      <p:to>
                                        <a:srgbClr val="47FF4D"/>
                                      </p:to>
                                    </p:animClr>
                                    <p:set>
                                      <p:cBhvr>
                                        <p:cTn id="32" dur="10" fill="hold"/>
                                        <p:tgtEl>
                                          <p:spTgt spid="124"/>
                                        </p:tgtEl>
                                        <p:attrNameLst>
                                          <p:attrName>fill.type</p:attrName>
                                        </p:attrNameLst>
                                      </p:cBhvr>
                                      <p:to>
                                        <p:strVal val="solid"/>
                                      </p:to>
                                    </p:set>
                                    <p:set>
                                      <p:cBhvr>
                                        <p:cTn id="33" dur="10" fill="hold"/>
                                        <p:tgtEl>
                                          <p:spTgt spid="124"/>
                                        </p:tgtEl>
                                        <p:attrNameLst>
                                          <p:attrName>fill.on</p:attrName>
                                        </p:attrNameLst>
                                      </p:cBhvr>
                                      <p:to>
                                        <p:strVal val="true"/>
                                      </p:to>
                                    </p:set>
                                  </p:childTnLst>
                                </p:cTn>
                              </p:par>
                              <p:par>
                                <p:cTn id="34" presetID="1" presetClass="emph" presetSubtype="2" fill="hold" nodeType="withEffect">
                                  <p:stCondLst>
                                    <p:cond delay="1000"/>
                                  </p:stCondLst>
                                  <p:childTnLst>
                                    <p:animClr clrSpc="rgb" dir="cw">
                                      <p:cBhvr>
                                        <p:cTn id="35" dur="10" fill="hold"/>
                                        <p:tgtEl>
                                          <p:spTgt spid="121"/>
                                        </p:tgtEl>
                                        <p:attrNameLst>
                                          <p:attrName>fillcolor</p:attrName>
                                        </p:attrNameLst>
                                      </p:cBhvr>
                                      <p:to>
                                        <a:srgbClr val="3F3F3F"/>
                                      </p:to>
                                    </p:animClr>
                                    <p:set>
                                      <p:cBhvr>
                                        <p:cTn id="36" dur="10" fill="hold"/>
                                        <p:tgtEl>
                                          <p:spTgt spid="121"/>
                                        </p:tgtEl>
                                        <p:attrNameLst>
                                          <p:attrName>fill.type</p:attrName>
                                        </p:attrNameLst>
                                      </p:cBhvr>
                                      <p:to>
                                        <p:strVal val="solid"/>
                                      </p:to>
                                    </p:set>
                                    <p:set>
                                      <p:cBhvr>
                                        <p:cTn id="37" dur="10" fill="hold"/>
                                        <p:tgtEl>
                                          <p:spTgt spid="121"/>
                                        </p:tgtEl>
                                        <p:attrNameLst>
                                          <p:attrName>fill.on</p:attrName>
                                        </p:attrNameLst>
                                      </p:cBhvr>
                                      <p:to>
                                        <p:strVal val="true"/>
                                      </p:to>
                                    </p:set>
                                  </p:childTnLst>
                                </p:cTn>
                              </p:par>
                              <p:par>
                                <p:cTn id="38" presetID="1" presetClass="emph" presetSubtype="2" fill="hold" nodeType="withEffect">
                                  <p:stCondLst>
                                    <p:cond delay="1000"/>
                                  </p:stCondLst>
                                  <p:childTnLst>
                                    <p:animClr clrSpc="rgb" dir="cw">
                                      <p:cBhvr>
                                        <p:cTn id="39" dur="10" fill="hold"/>
                                        <p:tgtEl>
                                          <p:spTgt spid="122"/>
                                        </p:tgtEl>
                                        <p:attrNameLst>
                                          <p:attrName>fillcolor</p:attrName>
                                        </p:attrNameLst>
                                      </p:cBhvr>
                                      <p:to>
                                        <a:srgbClr val="3F3F3F"/>
                                      </p:to>
                                    </p:animClr>
                                    <p:set>
                                      <p:cBhvr>
                                        <p:cTn id="40" dur="10" fill="hold"/>
                                        <p:tgtEl>
                                          <p:spTgt spid="122"/>
                                        </p:tgtEl>
                                        <p:attrNameLst>
                                          <p:attrName>fill.type</p:attrName>
                                        </p:attrNameLst>
                                      </p:cBhvr>
                                      <p:to>
                                        <p:strVal val="solid"/>
                                      </p:to>
                                    </p:set>
                                    <p:set>
                                      <p:cBhvr>
                                        <p:cTn id="41" dur="10" fill="hold"/>
                                        <p:tgtEl>
                                          <p:spTgt spid="122"/>
                                        </p:tgtEl>
                                        <p:attrNameLst>
                                          <p:attrName>fill.on</p:attrName>
                                        </p:attrNameLst>
                                      </p:cBhvr>
                                      <p:to>
                                        <p:strVal val="true"/>
                                      </p:to>
                                    </p:set>
                                  </p:childTnLst>
                                </p:cTn>
                              </p:par>
                              <p:par>
                                <p:cTn id="42" presetID="1" presetClass="emph" presetSubtype="2" fill="hold" nodeType="withEffect">
                                  <p:stCondLst>
                                    <p:cond delay="1000"/>
                                  </p:stCondLst>
                                  <p:childTnLst>
                                    <p:animClr clrSpc="rgb" dir="cw">
                                      <p:cBhvr>
                                        <p:cTn id="43" dur="10" fill="hold"/>
                                        <p:tgtEl>
                                          <p:spTgt spid="123"/>
                                        </p:tgtEl>
                                        <p:attrNameLst>
                                          <p:attrName>fillcolor</p:attrName>
                                        </p:attrNameLst>
                                      </p:cBhvr>
                                      <p:to>
                                        <a:srgbClr val="3F3F3F"/>
                                      </p:to>
                                    </p:animClr>
                                    <p:set>
                                      <p:cBhvr>
                                        <p:cTn id="44" dur="10" fill="hold"/>
                                        <p:tgtEl>
                                          <p:spTgt spid="123"/>
                                        </p:tgtEl>
                                        <p:attrNameLst>
                                          <p:attrName>fill.type</p:attrName>
                                        </p:attrNameLst>
                                      </p:cBhvr>
                                      <p:to>
                                        <p:strVal val="solid"/>
                                      </p:to>
                                    </p:set>
                                    <p:set>
                                      <p:cBhvr>
                                        <p:cTn id="45" dur="10" fill="hold"/>
                                        <p:tgtEl>
                                          <p:spTgt spid="123"/>
                                        </p:tgtEl>
                                        <p:attrNameLst>
                                          <p:attrName>fill.on</p:attrName>
                                        </p:attrNameLst>
                                      </p:cBhvr>
                                      <p:to>
                                        <p:strVal val="true"/>
                                      </p:to>
                                    </p:set>
                                  </p:childTnLst>
                                </p:cTn>
                              </p:par>
                            </p:childTnLst>
                          </p:cTn>
                        </p:par>
                        <p:par>
                          <p:cTn id="46" fill="hold">
                            <p:stCondLst>
                              <p:cond delay="1020"/>
                            </p:stCondLst>
                            <p:childTnLst>
                              <p:par>
                                <p:cTn id="47" presetID="1" presetClass="entr" presetSubtype="0" fill="hold" nodeType="afterEffect">
                                  <p:stCondLst>
                                    <p:cond delay="1000"/>
                                  </p:stCondLst>
                                  <p:childTnLst>
                                    <p:set>
                                      <p:cBhvr>
                                        <p:cTn id="48" dur="1" fill="hold">
                                          <p:stCondLst>
                                            <p:cond delay="0"/>
                                          </p:stCondLst>
                                        </p:cTn>
                                        <p:tgtEl>
                                          <p:spTgt spid="336"/>
                                        </p:tgtEl>
                                        <p:attrNameLst>
                                          <p:attrName>style.visibility</p:attrName>
                                        </p:attrNameLst>
                                      </p:cBhvr>
                                      <p:to>
                                        <p:strVal val="visible"/>
                                      </p:to>
                                    </p:set>
                                  </p:childTnLst>
                                </p:cTn>
                              </p:par>
                              <p:par>
                                <p:cTn id="49" presetID="1" presetClass="emph" presetSubtype="2" fill="hold" nodeType="withEffect">
                                  <p:stCondLst>
                                    <p:cond delay="1000"/>
                                  </p:stCondLst>
                                  <p:childTnLst>
                                    <p:animClr clrSpc="rgb" dir="cw">
                                      <p:cBhvr>
                                        <p:cTn id="50" dur="10" fill="hold"/>
                                        <p:tgtEl>
                                          <p:spTgt spid="109"/>
                                        </p:tgtEl>
                                        <p:attrNameLst>
                                          <p:attrName>fillcolor</p:attrName>
                                        </p:attrNameLst>
                                      </p:cBhvr>
                                      <p:to>
                                        <a:srgbClr val="47FF4D"/>
                                      </p:to>
                                    </p:animClr>
                                    <p:set>
                                      <p:cBhvr>
                                        <p:cTn id="51" dur="10" fill="hold"/>
                                        <p:tgtEl>
                                          <p:spTgt spid="109"/>
                                        </p:tgtEl>
                                        <p:attrNameLst>
                                          <p:attrName>fill.type</p:attrName>
                                        </p:attrNameLst>
                                      </p:cBhvr>
                                      <p:to>
                                        <p:strVal val="solid"/>
                                      </p:to>
                                    </p:set>
                                    <p:set>
                                      <p:cBhvr>
                                        <p:cTn id="52" dur="10" fill="hold"/>
                                        <p:tgtEl>
                                          <p:spTgt spid="109"/>
                                        </p:tgtEl>
                                        <p:attrNameLst>
                                          <p:attrName>fill.on</p:attrName>
                                        </p:attrNameLst>
                                      </p:cBhvr>
                                      <p:to>
                                        <p:strVal val="true"/>
                                      </p:to>
                                    </p:set>
                                  </p:childTnLst>
                                </p:cTn>
                              </p:par>
                              <p:par>
                                <p:cTn id="53" presetID="1" presetClass="emph" presetSubtype="2" fill="hold" nodeType="withEffect">
                                  <p:stCondLst>
                                    <p:cond delay="1000"/>
                                  </p:stCondLst>
                                  <p:childTnLst>
                                    <p:animClr clrSpc="rgb" dir="cw">
                                      <p:cBhvr>
                                        <p:cTn id="54" dur="10" fill="hold"/>
                                        <p:tgtEl>
                                          <p:spTgt spid="125"/>
                                        </p:tgtEl>
                                        <p:attrNameLst>
                                          <p:attrName>fillcolor</p:attrName>
                                        </p:attrNameLst>
                                      </p:cBhvr>
                                      <p:to>
                                        <a:srgbClr val="47FF4D"/>
                                      </p:to>
                                    </p:animClr>
                                    <p:set>
                                      <p:cBhvr>
                                        <p:cTn id="55" dur="10" fill="hold"/>
                                        <p:tgtEl>
                                          <p:spTgt spid="125"/>
                                        </p:tgtEl>
                                        <p:attrNameLst>
                                          <p:attrName>fill.type</p:attrName>
                                        </p:attrNameLst>
                                      </p:cBhvr>
                                      <p:to>
                                        <p:strVal val="solid"/>
                                      </p:to>
                                    </p:set>
                                    <p:set>
                                      <p:cBhvr>
                                        <p:cTn id="56" dur="10" fill="hold"/>
                                        <p:tgtEl>
                                          <p:spTgt spid="125"/>
                                        </p:tgtEl>
                                        <p:attrNameLst>
                                          <p:attrName>fill.on</p:attrName>
                                        </p:attrNameLst>
                                      </p:cBhvr>
                                      <p:to>
                                        <p:strVal val="true"/>
                                      </p:to>
                                    </p:set>
                                  </p:childTnLst>
                                </p:cTn>
                              </p:par>
                              <p:par>
                                <p:cTn id="57" presetID="1" presetClass="emph" presetSubtype="2" fill="hold" nodeType="withEffect">
                                  <p:stCondLst>
                                    <p:cond delay="1000"/>
                                  </p:stCondLst>
                                  <p:childTnLst>
                                    <p:animClr clrSpc="rgb" dir="cw">
                                      <p:cBhvr>
                                        <p:cTn id="58" dur="10" fill="hold"/>
                                        <p:tgtEl>
                                          <p:spTgt spid="107"/>
                                        </p:tgtEl>
                                        <p:attrNameLst>
                                          <p:attrName>fillcolor</p:attrName>
                                        </p:attrNameLst>
                                      </p:cBhvr>
                                      <p:to>
                                        <a:srgbClr val="3F3F3F"/>
                                      </p:to>
                                    </p:animClr>
                                    <p:set>
                                      <p:cBhvr>
                                        <p:cTn id="59" dur="10" fill="hold"/>
                                        <p:tgtEl>
                                          <p:spTgt spid="107"/>
                                        </p:tgtEl>
                                        <p:attrNameLst>
                                          <p:attrName>fill.type</p:attrName>
                                        </p:attrNameLst>
                                      </p:cBhvr>
                                      <p:to>
                                        <p:strVal val="solid"/>
                                      </p:to>
                                    </p:set>
                                    <p:set>
                                      <p:cBhvr>
                                        <p:cTn id="60" dur="10" fill="hold"/>
                                        <p:tgtEl>
                                          <p:spTgt spid="107"/>
                                        </p:tgtEl>
                                        <p:attrNameLst>
                                          <p:attrName>fill.on</p:attrName>
                                        </p:attrNameLst>
                                      </p:cBhvr>
                                      <p:to>
                                        <p:strVal val="true"/>
                                      </p:to>
                                    </p:set>
                                  </p:childTnLst>
                                </p:cTn>
                              </p:par>
                              <p:par>
                                <p:cTn id="61" presetID="1" presetClass="emph" presetSubtype="2" fill="hold" nodeType="withEffect">
                                  <p:stCondLst>
                                    <p:cond delay="1000"/>
                                  </p:stCondLst>
                                  <p:childTnLst>
                                    <p:animClr clrSpc="rgb" dir="cw">
                                      <p:cBhvr>
                                        <p:cTn id="62" dur="10" fill="hold"/>
                                        <p:tgtEl>
                                          <p:spTgt spid="108"/>
                                        </p:tgtEl>
                                        <p:attrNameLst>
                                          <p:attrName>fillcolor</p:attrName>
                                        </p:attrNameLst>
                                      </p:cBhvr>
                                      <p:to>
                                        <a:srgbClr val="3F3F3F"/>
                                      </p:to>
                                    </p:animClr>
                                    <p:set>
                                      <p:cBhvr>
                                        <p:cTn id="63" dur="10" fill="hold"/>
                                        <p:tgtEl>
                                          <p:spTgt spid="108"/>
                                        </p:tgtEl>
                                        <p:attrNameLst>
                                          <p:attrName>fill.type</p:attrName>
                                        </p:attrNameLst>
                                      </p:cBhvr>
                                      <p:to>
                                        <p:strVal val="solid"/>
                                      </p:to>
                                    </p:set>
                                    <p:set>
                                      <p:cBhvr>
                                        <p:cTn id="64" dur="10" fill="hold"/>
                                        <p:tgtEl>
                                          <p:spTgt spid="108"/>
                                        </p:tgtEl>
                                        <p:attrNameLst>
                                          <p:attrName>fill.on</p:attrName>
                                        </p:attrNameLst>
                                      </p:cBhvr>
                                      <p:to>
                                        <p:strVal val="true"/>
                                      </p:to>
                                    </p:set>
                                  </p:childTnLst>
                                </p:cTn>
                              </p:par>
                              <p:par>
                                <p:cTn id="65" presetID="1" presetClass="emph" presetSubtype="2" fill="hold" nodeType="withEffect">
                                  <p:stCondLst>
                                    <p:cond delay="1000"/>
                                  </p:stCondLst>
                                  <p:childTnLst>
                                    <p:animClr clrSpc="rgb" dir="cw">
                                      <p:cBhvr>
                                        <p:cTn id="66" dur="10" fill="hold"/>
                                        <p:tgtEl>
                                          <p:spTgt spid="124"/>
                                        </p:tgtEl>
                                        <p:attrNameLst>
                                          <p:attrName>fillcolor</p:attrName>
                                        </p:attrNameLst>
                                      </p:cBhvr>
                                      <p:to>
                                        <a:srgbClr val="3F3F3F"/>
                                      </p:to>
                                    </p:animClr>
                                    <p:set>
                                      <p:cBhvr>
                                        <p:cTn id="67" dur="10" fill="hold"/>
                                        <p:tgtEl>
                                          <p:spTgt spid="124"/>
                                        </p:tgtEl>
                                        <p:attrNameLst>
                                          <p:attrName>fill.type</p:attrName>
                                        </p:attrNameLst>
                                      </p:cBhvr>
                                      <p:to>
                                        <p:strVal val="solid"/>
                                      </p:to>
                                    </p:set>
                                    <p:set>
                                      <p:cBhvr>
                                        <p:cTn id="68" dur="10" fill="hold"/>
                                        <p:tgtEl>
                                          <p:spTgt spid="124"/>
                                        </p:tgtEl>
                                        <p:attrNameLst>
                                          <p:attrName>fill.on</p:attrName>
                                        </p:attrNameLst>
                                      </p:cBhvr>
                                      <p:to>
                                        <p:strVal val="true"/>
                                      </p:to>
                                    </p:set>
                                  </p:childTnLst>
                                </p:cTn>
                              </p:par>
                            </p:childTnLst>
                          </p:cTn>
                        </p:par>
                        <p:par>
                          <p:cTn id="69" fill="hold">
                            <p:stCondLst>
                              <p:cond delay="2030"/>
                            </p:stCondLst>
                            <p:childTnLst>
                              <p:par>
                                <p:cTn id="70" presetID="1" presetClass="entr" presetSubtype="0" fill="hold" nodeType="afterEffect">
                                  <p:stCondLst>
                                    <p:cond delay="1000"/>
                                  </p:stCondLst>
                                  <p:childTnLst>
                                    <p:set>
                                      <p:cBhvr>
                                        <p:cTn id="71" dur="1" fill="hold">
                                          <p:stCondLst>
                                            <p:cond delay="0"/>
                                          </p:stCondLst>
                                        </p:cTn>
                                        <p:tgtEl>
                                          <p:spTgt spid="337"/>
                                        </p:tgtEl>
                                        <p:attrNameLst>
                                          <p:attrName>style.visibility</p:attrName>
                                        </p:attrNameLst>
                                      </p:cBhvr>
                                      <p:to>
                                        <p:strVal val="visible"/>
                                      </p:to>
                                    </p:set>
                                  </p:childTnLst>
                                </p:cTn>
                              </p:par>
                              <p:par>
                                <p:cTn id="72" presetID="1" presetClass="emph" presetSubtype="2" fill="hold" nodeType="withEffect">
                                  <p:stCondLst>
                                    <p:cond delay="1000"/>
                                  </p:stCondLst>
                                  <p:childTnLst>
                                    <p:animClr clrSpc="rgb" dir="cw">
                                      <p:cBhvr>
                                        <p:cTn id="73" dur="10" fill="hold"/>
                                        <p:tgtEl>
                                          <p:spTgt spid="126"/>
                                        </p:tgtEl>
                                        <p:attrNameLst>
                                          <p:attrName>fillcolor</p:attrName>
                                        </p:attrNameLst>
                                      </p:cBhvr>
                                      <p:to>
                                        <a:srgbClr val="47FF4D"/>
                                      </p:to>
                                    </p:animClr>
                                    <p:set>
                                      <p:cBhvr>
                                        <p:cTn id="74" dur="10" fill="hold"/>
                                        <p:tgtEl>
                                          <p:spTgt spid="126"/>
                                        </p:tgtEl>
                                        <p:attrNameLst>
                                          <p:attrName>fill.type</p:attrName>
                                        </p:attrNameLst>
                                      </p:cBhvr>
                                      <p:to>
                                        <p:strVal val="solid"/>
                                      </p:to>
                                    </p:set>
                                    <p:set>
                                      <p:cBhvr>
                                        <p:cTn id="75" dur="10" fill="hold"/>
                                        <p:tgtEl>
                                          <p:spTgt spid="126"/>
                                        </p:tgtEl>
                                        <p:attrNameLst>
                                          <p:attrName>fill.on</p:attrName>
                                        </p:attrNameLst>
                                      </p:cBhvr>
                                      <p:to>
                                        <p:strVal val="true"/>
                                      </p:to>
                                    </p:set>
                                  </p:childTnLst>
                                </p:cTn>
                              </p:par>
                              <p:par>
                                <p:cTn id="76" presetID="1" presetClass="emph" presetSubtype="2" fill="hold" nodeType="withEffect">
                                  <p:stCondLst>
                                    <p:cond delay="1000"/>
                                  </p:stCondLst>
                                  <p:childTnLst>
                                    <p:animClr clrSpc="rgb" dir="cw">
                                      <p:cBhvr>
                                        <p:cTn id="77" dur="10" fill="hold"/>
                                        <p:tgtEl>
                                          <p:spTgt spid="103"/>
                                        </p:tgtEl>
                                        <p:attrNameLst>
                                          <p:attrName>fillcolor</p:attrName>
                                        </p:attrNameLst>
                                      </p:cBhvr>
                                      <p:to>
                                        <a:srgbClr val="47FF4D"/>
                                      </p:to>
                                    </p:animClr>
                                    <p:set>
                                      <p:cBhvr>
                                        <p:cTn id="78" dur="10" fill="hold"/>
                                        <p:tgtEl>
                                          <p:spTgt spid="103"/>
                                        </p:tgtEl>
                                        <p:attrNameLst>
                                          <p:attrName>fill.type</p:attrName>
                                        </p:attrNameLst>
                                      </p:cBhvr>
                                      <p:to>
                                        <p:strVal val="solid"/>
                                      </p:to>
                                    </p:set>
                                    <p:set>
                                      <p:cBhvr>
                                        <p:cTn id="79" dur="10" fill="hold"/>
                                        <p:tgtEl>
                                          <p:spTgt spid="103"/>
                                        </p:tgtEl>
                                        <p:attrNameLst>
                                          <p:attrName>fill.on</p:attrName>
                                        </p:attrNameLst>
                                      </p:cBhvr>
                                      <p:to>
                                        <p:strVal val="true"/>
                                      </p:to>
                                    </p:set>
                                  </p:childTnLst>
                                </p:cTn>
                              </p:par>
                              <p:par>
                                <p:cTn id="80" presetID="1" presetClass="emph" presetSubtype="2" fill="hold" nodeType="withEffect">
                                  <p:stCondLst>
                                    <p:cond delay="1000"/>
                                  </p:stCondLst>
                                  <p:childTnLst>
                                    <p:animClr clrSpc="rgb" dir="cw">
                                      <p:cBhvr>
                                        <p:cTn id="81" dur="10" fill="hold"/>
                                        <p:tgtEl>
                                          <p:spTgt spid="104"/>
                                        </p:tgtEl>
                                        <p:attrNameLst>
                                          <p:attrName>fillcolor</p:attrName>
                                        </p:attrNameLst>
                                      </p:cBhvr>
                                      <p:to>
                                        <a:srgbClr val="47FF4D"/>
                                      </p:to>
                                    </p:animClr>
                                    <p:set>
                                      <p:cBhvr>
                                        <p:cTn id="82" dur="10" fill="hold"/>
                                        <p:tgtEl>
                                          <p:spTgt spid="104"/>
                                        </p:tgtEl>
                                        <p:attrNameLst>
                                          <p:attrName>fill.type</p:attrName>
                                        </p:attrNameLst>
                                      </p:cBhvr>
                                      <p:to>
                                        <p:strVal val="solid"/>
                                      </p:to>
                                    </p:set>
                                    <p:set>
                                      <p:cBhvr>
                                        <p:cTn id="83" dur="10" fill="hold"/>
                                        <p:tgtEl>
                                          <p:spTgt spid="104"/>
                                        </p:tgtEl>
                                        <p:attrNameLst>
                                          <p:attrName>fill.on</p:attrName>
                                        </p:attrNameLst>
                                      </p:cBhvr>
                                      <p:to>
                                        <p:strVal val="true"/>
                                      </p:to>
                                    </p:set>
                                  </p:childTnLst>
                                </p:cTn>
                              </p:par>
                              <p:par>
                                <p:cTn id="84" presetID="1" presetClass="emph" presetSubtype="2" fill="hold" nodeType="withEffect">
                                  <p:stCondLst>
                                    <p:cond delay="1000"/>
                                  </p:stCondLst>
                                  <p:childTnLst>
                                    <p:animClr clrSpc="rgb" dir="cw">
                                      <p:cBhvr>
                                        <p:cTn id="85" dur="10" fill="hold"/>
                                        <p:tgtEl>
                                          <p:spTgt spid="109"/>
                                        </p:tgtEl>
                                        <p:attrNameLst>
                                          <p:attrName>fillcolor</p:attrName>
                                        </p:attrNameLst>
                                      </p:cBhvr>
                                      <p:to>
                                        <a:srgbClr val="3F3F3F"/>
                                      </p:to>
                                    </p:animClr>
                                    <p:set>
                                      <p:cBhvr>
                                        <p:cTn id="86" dur="10" fill="hold"/>
                                        <p:tgtEl>
                                          <p:spTgt spid="109"/>
                                        </p:tgtEl>
                                        <p:attrNameLst>
                                          <p:attrName>fill.type</p:attrName>
                                        </p:attrNameLst>
                                      </p:cBhvr>
                                      <p:to>
                                        <p:strVal val="solid"/>
                                      </p:to>
                                    </p:set>
                                    <p:set>
                                      <p:cBhvr>
                                        <p:cTn id="87" dur="10" fill="hold"/>
                                        <p:tgtEl>
                                          <p:spTgt spid="109"/>
                                        </p:tgtEl>
                                        <p:attrNameLst>
                                          <p:attrName>fill.on</p:attrName>
                                        </p:attrNameLst>
                                      </p:cBhvr>
                                      <p:to>
                                        <p:strVal val="true"/>
                                      </p:to>
                                    </p:set>
                                  </p:childTnLst>
                                </p:cTn>
                              </p:par>
                              <p:par>
                                <p:cTn id="88" presetID="1" presetClass="emph" presetSubtype="2" fill="hold" nodeType="withEffect">
                                  <p:stCondLst>
                                    <p:cond delay="1000"/>
                                  </p:stCondLst>
                                  <p:childTnLst>
                                    <p:animClr clrSpc="rgb" dir="cw">
                                      <p:cBhvr>
                                        <p:cTn id="89" dur="10" fill="hold"/>
                                        <p:tgtEl>
                                          <p:spTgt spid="125"/>
                                        </p:tgtEl>
                                        <p:attrNameLst>
                                          <p:attrName>fillcolor</p:attrName>
                                        </p:attrNameLst>
                                      </p:cBhvr>
                                      <p:to>
                                        <a:srgbClr val="3F3F3F"/>
                                      </p:to>
                                    </p:animClr>
                                    <p:set>
                                      <p:cBhvr>
                                        <p:cTn id="90" dur="10" fill="hold"/>
                                        <p:tgtEl>
                                          <p:spTgt spid="125"/>
                                        </p:tgtEl>
                                        <p:attrNameLst>
                                          <p:attrName>fill.type</p:attrName>
                                        </p:attrNameLst>
                                      </p:cBhvr>
                                      <p:to>
                                        <p:strVal val="solid"/>
                                      </p:to>
                                    </p:set>
                                    <p:set>
                                      <p:cBhvr>
                                        <p:cTn id="91" dur="10" fill="hold"/>
                                        <p:tgtEl>
                                          <p:spTgt spid="125"/>
                                        </p:tgtEl>
                                        <p:attrNameLst>
                                          <p:attrName>fill.on</p:attrName>
                                        </p:attrNameLst>
                                      </p:cBhvr>
                                      <p:to>
                                        <p:strVal val="true"/>
                                      </p:to>
                                    </p:set>
                                  </p:childTnLst>
                                </p:cTn>
                              </p:par>
                            </p:childTnLst>
                          </p:cTn>
                        </p:par>
                        <p:par>
                          <p:cTn id="92" fill="hold">
                            <p:stCondLst>
                              <p:cond delay="3040"/>
                            </p:stCondLst>
                            <p:childTnLst>
                              <p:par>
                                <p:cTn id="93" presetID="1" presetClass="entr" presetSubtype="0" fill="hold" nodeType="afterEffect">
                                  <p:stCondLst>
                                    <p:cond delay="1000"/>
                                  </p:stCondLst>
                                  <p:childTnLst>
                                    <p:set>
                                      <p:cBhvr>
                                        <p:cTn id="94" dur="1" fill="hold">
                                          <p:stCondLst>
                                            <p:cond delay="0"/>
                                          </p:stCondLst>
                                        </p:cTn>
                                        <p:tgtEl>
                                          <p:spTgt spid="338"/>
                                        </p:tgtEl>
                                        <p:attrNameLst>
                                          <p:attrName>style.visibility</p:attrName>
                                        </p:attrNameLst>
                                      </p:cBhvr>
                                      <p:to>
                                        <p:strVal val="visible"/>
                                      </p:to>
                                    </p:set>
                                  </p:childTnLst>
                                </p:cTn>
                              </p:par>
                              <p:par>
                                <p:cTn id="95" presetID="1" presetClass="emph" presetSubtype="2" fill="hold" nodeType="withEffect">
                                  <p:stCondLst>
                                    <p:cond delay="1000"/>
                                  </p:stCondLst>
                                  <p:childTnLst>
                                    <p:animClr clrSpc="rgb" dir="cw">
                                      <p:cBhvr>
                                        <p:cTn id="96" dur="10" fill="hold"/>
                                        <p:tgtEl>
                                          <p:spTgt spid="127"/>
                                        </p:tgtEl>
                                        <p:attrNameLst>
                                          <p:attrName>fillcolor</p:attrName>
                                        </p:attrNameLst>
                                      </p:cBhvr>
                                      <p:to>
                                        <a:srgbClr val="47FF4D"/>
                                      </p:to>
                                    </p:animClr>
                                    <p:set>
                                      <p:cBhvr>
                                        <p:cTn id="97" dur="10" fill="hold"/>
                                        <p:tgtEl>
                                          <p:spTgt spid="127"/>
                                        </p:tgtEl>
                                        <p:attrNameLst>
                                          <p:attrName>fill.type</p:attrName>
                                        </p:attrNameLst>
                                      </p:cBhvr>
                                      <p:to>
                                        <p:strVal val="solid"/>
                                      </p:to>
                                    </p:set>
                                    <p:set>
                                      <p:cBhvr>
                                        <p:cTn id="98" dur="10" fill="hold"/>
                                        <p:tgtEl>
                                          <p:spTgt spid="127"/>
                                        </p:tgtEl>
                                        <p:attrNameLst>
                                          <p:attrName>fill.on</p:attrName>
                                        </p:attrNameLst>
                                      </p:cBhvr>
                                      <p:to>
                                        <p:strVal val="true"/>
                                      </p:to>
                                    </p:set>
                                  </p:childTnLst>
                                </p:cTn>
                              </p:par>
                              <p:par>
                                <p:cTn id="99" presetID="1" presetClass="emph" presetSubtype="2" fill="hold" nodeType="withEffect">
                                  <p:stCondLst>
                                    <p:cond delay="1000"/>
                                  </p:stCondLst>
                                  <p:childTnLst>
                                    <p:animClr clrSpc="rgb" dir="cw">
                                      <p:cBhvr>
                                        <p:cTn id="100" dur="10" fill="hold"/>
                                        <p:tgtEl>
                                          <p:spTgt spid="105"/>
                                        </p:tgtEl>
                                        <p:attrNameLst>
                                          <p:attrName>fillcolor</p:attrName>
                                        </p:attrNameLst>
                                      </p:cBhvr>
                                      <p:to>
                                        <a:srgbClr val="47FF4D"/>
                                      </p:to>
                                    </p:animClr>
                                    <p:set>
                                      <p:cBhvr>
                                        <p:cTn id="101" dur="10" fill="hold"/>
                                        <p:tgtEl>
                                          <p:spTgt spid="105"/>
                                        </p:tgtEl>
                                        <p:attrNameLst>
                                          <p:attrName>fill.type</p:attrName>
                                        </p:attrNameLst>
                                      </p:cBhvr>
                                      <p:to>
                                        <p:strVal val="solid"/>
                                      </p:to>
                                    </p:set>
                                    <p:set>
                                      <p:cBhvr>
                                        <p:cTn id="102" dur="10" fill="hold"/>
                                        <p:tgtEl>
                                          <p:spTgt spid="105"/>
                                        </p:tgtEl>
                                        <p:attrNameLst>
                                          <p:attrName>fill.on</p:attrName>
                                        </p:attrNameLst>
                                      </p:cBhvr>
                                      <p:to>
                                        <p:strVal val="true"/>
                                      </p:to>
                                    </p:set>
                                  </p:childTnLst>
                                </p:cTn>
                              </p:par>
                              <p:par>
                                <p:cTn id="103" presetID="1" presetClass="emph" presetSubtype="2" fill="hold" nodeType="withEffect">
                                  <p:stCondLst>
                                    <p:cond delay="1000"/>
                                  </p:stCondLst>
                                  <p:childTnLst>
                                    <p:animClr clrSpc="rgb" dir="cw">
                                      <p:cBhvr>
                                        <p:cTn id="104" dur="10" fill="hold"/>
                                        <p:tgtEl>
                                          <p:spTgt spid="106"/>
                                        </p:tgtEl>
                                        <p:attrNameLst>
                                          <p:attrName>fillcolor</p:attrName>
                                        </p:attrNameLst>
                                      </p:cBhvr>
                                      <p:to>
                                        <a:srgbClr val="47FF4D"/>
                                      </p:to>
                                    </p:animClr>
                                    <p:set>
                                      <p:cBhvr>
                                        <p:cTn id="105" dur="10" fill="hold"/>
                                        <p:tgtEl>
                                          <p:spTgt spid="106"/>
                                        </p:tgtEl>
                                        <p:attrNameLst>
                                          <p:attrName>fill.type</p:attrName>
                                        </p:attrNameLst>
                                      </p:cBhvr>
                                      <p:to>
                                        <p:strVal val="solid"/>
                                      </p:to>
                                    </p:set>
                                    <p:set>
                                      <p:cBhvr>
                                        <p:cTn id="106" dur="10" fill="hold"/>
                                        <p:tgtEl>
                                          <p:spTgt spid="106"/>
                                        </p:tgtEl>
                                        <p:attrNameLst>
                                          <p:attrName>fill.on</p:attrName>
                                        </p:attrNameLst>
                                      </p:cBhvr>
                                      <p:to>
                                        <p:strVal val="true"/>
                                      </p:to>
                                    </p:set>
                                  </p:childTnLst>
                                </p:cTn>
                              </p:par>
                              <p:par>
                                <p:cTn id="107" presetID="1" presetClass="emph" presetSubtype="2" fill="hold" nodeType="withEffect">
                                  <p:stCondLst>
                                    <p:cond delay="1000"/>
                                  </p:stCondLst>
                                  <p:childTnLst>
                                    <p:animClr clrSpc="rgb" dir="cw">
                                      <p:cBhvr>
                                        <p:cTn id="108" dur="10" fill="hold"/>
                                        <p:tgtEl>
                                          <p:spTgt spid="126"/>
                                        </p:tgtEl>
                                        <p:attrNameLst>
                                          <p:attrName>fillcolor</p:attrName>
                                        </p:attrNameLst>
                                      </p:cBhvr>
                                      <p:to>
                                        <a:srgbClr val="3F3F3F"/>
                                      </p:to>
                                    </p:animClr>
                                    <p:set>
                                      <p:cBhvr>
                                        <p:cTn id="109" dur="10" fill="hold"/>
                                        <p:tgtEl>
                                          <p:spTgt spid="126"/>
                                        </p:tgtEl>
                                        <p:attrNameLst>
                                          <p:attrName>fill.type</p:attrName>
                                        </p:attrNameLst>
                                      </p:cBhvr>
                                      <p:to>
                                        <p:strVal val="solid"/>
                                      </p:to>
                                    </p:set>
                                    <p:set>
                                      <p:cBhvr>
                                        <p:cTn id="110" dur="10" fill="hold"/>
                                        <p:tgtEl>
                                          <p:spTgt spid="126"/>
                                        </p:tgtEl>
                                        <p:attrNameLst>
                                          <p:attrName>fill.on</p:attrName>
                                        </p:attrNameLst>
                                      </p:cBhvr>
                                      <p:to>
                                        <p:strVal val="true"/>
                                      </p:to>
                                    </p:set>
                                  </p:childTnLst>
                                </p:cTn>
                              </p:par>
                              <p:par>
                                <p:cTn id="111" presetID="1" presetClass="emph" presetSubtype="2" fill="hold" nodeType="withEffect">
                                  <p:stCondLst>
                                    <p:cond delay="1000"/>
                                  </p:stCondLst>
                                  <p:childTnLst>
                                    <p:animClr clrSpc="rgb" dir="cw">
                                      <p:cBhvr>
                                        <p:cTn id="112" dur="10" fill="hold"/>
                                        <p:tgtEl>
                                          <p:spTgt spid="103"/>
                                        </p:tgtEl>
                                        <p:attrNameLst>
                                          <p:attrName>fillcolor</p:attrName>
                                        </p:attrNameLst>
                                      </p:cBhvr>
                                      <p:to>
                                        <a:srgbClr val="3F3F3F"/>
                                      </p:to>
                                    </p:animClr>
                                    <p:set>
                                      <p:cBhvr>
                                        <p:cTn id="113" dur="10" fill="hold"/>
                                        <p:tgtEl>
                                          <p:spTgt spid="103"/>
                                        </p:tgtEl>
                                        <p:attrNameLst>
                                          <p:attrName>fill.type</p:attrName>
                                        </p:attrNameLst>
                                      </p:cBhvr>
                                      <p:to>
                                        <p:strVal val="solid"/>
                                      </p:to>
                                    </p:set>
                                    <p:set>
                                      <p:cBhvr>
                                        <p:cTn id="114" dur="10" fill="hold"/>
                                        <p:tgtEl>
                                          <p:spTgt spid="103"/>
                                        </p:tgtEl>
                                        <p:attrNameLst>
                                          <p:attrName>fill.on</p:attrName>
                                        </p:attrNameLst>
                                      </p:cBhvr>
                                      <p:to>
                                        <p:strVal val="true"/>
                                      </p:to>
                                    </p:set>
                                  </p:childTnLst>
                                </p:cTn>
                              </p:par>
                              <p:par>
                                <p:cTn id="115" presetID="1" presetClass="emph" presetSubtype="2" fill="hold" nodeType="withEffect">
                                  <p:stCondLst>
                                    <p:cond delay="1000"/>
                                  </p:stCondLst>
                                  <p:childTnLst>
                                    <p:animClr clrSpc="rgb" dir="cw">
                                      <p:cBhvr>
                                        <p:cTn id="116" dur="10" fill="hold"/>
                                        <p:tgtEl>
                                          <p:spTgt spid="104"/>
                                        </p:tgtEl>
                                        <p:attrNameLst>
                                          <p:attrName>fillcolor</p:attrName>
                                        </p:attrNameLst>
                                      </p:cBhvr>
                                      <p:to>
                                        <a:srgbClr val="3F3F3F"/>
                                      </p:to>
                                    </p:animClr>
                                    <p:set>
                                      <p:cBhvr>
                                        <p:cTn id="117" dur="10" fill="hold"/>
                                        <p:tgtEl>
                                          <p:spTgt spid="104"/>
                                        </p:tgtEl>
                                        <p:attrNameLst>
                                          <p:attrName>fill.type</p:attrName>
                                        </p:attrNameLst>
                                      </p:cBhvr>
                                      <p:to>
                                        <p:strVal val="solid"/>
                                      </p:to>
                                    </p:set>
                                    <p:set>
                                      <p:cBhvr>
                                        <p:cTn id="118" dur="10" fill="hold"/>
                                        <p:tgtEl>
                                          <p:spTgt spid="10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CA47D-D1C9-1DF0-19DE-D346DE86479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CBC3F30C-44D9-AF26-5259-2076AA9F0F60}"/>
              </a:ext>
            </a:extLst>
          </p:cNvPr>
          <p:cNvSpPr>
            <a:spLocks noGrp="1"/>
          </p:cNvSpPr>
          <p:nvPr>
            <p:ph idx="1"/>
          </p:nvPr>
        </p:nvSpPr>
        <p:spPr/>
        <p:txBody>
          <a:bodyPr>
            <a:normAutofit fontScale="70000" lnSpcReduction="20000"/>
          </a:bodyPr>
          <a:lstStyle/>
          <a:p>
            <a:pPr>
              <a:lnSpc>
                <a:spcPct val="120000"/>
              </a:lnSpc>
            </a:pPr>
            <a:r>
              <a:rPr lang="en-US" b="1" dirty="0"/>
              <a:t>Federated scheduling </a:t>
            </a:r>
            <a:r>
              <a:rPr lang="en-US" dirty="0"/>
              <a:t>of real-time tasks assigns dedicated cores to high-utilization parallel tasks</a:t>
            </a:r>
          </a:p>
          <a:p>
            <a:pPr>
              <a:lnSpc>
                <a:spcPct val="120000"/>
              </a:lnSpc>
            </a:pPr>
            <a:endParaRPr lang="en-US" dirty="0">
              <a:effectLst/>
            </a:endParaRPr>
          </a:p>
          <a:p>
            <a:pPr>
              <a:lnSpc>
                <a:spcPct val="120000"/>
              </a:lnSpc>
            </a:pPr>
            <a:r>
              <a:rPr lang="en-US" dirty="0"/>
              <a:t>Goal 1: Assign </a:t>
            </a:r>
            <a:r>
              <a:rPr lang="en-US" i="1" dirty="0"/>
              <a:t>sufficient </a:t>
            </a:r>
            <a:r>
              <a:rPr lang="en-US" dirty="0"/>
              <a:t>cores to ensure each task meets its deadline</a:t>
            </a:r>
          </a:p>
          <a:p>
            <a:pPr>
              <a:lnSpc>
                <a:spcPct val="120000"/>
              </a:lnSpc>
            </a:pPr>
            <a:endParaRPr lang="en-US" dirty="0"/>
          </a:p>
          <a:p>
            <a:pPr>
              <a:lnSpc>
                <a:spcPct val="120000"/>
              </a:lnSpc>
            </a:pPr>
            <a:r>
              <a:rPr lang="en-US" dirty="0"/>
              <a:t>Goal 2: Assign only </a:t>
            </a:r>
            <a:r>
              <a:rPr lang="en-US" i="1" dirty="0"/>
              <a:t>necessary</a:t>
            </a:r>
            <a:r>
              <a:rPr lang="en-US" dirty="0"/>
              <a:t> cores to prevent resource waste</a:t>
            </a:r>
          </a:p>
          <a:p>
            <a:pPr>
              <a:lnSpc>
                <a:spcPct val="120000"/>
              </a:lnSpc>
            </a:pPr>
            <a:endParaRPr lang="en-US" dirty="0"/>
          </a:p>
          <a:p>
            <a:pPr>
              <a:lnSpc>
                <a:spcPct val="120000"/>
              </a:lnSpc>
            </a:pPr>
            <a:r>
              <a:rPr lang="en-US" dirty="0"/>
              <a:t>In general, finding the minimum number of cores necessary to guarantee that a parallel task meets its deadline is NP-Complete</a:t>
            </a:r>
          </a:p>
          <a:p>
            <a:pPr>
              <a:lnSpc>
                <a:spcPct val="120000"/>
              </a:lnSpc>
            </a:pPr>
            <a:endParaRPr lang="en-US" dirty="0"/>
          </a:p>
          <a:p>
            <a:pPr>
              <a:lnSpc>
                <a:spcPct val="120000"/>
              </a:lnSpc>
            </a:pPr>
            <a:r>
              <a:rPr lang="en-US" dirty="0"/>
              <a:t>We propose 3 methods for allocating sufficient cores to </a:t>
            </a:r>
            <a:r>
              <a:rPr lang="en-US" b="1" dirty="0"/>
              <a:t>integer-valued</a:t>
            </a:r>
            <a:r>
              <a:rPr lang="en-US" dirty="0"/>
              <a:t> tasks</a:t>
            </a:r>
          </a:p>
        </p:txBody>
      </p:sp>
      <p:sp>
        <p:nvSpPr>
          <p:cNvPr id="4" name="Slide Number Placeholder 3">
            <a:extLst>
              <a:ext uri="{FF2B5EF4-FFF2-40B4-BE49-F238E27FC236}">
                <a16:creationId xmlns:a16="http://schemas.microsoft.com/office/drawing/2014/main" id="{FCA5E027-829E-D14B-7F7E-14F6371A6921}"/>
              </a:ext>
            </a:extLst>
          </p:cNvPr>
          <p:cNvSpPr>
            <a:spLocks noGrp="1"/>
          </p:cNvSpPr>
          <p:nvPr>
            <p:ph type="sldNum" sz="quarter" idx="12"/>
          </p:nvPr>
        </p:nvSpPr>
        <p:spPr/>
        <p:txBody>
          <a:bodyPr/>
          <a:lstStyle/>
          <a:p>
            <a:fld id="{A773B20C-5347-4FF9-A9F0-76F937F60217}" type="slidenum">
              <a:rPr lang="en-US" smtClean="0"/>
              <a:pPr/>
              <a:t>2</a:t>
            </a:fld>
            <a:endParaRPr lang="en-US"/>
          </a:p>
        </p:txBody>
      </p:sp>
      <p:sp>
        <p:nvSpPr>
          <p:cNvPr id="5" name="Footer Placeholder 4">
            <a:extLst>
              <a:ext uri="{FF2B5EF4-FFF2-40B4-BE49-F238E27FC236}">
                <a16:creationId xmlns:a16="http://schemas.microsoft.com/office/drawing/2014/main" id="{17D2D6C1-880D-FD32-F8DF-49C986A37F3D}"/>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3317876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1E41F-C428-D238-9F15-21C3C6FF5294}"/>
              </a:ext>
            </a:extLst>
          </p:cNvPr>
          <p:cNvSpPr>
            <a:spLocks noGrp="1"/>
          </p:cNvSpPr>
          <p:nvPr>
            <p:ph type="title"/>
          </p:nvPr>
        </p:nvSpPr>
        <p:spPr>
          <a:xfrm>
            <a:off x="609600" y="-228600"/>
            <a:ext cx="10972800" cy="1143000"/>
          </a:xfrm>
        </p:spPr>
        <p:txBody>
          <a:bodyPr/>
          <a:lstStyle/>
          <a:p>
            <a:r>
              <a:rPr lang="en-US" dirty="0"/>
              <a:t>Example 2</a:t>
            </a:r>
          </a:p>
        </p:txBody>
      </p:sp>
      <p:sp>
        <p:nvSpPr>
          <p:cNvPr id="4" name="Slide Number Placeholder 3">
            <a:extLst>
              <a:ext uri="{FF2B5EF4-FFF2-40B4-BE49-F238E27FC236}">
                <a16:creationId xmlns:a16="http://schemas.microsoft.com/office/drawing/2014/main" id="{5D8AF452-E626-996B-282A-E2F1946C185A}"/>
              </a:ext>
            </a:extLst>
          </p:cNvPr>
          <p:cNvSpPr>
            <a:spLocks noGrp="1"/>
          </p:cNvSpPr>
          <p:nvPr>
            <p:ph type="sldNum" sz="quarter" idx="12"/>
          </p:nvPr>
        </p:nvSpPr>
        <p:spPr/>
        <p:txBody>
          <a:bodyPr/>
          <a:lstStyle/>
          <a:p>
            <a:fld id="{A773B20C-5347-4FF9-A9F0-76F937F60217}" type="slidenum">
              <a:rPr lang="en-US" smtClean="0"/>
              <a:pPr/>
              <a:t>20</a:t>
            </a:fld>
            <a:endParaRPr lang="en-US"/>
          </a:p>
        </p:txBody>
      </p:sp>
      <p:sp>
        <p:nvSpPr>
          <p:cNvPr id="5" name="Footer Placeholder 4">
            <a:extLst>
              <a:ext uri="{FF2B5EF4-FFF2-40B4-BE49-F238E27FC236}">
                <a16:creationId xmlns:a16="http://schemas.microsoft.com/office/drawing/2014/main" id="{C46B54BD-7514-A6A4-EBEE-B1301663F40E}"/>
              </a:ext>
            </a:extLst>
          </p:cNvPr>
          <p:cNvSpPr>
            <a:spLocks noGrp="1"/>
          </p:cNvSpPr>
          <p:nvPr>
            <p:ph type="ftr" sz="quarter" idx="3"/>
          </p:nvPr>
        </p:nvSpPr>
        <p:spPr/>
        <p:txBody>
          <a:bodyPr/>
          <a:lstStyle/>
          <a:p>
            <a:r>
              <a:rPr lang="en-US"/>
              <a:t>RTNS 2022</a:t>
            </a:r>
            <a:endParaRPr lang="en-US" dirty="0"/>
          </a:p>
        </p:txBody>
      </p:sp>
      <p:cxnSp>
        <p:nvCxnSpPr>
          <p:cNvPr id="101" name="Straight Arrow Connector 100">
            <a:extLst>
              <a:ext uri="{FF2B5EF4-FFF2-40B4-BE49-F238E27FC236}">
                <a16:creationId xmlns:a16="http://schemas.microsoft.com/office/drawing/2014/main" id="{CB9AA839-5365-0E69-C90C-CF5575768B36}"/>
              </a:ext>
            </a:extLst>
          </p:cNvPr>
          <p:cNvCxnSpPr>
            <a:cxnSpLocks/>
            <a:stCxn id="107" idx="0"/>
            <a:endCxn id="103" idx="4"/>
          </p:cNvCxnSpPr>
          <p:nvPr/>
        </p:nvCxnSpPr>
        <p:spPr>
          <a:xfrm flipH="1" flipV="1">
            <a:off x="4125229" y="2618738"/>
            <a:ext cx="584215"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02" name="TextBox 101">
            <a:extLst>
              <a:ext uri="{FF2B5EF4-FFF2-40B4-BE49-F238E27FC236}">
                <a16:creationId xmlns:a16="http://schemas.microsoft.com/office/drawing/2014/main" id="{536B3FCA-F55D-239A-4719-C7D7C86D7656}"/>
              </a:ext>
            </a:extLst>
          </p:cNvPr>
          <p:cNvSpPr txBox="1"/>
          <p:nvPr/>
        </p:nvSpPr>
        <p:spPr>
          <a:xfrm>
            <a:off x="10706727" y="1098382"/>
            <a:ext cx="1024639" cy="1569660"/>
          </a:xfrm>
          <a:prstGeom prst="rect">
            <a:avLst/>
          </a:prstGeom>
          <a:noFill/>
        </p:spPr>
        <p:txBody>
          <a:bodyPr wrap="none" rtlCol="0">
            <a:spAutoFit/>
          </a:bodyPr>
          <a:lstStyle/>
          <a:p>
            <a:r>
              <a:rPr lang="en-US" sz="3200" b="1" dirty="0"/>
              <a:t>D=5</a:t>
            </a:r>
          </a:p>
          <a:p>
            <a:r>
              <a:rPr lang="en-US" sz="3200" b="1" dirty="0"/>
              <a:t>C=14</a:t>
            </a:r>
          </a:p>
          <a:p>
            <a:r>
              <a:rPr lang="en-US" sz="3200" b="1" dirty="0"/>
              <a:t>L=4</a:t>
            </a:r>
          </a:p>
        </p:txBody>
      </p:sp>
      <p:sp>
        <p:nvSpPr>
          <p:cNvPr id="103" name="Oval 102">
            <a:extLst>
              <a:ext uri="{FF2B5EF4-FFF2-40B4-BE49-F238E27FC236}">
                <a16:creationId xmlns:a16="http://schemas.microsoft.com/office/drawing/2014/main" id="{D34ACD85-F97D-5C14-BD5B-30682FED2DD3}"/>
              </a:ext>
            </a:extLst>
          </p:cNvPr>
          <p:cNvSpPr/>
          <p:nvPr/>
        </p:nvSpPr>
        <p:spPr>
          <a:xfrm>
            <a:off x="3696905" y="176209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4</a:t>
            </a:r>
            <a:endParaRPr lang="en-US" sz="2000" b="1" dirty="0"/>
          </a:p>
          <a:p>
            <a:pPr algn="ctr"/>
            <a:r>
              <a:rPr lang="en-US" sz="2000" b="1" dirty="0"/>
              <a:t>𝓌=1</a:t>
            </a:r>
          </a:p>
          <a:p>
            <a:pPr algn="ctr"/>
            <a:r>
              <a:rPr lang="en-US" sz="2000" b="1" dirty="0"/>
              <a:t>𝓁=1</a:t>
            </a:r>
          </a:p>
        </p:txBody>
      </p:sp>
      <p:sp>
        <p:nvSpPr>
          <p:cNvPr id="104" name="Oval 103">
            <a:extLst>
              <a:ext uri="{FF2B5EF4-FFF2-40B4-BE49-F238E27FC236}">
                <a16:creationId xmlns:a16="http://schemas.microsoft.com/office/drawing/2014/main" id="{1F7F2E68-FF72-6E41-95C8-CB7802AACCDA}"/>
              </a:ext>
            </a:extLst>
          </p:cNvPr>
          <p:cNvSpPr/>
          <p:nvPr/>
        </p:nvSpPr>
        <p:spPr>
          <a:xfrm>
            <a:off x="4879208" y="176209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5</a:t>
            </a:r>
            <a:endParaRPr lang="en-US" sz="2000" b="1" dirty="0"/>
          </a:p>
          <a:p>
            <a:pPr algn="ctr"/>
            <a:r>
              <a:rPr lang="en-US" sz="2000" b="1" dirty="0"/>
              <a:t>𝓌=1</a:t>
            </a:r>
          </a:p>
          <a:p>
            <a:pPr algn="ctr"/>
            <a:r>
              <a:rPr lang="en-US" sz="2000" b="1" dirty="0"/>
              <a:t>𝓁=1</a:t>
            </a:r>
          </a:p>
        </p:txBody>
      </p:sp>
      <p:sp>
        <p:nvSpPr>
          <p:cNvPr id="105" name="Oval 104">
            <a:extLst>
              <a:ext uri="{FF2B5EF4-FFF2-40B4-BE49-F238E27FC236}">
                <a16:creationId xmlns:a16="http://schemas.microsoft.com/office/drawing/2014/main" id="{2788A534-99A2-99AF-3CB4-A29F984C4D90}"/>
              </a:ext>
            </a:extLst>
          </p:cNvPr>
          <p:cNvSpPr/>
          <p:nvPr/>
        </p:nvSpPr>
        <p:spPr>
          <a:xfrm>
            <a:off x="6061511" y="1762090"/>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6</a:t>
            </a:r>
            <a:endParaRPr lang="en-US" sz="2000" b="1" dirty="0"/>
          </a:p>
          <a:p>
            <a:pPr algn="ctr"/>
            <a:r>
              <a:rPr lang="en-US" sz="2000" b="1" dirty="0"/>
              <a:t>𝓌=1</a:t>
            </a:r>
          </a:p>
          <a:p>
            <a:pPr algn="ctr"/>
            <a:r>
              <a:rPr lang="en-US" sz="2000" b="1" dirty="0"/>
              <a:t>𝓁=1</a:t>
            </a:r>
          </a:p>
        </p:txBody>
      </p:sp>
      <p:sp>
        <p:nvSpPr>
          <p:cNvPr id="106" name="Oval 105">
            <a:extLst>
              <a:ext uri="{FF2B5EF4-FFF2-40B4-BE49-F238E27FC236}">
                <a16:creationId xmlns:a16="http://schemas.microsoft.com/office/drawing/2014/main" id="{2357335C-C64A-9659-58FD-F4313BFC42E0}"/>
              </a:ext>
            </a:extLst>
          </p:cNvPr>
          <p:cNvSpPr/>
          <p:nvPr/>
        </p:nvSpPr>
        <p:spPr>
          <a:xfrm>
            <a:off x="7243814" y="1762089"/>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7</a:t>
            </a:r>
            <a:endParaRPr lang="en-US" sz="2000" b="1" dirty="0"/>
          </a:p>
          <a:p>
            <a:pPr algn="ctr"/>
            <a:r>
              <a:rPr lang="en-US" sz="2000" b="1" dirty="0"/>
              <a:t>𝓌=1</a:t>
            </a:r>
          </a:p>
          <a:p>
            <a:pPr algn="ctr"/>
            <a:r>
              <a:rPr lang="en-US" sz="2000" b="1" dirty="0"/>
              <a:t>𝓁=1</a:t>
            </a:r>
          </a:p>
        </p:txBody>
      </p:sp>
      <p:sp>
        <p:nvSpPr>
          <p:cNvPr id="107" name="Oval 106">
            <a:extLst>
              <a:ext uri="{FF2B5EF4-FFF2-40B4-BE49-F238E27FC236}">
                <a16:creationId xmlns:a16="http://schemas.microsoft.com/office/drawing/2014/main" id="{2D1B3EBA-8592-66EE-FD00-DFD2435EE5DC}"/>
              </a:ext>
            </a:extLst>
          </p:cNvPr>
          <p:cNvSpPr/>
          <p:nvPr/>
        </p:nvSpPr>
        <p:spPr>
          <a:xfrm>
            <a:off x="4281120" y="402769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a:t>
            </a:r>
            <a:endParaRPr lang="en-US" sz="2000" b="1" dirty="0"/>
          </a:p>
          <a:p>
            <a:pPr algn="ctr"/>
            <a:r>
              <a:rPr lang="en-US" sz="2000" b="1" dirty="0"/>
              <a:t>𝓌=5</a:t>
            </a:r>
          </a:p>
          <a:p>
            <a:pPr algn="ctr"/>
            <a:r>
              <a:rPr lang="en-US" sz="2000" b="1" dirty="0"/>
              <a:t>𝓁=2</a:t>
            </a:r>
          </a:p>
        </p:txBody>
      </p:sp>
      <p:sp>
        <p:nvSpPr>
          <p:cNvPr id="108" name="Oval 107">
            <a:extLst>
              <a:ext uri="{FF2B5EF4-FFF2-40B4-BE49-F238E27FC236}">
                <a16:creationId xmlns:a16="http://schemas.microsoft.com/office/drawing/2014/main" id="{04D0DDFE-1D79-C370-D7BD-A0C5224A8349}"/>
              </a:ext>
            </a:extLst>
          </p:cNvPr>
          <p:cNvSpPr/>
          <p:nvPr/>
        </p:nvSpPr>
        <p:spPr>
          <a:xfrm>
            <a:off x="5463423" y="4027692"/>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2</a:t>
            </a:r>
            <a:endParaRPr lang="en-US" sz="2000" b="1" dirty="0"/>
          </a:p>
          <a:p>
            <a:pPr algn="ctr"/>
            <a:r>
              <a:rPr lang="en-US" sz="2000" b="1" dirty="0"/>
              <a:t>𝓌=5</a:t>
            </a:r>
          </a:p>
          <a:p>
            <a:pPr algn="ctr"/>
            <a:r>
              <a:rPr lang="en-US" sz="2000" b="1" dirty="0"/>
              <a:t>𝓁=2</a:t>
            </a:r>
          </a:p>
        </p:txBody>
      </p:sp>
      <p:sp>
        <p:nvSpPr>
          <p:cNvPr id="109" name="Oval 108">
            <a:extLst>
              <a:ext uri="{FF2B5EF4-FFF2-40B4-BE49-F238E27FC236}">
                <a16:creationId xmlns:a16="http://schemas.microsoft.com/office/drawing/2014/main" id="{D725196B-6AB5-5A6A-75B6-FBB8DEFCA58D}"/>
              </a:ext>
            </a:extLst>
          </p:cNvPr>
          <p:cNvSpPr/>
          <p:nvPr/>
        </p:nvSpPr>
        <p:spPr>
          <a:xfrm>
            <a:off x="6645726" y="4027691"/>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3</a:t>
            </a:r>
            <a:endParaRPr lang="en-US" sz="2000" b="1" dirty="0"/>
          </a:p>
          <a:p>
            <a:pPr algn="ctr"/>
            <a:r>
              <a:rPr lang="en-US" sz="2000" b="1" dirty="0"/>
              <a:t>𝓌=5</a:t>
            </a:r>
          </a:p>
          <a:p>
            <a:pPr algn="ctr"/>
            <a:r>
              <a:rPr lang="en-US" sz="2000" b="1" dirty="0"/>
              <a:t>𝓁=2</a:t>
            </a:r>
          </a:p>
        </p:txBody>
      </p:sp>
      <p:cxnSp>
        <p:nvCxnSpPr>
          <p:cNvPr id="110" name="Straight Arrow Connector 109">
            <a:extLst>
              <a:ext uri="{FF2B5EF4-FFF2-40B4-BE49-F238E27FC236}">
                <a16:creationId xmlns:a16="http://schemas.microsoft.com/office/drawing/2014/main" id="{4D67117F-9DF5-7077-EAA5-440C4B90AD61}"/>
              </a:ext>
            </a:extLst>
          </p:cNvPr>
          <p:cNvCxnSpPr>
            <a:cxnSpLocks/>
            <a:stCxn id="107" idx="0"/>
            <a:endCxn id="104" idx="4"/>
          </p:cNvCxnSpPr>
          <p:nvPr/>
        </p:nvCxnSpPr>
        <p:spPr>
          <a:xfrm flipV="1">
            <a:off x="4709444" y="2618738"/>
            <a:ext cx="598088"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1" name="Straight Arrow Connector 110">
            <a:extLst>
              <a:ext uri="{FF2B5EF4-FFF2-40B4-BE49-F238E27FC236}">
                <a16:creationId xmlns:a16="http://schemas.microsoft.com/office/drawing/2014/main" id="{2718DC13-5B01-9398-6B6E-C48A23957747}"/>
              </a:ext>
            </a:extLst>
          </p:cNvPr>
          <p:cNvCxnSpPr>
            <a:cxnSpLocks/>
            <a:stCxn id="107" idx="0"/>
            <a:endCxn id="105" idx="3"/>
          </p:cNvCxnSpPr>
          <p:nvPr/>
        </p:nvCxnSpPr>
        <p:spPr>
          <a:xfrm flipV="1">
            <a:off x="4709444" y="2493285"/>
            <a:ext cx="1477520" cy="15344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2" name="Straight Arrow Connector 111">
            <a:extLst>
              <a:ext uri="{FF2B5EF4-FFF2-40B4-BE49-F238E27FC236}">
                <a16:creationId xmlns:a16="http://schemas.microsoft.com/office/drawing/2014/main" id="{2D534F9A-342E-3495-EBF8-A7F6960081A7}"/>
              </a:ext>
            </a:extLst>
          </p:cNvPr>
          <p:cNvCxnSpPr>
            <a:cxnSpLocks/>
            <a:stCxn id="107" idx="0"/>
            <a:endCxn id="106" idx="3"/>
          </p:cNvCxnSpPr>
          <p:nvPr/>
        </p:nvCxnSpPr>
        <p:spPr>
          <a:xfrm flipV="1">
            <a:off x="4709444" y="2493284"/>
            <a:ext cx="2659823" cy="153440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3" name="Straight Arrow Connector 112">
            <a:extLst>
              <a:ext uri="{FF2B5EF4-FFF2-40B4-BE49-F238E27FC236}">
                <a16:creationId xmlns:a16="http://schemas.microsoft.com/office/drawing/2014/main" id="{C8FA7657-6C42-731F-8EB2-C18822F7D09F}"/>
              </a:ext>
            </a:extLst>
          </p:cNvPr>
          <p:cNvCxnSpPr>
            <a:cxnSpLocks/>
            <a:stCxn id="109" idx="0"/>
            <a:endCxn id="106" idx="4"/>
          </p:cNvCxnSpPr>
          <p:nvPr/>
        </p:nvCxnSpPr>
        <p:spPr>
          <a:xfrm flipV="1">
            <a:off x="7074050" y="2618737"/>
            <a:ext cx="598088"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4" name="Straight Arrow Connector 113">
            <a:extLst>
              <a:ext uri="{FF2B5EF4-FFF2-40B4-BE49-F238E27FC236}">
                <a16:creationId xmlns:a16="http://schemas.microsoft.com/office/drawing/2014/main" id="{91BC1BE8-23F4-C739-799A-F3F8EBE8AF91}"/>
              </a:ext>
            </a:extLst>
          </p:cNvPr>
          <p:cNvCxnSpPr>
            <a:cxnSpLocks/>
            <a:stCxn id="109" idx="0"/>
            <a:endCxn id="105" idx="4"/>
          </p:cNvCxnSpPr>
          <p:nvPr/>
        </p:nvCxnSpPr>
        <p:spPr>
          <a:xfrm flipH="1" flipV="1">
            <a:off x="6489835" y="2618738"/>
            <a:ext cx="584215" cy="140895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5" name="Straight Arrow Connector 114">
            <a:extLst>
              <a:ext uri="{FF2B5EF4-FFF2-40B4-BE49-F238E27FC236}">
                <a16:creationId xmlns:a16="http://schemas.microsoft.com/office/drawing/2014/main" id="{DF1728A5-6270-7D2A-A3E1-E3B9DB0696E3}"/>
              </a:ext>
            </a:extLst>
          </p:cNvPr>
          <p:cNvCxnSpPr>
            <a:cxnSpLocks/>
            <a:stCxn id="109" idx="0"/>
            <a:endCxn id="104" idx="5"/>
          </p:cNvCxnSpPr>
          <p:nvPr/>
        </p:nvCxnSpPr>
        <p:spPr>
          <a:xfrm flipH="1" flipV="1">
            <a:off x="5610403" y="2493285"/>
            <a:ext cx="1463647" cy="153440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6" name="Straight Arrow Connector 115">
            <a:extLst>
              <a:ext uri="{FF2B5EF4-FFF2-40B4-BE49-F238E27FC236}">
                <a16:creationId xmlns:a16="http://schemas.microsoft.com/office/drawing/2014/main" id="{32B41B6D-ECBD-EED2-EDA6-1D1287E407F5}"/>
              </a:ext>
            </a:extLst>
          </p:cNvPr>
          <p:cNvCxnSpPr>
            <a:cxnSpLocks/>
            <a:stCxn id="109" idx="0"/>
            <a:endCxn id="103" idx="5"/>
          </p:cNvCxnSpPr>
          <p:nvPr/>
        </p:nvCxnSpPr>
        <p:spPr>
          <a:xfrm flipH="1" flipV="1">
            <a:off x="4428100" y="2493285"/>
            <a:ext cx="2645950" cy="153440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7" name="Straight Arrow Connector 116">
            <a:extLst>
              <a:ext uri="{FF2B5EF4-FFF2-40B4-BE49-F238E27FC236}">
                <a16:creationId xmlns:a16="http://schemas.microsoft.com/office/drawing/2014/main" id="{C34A237E-CE92-DBE0-CD43-42484CD1D863}"/>
              </a:ext>
            </a:extLst>
          </p:cNvPr>
          <p:cNvCxnSpPr>
            <a:cxnSpLocks/>
            <a:stCxn id="108" idx="0"/>
            <a:endCxn id="103" idx="5"/>
          </p:cNvCxnSpPr>
          <p:nvPr/>
        </p:nvCxnSpPr>
        <p:spPr>
          <a:xfrm flipH="1" flipV="1">
            <a:off x="4428100" y="2493285"/>
            <a:ext cx="1463647" cy="15344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8" name="Straight Arrow Connector 117">
            <a:extLst>
              <a:ext uri="{FF2B5EF4-FFF2-40B4-BE49-F238E27FC236}">
                <a16:creationId xmlns:a16="http://schemas.microsoft.com/office/drawing/2014/main" id="{295593C7-6C1E-EDD8-2593-001C7F9947B2}"/>
              </a:ext>
            </a:extLst>
          </p:cNvPr>
          <p:cNvCxnSpPr>
            <a:cxnSpLocks/>
            <a:stCxn id="108" idx="0"/>
            <a:endCxn id="104" idx="4"/>
          </p:cNvCxnSpPr>
          <p:nvPr/>
        </p:nvCxnSpPr>
        <p:spPr>
          <a:xfrm flipH="1" flipV="1">
            <a:off x="5307532" y="2618738"/>
            <a:ext cx="584215"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9" name="Straight Arrow Connector 118">
            <a:extLst>
              <a:ext uri="{FF2B5EF4-FFF2-40B4-BE49-F238E27FC236}">
                <a16:creationId xmlns:a16="http://schemas.microsoft.com/office/drawing/2014/main" id="{4477E0AE-B16A-2B96-D15C-7ABA6DC2770B}"/>
              </a:ext>
            </a:extLst>
          </p:cNvPr>
          <p:cNvCxnSpPr>
            <a:cxnSpLocks/>
            <a:stCxn id="108" idx="0"/>
            <a:endCxn id="105" idx="4"/>
          </p:cNvCxnSpPr>
          <p:nvPr/>
        </p:nvCxnSpPr>
        <p:spPr>
          <a:xfrm flipV="1">
            <a:off x="5891747" y="2618738"/>
            <a:ext cx="598088" cy="14089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0" name="Straight Arrow Connector 119">
            <a:extLst>
              <a:ext uri="{FF2B5EF4-FFF2-40B4-BE49-F238E27FC236}">
                <a16:creationId xmlns:a16="http://schemas.microsoft.com/office/drawing/2014/main" id="{776F6DB1-8B27-2635-88D8-37E28DD4A551}"/>
              </a:ext>
            </a:extLst>
          </p:cNvPr>
          <p:cNvCxnSpPr>
            <a:cxnSpLocks/>
            <a:stCxn id="108" idx="0"/>
            <a:endCxn id="106" idx="3"/>
          </p:cNvCxnSpPr>
          <p:nvPr/>
        </p:nvCxnSpPr>
        <p:spPr>
          <a:xfrm flipV="1">
            <a:off x="5891747" y="2493284"/>
            <a:ext cx="1477520" cy="153440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1" name="Oval 120">
            <a:extLst>
              <a:ext uri="{FF2B5EF4-FFF2-40B4-BE49-F238E27FC236}">
                <a16:creationId xmlns:a16="http://schemas.microsoft.com/office/drawing/2014/main" id="{1307C4AD-1795-3C1A-8139-9DE66ECFCD21}"/>
              </a:ext>
            </a:extLst>
          </p:cNvPr>
          <p:cNvSpPr/>
          <p:nvPr/>
        </p:nvSpPr>
        <p:spPr>
          <a:xfrm>
            <a:off x="7672138" y="401004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8</a:t>
            </a:r>
            <a:endParaRPr lang="en-US" sz="2000" b="1" dirty="0"/>
          </a:p>
          <a:p>
            <a:pPr algn="ctr"/>
            <a:r>
              <a:rPr lang="en-US" sz="2000" b="1" dirty="0"/>
              <a:t>𝓌=4</a:t>
            </a:r>
          </a:p>
          <a:p>
            <a:pPr algn="ctr"/>
            <a:r>
              <a:rPr lang="en-US" sz="2000" b="1" dirty="0"/>
              <a:t>𝓁=4</a:t>
            </a:r>
          </a:p>
        </p:txBody>
      </p:sp>
      <p:sp>
        <p:nvSpPr>
          <p:cNvPr id="122" name="Oval 121">
            <a:extLst>
              <a:ext uri="{FF2B5EF4-FFF2-40B4-BE49-F238E27FC236}">
                <a16:creationId xmlns:a16="http://schemas.microsoft.com/office/drawing/2014/main" id="{C4D49EFF-64E3-8AC1-7542-9A2FB3020233}"/>
              </a:ext>
            </a:extLst>
          </p:cNvPr>
          <p:cNvSpPr/>
          <p:nvPr/>
        </p:nvSpPr>
        <p:spPr>
          <a:xfrm>
            <a:off x="8854441" y="401004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9</a:t>
            </a:r>
            <a:endParaRPr lang="en-US" sz="2000" b="1" dirty="0"/>
          </a:p>
          <a:p>
            <a:pPr algn="ctr"/>
            <a:r>
              <a:rPr lang="en-US" sz="2000" b="1" dirty="0"/>
              <a:t>𝓌=4</a:t>
            </a:r>
          </a:p>
          <a:p>
            <a:pPr algn="ctr"/>
            <a:r>
              <a:rPr lang="en-US" sz="2000" b="1" dirty="0"/>
              <a:t>𝓁=4</a:t>
            </a:r>
          </a:p>
        </p:txBody>
      </p:sp>
      <p:sp>
        <p:nvSpPr>
          <p:cNvPr id="123" name="Oval 122">
            <a:extLst>
              <a:ext uri="{FF2B5EF4-FFF2-40B4-BE49-F238E27FC236}">
                <a16:creationId xmlns:a16="http://schemas.microsoft.com/office/drawing/2014/main" id="{4F7375D1-C89C-E268-0CBF-AD9420A11ABE}"/>
              </a:ext>
            </a:extLst>
          </p:cNvPr>
          <p:cNvSpPr/>
          <p:nvPr/>
        </p:nvSpPr>
        <p:spPr>
          <a:xfrm>
            <a:off x="10036744" y="401004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10</a:t>
            </a:r>
            <a:endParaRPr lang="en-US" sz="2000" b="1" dirty="0"/>
          </a:p>
          <a:p>
            <a:pPr algn="ctr"/>
            <a:r>
              <a:rPr lang="en-US" sz="2000" b="1" dirty="0"/>
              <a:t>𝓌=4</a:t>
            </a:r>
          </a:p>
          <a:p>
            <a:pPr algn="ctr"/>
            <a:r>
              <a:rPr lang="en-US" sz="2000" b="1" dirty="0"/>
              <a:t>𝓁=4</a:t>
            </a:r>
          </a:p>
        </p:txBody>
      </p:sp>
      <p:sp>
        <p:nvSpPr>
          <p:cNvPr id="124" name="Oval 123">
            <a:extLst>
              <a:ext uri="{FF2B5EF4-FFF2-40B4-BE49-F238E27FC236}">
                <a16:creationId xmlns:a16="http://schemas.microsoft.com/office/drawing/2014/main" id="{B306F992-67FF-7DDF-AC56-A593332CC866}"/>
              </a:ext>
            </a:extLst>
          </p:cNvPr>
          <p:cNvSpPr/>
          <p:nvPr/>
        </p:nvSpPr>
        <p:spPr>
          <a:xfrm>
            <a:off x="11219047" y="4010046"/>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11</a:t>
            </a:r>
            <a:endParaRPr lang="en-US" sz="2000" b="1" dirty="0"/>
          </a:p>
          <a:p>
            <a:pPr algn="ctr"/>
            <a:r>
              <a:rPr lang="en-US" sz="2000" b="1" dirty="0"/>
              <a:t>𝓌=4</a:t>
            </a:r>
          </a:p>
          <a:p>
            <a:pPr algn="ctr"/>
            <a:r>
              <a:rPr lang="en-US" sz="2000" b="1" dirty="0"/>
              <a:t>𝓁=4</a:t>
            </a:r>
          </a:p>
        </p:txBody>
      </p:sp>
      <p:sp>
        <p:nvSpPr>
          <p:cNvPr id="125" name="Oval 124">
            <a:extLst>
              <a:ext uri="{FF2B5EF4-FFF2-40B4-BE49-F238E27FC236}">
                <a16:creationId xmlns:a16="http://schemas.microsoft.com/office/drawing/2014/main" id="{082148CB-65F7-8611-FE5E-5597E7CC144D}"/>
              </a:ext>
            </a:extLst>
          </p:cNvPr>
          <p:cNvSpPr/>
          <p:nvPr/>
        </p:nvSpPr>
        <p:spPr>
          <a:xfrm>
            <a:off x="9372600" y="266532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12</a:t>
            </a:r>
            <a:endParaRPr lang="en-US" sz="2000" b="1" dirty="0"/>
          </a:p>
          <a:p>
            <a:pPr algn="ctr"/>
            <a:r>
              <a:rPr lang="en-US" sz="2000" b="1" dirty="0"/>
              <a:t>𝓌=3</a:t>
            </a:r>
          </a:p>
          <a:p>
            <a:pPr algn="ctr"/>
            <a:r>
              <a:rPr lang="en-US" sz="2000" b="1" dirty="0"/>
              <a:t>𝓁=3</a:t>
            </a:r>
          </a:p>
        </p:txBody>
      </p:sp>
      <p:sp>
        <p:nvSpPr>
          <p:cNvPr id="126" name="Oval 125">
            <a:extLst>
              <a:ext uri="{FF2B5EF4-FFF2-40B4-BE49-F238E27FC236}">
                <a16:creationId xmlns:a16="http://schemas.microsoft.com/office/drawing/2014/main" id="{6AC446F7-642D-6C0C-E540-39E11DE5BD66}"/>
              </a:ext>
            </a:extLst>
          </p:cNvPr>
          <p:cNvSpPr/>
          <p:nvPr/>
        </p:nvSpPr>
        <p:spPr>
          <a:xfrm>
            <a:off x="9372600" y="1380355"/>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13</a:t>
            </a:r>
            <a:endParaRPr lang="en-US" sz="2000" b="1" dirty="0"/>
          </a:p>
          <a:p>
            <a:pPr algn="ctr"/>
            <a:r>
              <a:rPr lang="en-US" sz="2000" b="1" dirty="0"/>
              <a:t>𝓌=2</a:t>
            </a:r>
          </a:p>
          <a:p>
            <a:pPr algn="ctr"/>
            <a:r>
              <a:rPr lang="en-US" sz="2000" b="1" dirty="0"/>
              <a:t>𝓁=2</a:t>
            </a:r>
          </a:p>
        </p:txBody>
      </p:sp>
      <p:sp>
        <p:nvSpPr>
          <p:cNvPr id="127" name="Oval 126">
            <a:extLst>
              <a:ext uri="{FF2B5EF4-FFF2-40B4-BE49-F238E27FC236}">
                <a16:creationId xmlns:a16="http://schemas.microsoft.com/office/drawing/2014/main" id="{E27BB57B-BA00-B05C-CEB4-78360FC2592D}"/>
              </a:ext>
            </a:extLst>
          </p:cNvPr>
          <p:cNvSpPr/>
          <p:nvPr/>
        </p:nvSpPr>
        <p:spPr>
          <a:xfrm>
            <a:off x="9372600" y="32657"/>
            <a:ext cx="856648" cy="856648"/>
          </a:xfrm>
          <a:prstGeom prst="ellipse">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2000" b="1" dirty="0"/>
              <a:t>v</a:t>
            </a:r>
            <a:r>
              <a:rPr lang="en-US" sz="2000" b="1" baseline="-25000" dirty="0"/>
              <a:t>14</a:t>
            </a:r>
            <a:endParaRPr lang="en-US" sz="2000" b="1" dirty="0"/>
          </a:p>
          <a:p>
            <a:pPr algn="ctr"/>
            <a:r>
              <a:rPr lang="en-US" sz="2000" b="1" dirty="0"/>
              <a:t>𝓌=1</a:t>
            </a:r>
          </a:p>
          <a:p>
            <a:pPr algn="ctr"/>
            <a:r>
              <a:rPr lang="en-US" sz="2000" b="1" dirty="0"/>
              <a:t>𝓁=1</a:t>
            </a:r>
          </a:p>
        </p:txBody>
      </p:sp>
      <p:cxnSp>
        <p:nvCxnSpPr>
          <p:cNvPr id="128" name="Straight Arrow Connector 127">
            <a:extLst>
              <a:ext uri="{FF2B5EF4-FFF2-40B4-BE49-F238E27FC236}">
                <a16:creationId xmlns:a16="http://schemas.microsoft.com/office/drawing/2014/main" id="{520C47F3-07A0-65EE-7C56-253582C40A9A}"/>
              </a:ext>
            </a:extLst>
          </p:cNvPr>
          <p:cNvCxnSpPr>
            <a:cxnSpLocks/>
            <a:stCxn id="121" idx="7"/>
            <a:endCxn id="125" idx="3"/>
          </p:cNvCxnSpPr>
          <p:nvPr/>
        </p:nvCxnSpPr>
        <p:spPr>
          <a:xfrm flipV="1">
            <a:off x="8403333" y="3396522"/>
            <a:ext cx="1094720" cy="73897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9" name="Straight Arrow Connector 128">
            <a:extLst>
              <a:ext uri="{FF2B5EF4-FFF2-40B4-BE49-F238E27FC236}">
                <a16:creationId xmlns:a16="http://schemas.microsoft.com/office/drawing/2014/main" id="{4823B42E-7895-8C83-B0CA-FF719900C1D9}"/>
              </a:ext>
            </a:extLst>
          </p:cNvPr>
          <p:cNvCxnSpPr>
            <a:cxnSpLocks/>
            <a:stCxn id="122" idx="0"/>
            <a:endCxn id="125" idx="4"/>
          </p:cNvCxnSpPr>
          <p:nvPr/>
        </p:nvCxnSpPr>
        <p:spPr>
          <a:xfrm flipV="1">
            <a:off x="9282765" y="3521975"/>
            <a:ext cx="518159" cy="48807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0" name="Straight Arrow Connector 129">
            <a:extLst>
              <a:ext uri="{FF2B5EF4-FFF2-40B4-BE49-F238E27FC236}">
                <a16:creationId xmlns:a16="http://schemas.microsoft.com/office/drawing/2014/main" id="{E5F32C21-2B16-6140-B035-DA4F68E4C40C}"/>
              </a:ext>
            </a:extLst>
          </p:cNvPr>
          <p:cNvCxnSpPr>
            <a:cxnSpLocks/>
            <a:stCxn id="123" idx="0"/>
            <a:endCxn id="125" idx="4"/>
          </p:cNvCxnSpPr>
          <p:nvPr/>
        </p:nvCxnSpPr>
        <p:spPr>
          <a:xfrm flipH="1" flipV="1">
            <a:off x="9800924" y="3521975"/>
            <a:ext cx="664144" cy="48807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1" name="Straight Arrow Connector 130">
            <a:extLst>
              <a:ext uri="{FF2B5EF4-FFF2-40B4-BE49-F238E27FC236}">
                <a16:creationId xmlns:a16="http://schemas.microsoft.com/office/drawing/2014/main" id="{6691C5AA-CDF2-82F8-F546-28260546F9A9}"/>
              </a:ext>
            </a:extLst>
          </p:cNvPr>
          <p:cNvCxnSpPr>
            <a:cxnSpLocks/>
            <a:stCxn id="124" idx="1"/>
            <a:endCxn id="125" idx="5"/>
          </p:cNvCxnSpPr>
          <p:nvPr/>
        </p:nvCxnSpPr>
        <p:spPr>
          <a:xfrm flipH="1" flipV="1">
            <a:off x="10103795" y="3396522"/>
            <a:ext cx="1240705" cy="73897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2" name="Straight Arrow Connector 131">
            <a:extLst>
              <a:ext uri="{FF2B5EF4-FFF2-40B4-BE49-F238E27FC236}">
                <a16:creationId xmlns:a16="http://schemas.microsoft.com/office/drawing/2014/main" id="{3B22BAD5-C067-F00D-567B-81826961107E}"/>
              </a:ext>
            </a:extLst>
          </p:cNvPr>
          <p:cNvCxnSpPr>
            <a:cxnSpLocks/>
            <a:stCxn id="125" idx="0"/>
            <a:endCxn id="126" idx="4"/>
          </p:cNvCxnSpPr>
          <p:nvPr/>
        </p:nvCxnSpPr>
        <p:spPr>
          <a:xfrm flipV="1">
            <a:off x="9800924" y="2237003"/>
            <a:ext cx="0" cy="42832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3" name="Straight Arrow Connector 132">
            <a:extLst>
              <a:ext uri="{FF2B5EF4-FFF2-40B4-BE49-F238E27FC236}">
                <a16:creationId xmlns:a16="http://schemas.microsoft.com/office/drawing/2014/main" id="{6AF49FD3-7F52-EEFE-6C5E-AE38EBFB2A25}"/>
              </a:ext>
            </a:extLst>
          </p:cNvPr>
          <p:cNvCxnSpPr>
            <a:cxnSpLocks/>
            <a:stCxn id="126" idx="0"/>
            <a:endCxn id="127" idx="4"/>
          </p:cNvCxnSpPr>
          <p:nvPr/>
        </p:nvCxnSpPr>
        <p:spPr>
          <a:xfrm flipV="1">
            <a:off x="9800924" y="889305"/>
            <a:ext cx="0" cy="4910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86" name="TextBox 185">
            <a:extLst>
              <a:ext uri="{FF2B5EF4-FFF2-40B4-BE49-F238E27FC236}">
                <a16:creationId xmlns:a16="http://schemas.microsoft.com/office/drawing/2014/main" id="{71300ABF-9ECE-2B54-F427-7263DAC982B0}"/>
              </a:ext>
            </a:extLst>
          </p:cNvPr>
          <p:cNvSpPr txBox="1"/>
          <p:nvPr/>
        </p:nvSpPr>
        <p:spPr>
          <a:xfrm>
            <a:off x="1259512" y="3657779"/>
            <a:ext cx="1143262" cy="461665"/>
          </a:xfrm>
          <a:prstGeom prst="rect">
            <a:avLst/>
          </a:prstGeom>
          <a:noFill/>
        </p:spPr>
        <p:txBody>
          <a:bodyPr wrap="none" rtlCol="0">
            <a:spAutoFit/>
          </a:bodyPr>
          <a:lstStyle/>
          <a:p>
            <a:r>
              <a:rPr lang="en-US" sz="2400" b="1" dirty="0">
                <a:solidFill>
                  <a:srgbClr val="720D1A"/>
                </a:solidFill>
              </a:rPr>
              <a:t>LNS+CP</a:t>
            </a:r>
          </a:p>
        </p:txBody>
      </p:sp>
      <p:sp>
        <p:nvSpPr>
          <p:cNvPr id="188" name="TextBox 187">
            <a:extLst>
              <a:ext uri="{FF2B5EF4-FFF2-40B4-BE49-F238E27FC236}">
                <a16:creationId xmlns:a16="http://schemas.microsoft.com/office/drawing/2014/main" id="{47542949-D052-2EE6-0C5A-78FF8BD23AD5}"/>
              </a:ext>
            </a:extLst>
          </p:cNvPr>
          <p:cNvSpPr txBox="1"/>
          <p:nvPr/>
        </p:nvSpPr>
        <p:spPr>
          <a:xfrm>
            <a:off x="1251320" y="1208470"/>
            <a:ext cx="1143262" cy="461665"/>
          </a:xfrm>
          <a:prstGeom prst="rect">
            <a:avLst/>
          </a:prstGeom>
          <a:noFill/>
        </p:spPr>
        <p:txBody>
          <a:bodyPr wrap="none" rtlCol="0">
            <a:spAutoFit/>
          </a:bodyPr>
          <a:lstStyle/>
          <a:p>
            <a:r>
              <a:rPr lang="en-US" sz="2400" b="1" dirty="0">
                <a:solidFill>
                  <a:srgbClr val="720D1A"/>
                </a:solidFill>
              </a:rPr>
              <a:t>CP+LNS</a:t>
            </a:r>
          </a:p>
        </p:txBody>
      </p:sp>
      <p:sp>
        <p:nvSpPr>
          <p:cNvPr id="191" name="AutoShape 3">
            <a:extLst>
              <a:ext uri="{FF2B5EF4-FFF2-40B4-BE49-F238E27FC236}">
                <a16:creationId xmlns:a16="http://schemas.microsoft.com/office/drawing/2014/main" id="{F25F6B83-64EA-0A38-FF58-99C5E09A682D}"/>
              </a:ext>
            </a:extLst>
          </p:cNvPr>
          <p:cNvSpPr>
            <a:spLocks noChangeAspect="1" noChangeArrowheads="1" noTextEdit="1"/>
          </p:cNvSpPr>
          <p:nvPr/>
        </p:nvSpPr>
        <p:spPr bwMode="auto">
          <a:xfrm>
            <a:off x="50800" y="1665288"/>
            <a:ext cx="3597275" cy="159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Rectangle 5">
            <a:extLst>
              <a:ext uri="{FF2B5EF4-FFF2-40B4-BE49-F238E27FC236}">
                <a16:creationId xmlns:a16="http://schemas.microsoft.com/office/drawing/2014/main" id="{D04CD9FE-40CB-649C-D401-2A06164F30A8}"/>
              </a:ext>
            </a:extLst>
          </p:cNvPr>
          <p:cNvSpPr>
            <a:spLocks noChangeArrowheads="1"/>
          </p:cNvSpPr>
          <p:nvPr/>
        </p:nvSpPr>
        <p:spPr bwMode="auto">
          <a:xfrm>
            <a:off x="58738" y="1690688"/>
            <a:ext cx="8366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Rectangle 6">
            <a:extLst>
              <a:ext uri="{FF2B5EF4-FFF2-40B4-BE49-F238E27FC236}">
                <a16:creationId xmlns:a16="http://schemas.microsoft.com/office/drawing/2014/main" id="{B1221EE6-1A02-18FC-4AAC-EAE0B3E876C1}"/>
              </a:ext>
            </a:extLst>
          </p:cNvPr>
          <p:cNvSpPr>
            <a:spLocks noChangeArrowheads="1"/>
          </p:cNvSpPr>
          <p:nvPr/>
        </p:nvSpPr>
        <p:spPr bwMode="auto">
          <a:xfrm>
            <a:off x="895350" y="1690688"/>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7">
            <a:extLst>
              <a:ext uri="{FF2B5EF4-FFF2-40B4-BE49-F238E27FC236}">
                <a16:creationId xmlns:a16="http://schemas.microsoft.com/office/drawing/2014/main" id="{DC63FEB3-55F3-324F-40E0-8EEB6D574A89}"/>
              </a:ext>
            </a:extLst>
          </p:cNvPr>
          <p:cNvSpPr>
            <a:spLocks noChangeArrowheads="1"/>
          </p:cNvSpPr>
          <p:nvPr/>
        </p:nvSpPr>
        <p:spPr bwMode="auto">
          <a:xfrm>
            <a:off x="1441450" y="1690688"/>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8">
            <a:extLst>
              <a:ext uri="{FF2B5EF4-FFF2-40B4-BE49-F238E27FC236}">
                <a16:creationId xmlns:a16="http://schemas.microsoft.com/office/drawing/2014/main" id="{01179AE3-4A76-7831-505C-40C5F163B1FF}"/>
              </a:ext>
            </a:extLst>
          </p:cNvPr>
          <p:cNvSpPr>
            <a:spLocks noChangeArrowheads="1"/>
          </p:cNvSpPr>
          <p:nvPr/>
        </p:nvSpPr>
        <p:spPr bwMode="auto">
          <a:xfrm>
            <a:off x="1985963" y="1690688"/>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Rectangle 9">
            <a:extLst>
              <a:ext uri="{FF2B5EF4-FFF2-40B4-BE49-F238E27FC236}">
                <a16:creationId xmlns:a16="http://schemas.microsoft.com/office/drawing/2014/main" id="{CCCADA88-26C9-67E6-36D8-36DAC4389BB4}"/>
              </a:ext>
            </a:extLst>
          </p:cNvPr>
          <p:cNvSpPr>
            <a:spLocks noChangeArrowheads="1"/>
          </p:cNvSpPr>
          <p:nvPr/>
        </p:nvSpPr>
        <p:spPr bwMode="auto">
          <a:xfrm>
            <a:off x="2532063" y="1690688"/>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Rectangle 10">
            <a:extLst>
              <a:ext uri="{FF2B5EF4-FFF2-40B4-BE49-F238E27FC236}">
                <a16:creationId xmlns:a16="http://schemas.microsoft.com/office/drawing/2014/main" id="{047C14EA-B544-220C-86F7-62E8EE18AF69}"/>
              </a:ext>
            </a:extLst>
          </p:cNvPr>
          <p:cNvSpPr>
            <a:spLocks noChangeArrowheads="1"/>
          </p:cNvSpPr>
          <p:nvPr/>
        </p:nvSpPr>
        <p:spPr bwMode="auto">
          <a:xfrm>
            <a:off x="3076575" y="1690688"/>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11">
            <a:extLst>
              <a:ext uri="{FF2B5EF4-FFF2-40B4-BE49-F238E27FC236}">
                <a16:creationId xmlns:a16="http://schemas.microsoft.com/office/drawing/2014/main" id="{6CA2AEDE-40DA-1748-1252-11C476254ADB}"/>
              </a:ext>
            </a:extLst>
          </p:cNvPr>
          <p:cNvSpPr>
            <a:spLocks noChangeArrowheads="1"/>
          </p:cNvSpPr>
          <p:nvPr/>
        </p:nvSpPr>
        <p:spPr bwMode="auto">
          <a:xfrm>
            <a:off x="58738" y="2062163"/>
            <a:ext cx="8366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Rectangle 12">
            <a:extLst>
              <a:ext uri="{FF2B5EF4-FFF2-40B4-BE49-F238E27FC236}">
                <a16:creationId xmlns:a16="http://schemas.microsoft.com/office/drawing/2014/main" id="{3AE1BB85-8312-382C-831A-C40E4369DAFA}"/>
              </a:ext>
            </a:extLst>
          </p:cNvPr>
          <p:cNvSpPr>
            <a:spLocks noChangeArrowheads="1"/>
          </p:cNvSpPr>
          <p:nvPr/>
        </p:nvSpPr>
        <p:spPr bwMode="auto">
          <a:xfrm>
            <a:off x="895350" y="20621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13">
            <a:extLst>
              <a:ext uri="{FF2B5EF4-FFF2-40B4-BE49-F238E27FC236}">
                <a16:creationId xmlns:a16="http://schemas.microsoft.com/office/drawing/2014/main" id="{B57A3F95-8CB5-2980-5FB0-3D31F89035C4}"/>
              </a:ext>
            </a:extLst>
          </p:cNvPr>
          <p:cNvSpPr>
            <a:spLocks noChangeArrowheads="1"/>
          </p:cNvSpPr>
          <p:nvPr/>
        </p:nvSpPr>
        <p:spPr bwMode="auto">
          <a:xfrm>
            <a:off x="1441450" y="2062163"/>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Rectangle 14">
            <a:extLst>
              <a:ext uri="{FF2B5EF4-FFF2-40B4-BE49-F238E27FC236}">
                <a16:creationId xmlns:a16="http://schemas.microsoft.com/office/drawing/2014/main" id="{F4D760FB-418F-3095-1503-AB3F42C31808}"/>
              </a:ext>
            </a:extLst>
          </p:cNvPr>
          <p:cNvSpPr>
            <a:spLocks noChangeArrowheads="1"/>
          </p:cNvSpPr>
          <p:nvPr/>
        </p:nvSpPr>
        <p:spPr bwMode="auto">
          <a:xfrm>
            <a:off x="1985963" y="20621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Rectangle 15">
            <a:extLst>
              <a:ext uri="{FF2B5EF4-FFF2-40B4-BE49-F238E27FC236}">
                <a16:creationId xmlns:a16="http://schemas.microsoft.com/office/drawing/2014/main" id="{6AE67D0B-20AF-777E-4E02-C51625101382}"/>
              </a:ext>
            </a:extLst>
          </p:cNvPr>
          <p:cNvSpPr>
            <a:spLocks noChangeArrowheads="1"/>
          </p:cNvSpPr>
          <p:nvPr/>
        </p:nvSpPr>
        <p:spPr bwMode="auto">
          <a:xfrm>
            <a:off x="2532063" y="2062163"/>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Rectangle 16">
            <a:extLst>
              <a:ext uri="{FF2B5EF4-FFF2-40B4-BE49-F238E27FC236}">
                <a16:creationId xmlns:a16="http://schemas.microsoft.com/office/drawing/2014/main" id="{5B317DEA-7A44-BC5B-A303-8D270F7AF331}"/>
              </a:ext>
            </a:extLst>
          </p:cNvPr>
          <p:cNvSpPr>
            <a:spLocks noChangeArrowheads="1"/>
          </p:cNvSpPr>
          <p:nvPr/>
        </p:nvSpPr>
        <p:spPr bwMode="auto">
          <a:xfrm>
            <a:off x="3076575" y="2062163"/>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Rectangle 17">
            <a:extLst>
              <a:ext uri="{FF2B5EF4-FFF2-40B4-BE49-F238E27FC236}">
                <a16:creationId xmlns:a16="http://schemas.microsoft.com/office/drawing/2014/main" id="{5FF4EA91-1E9E-779C-979E-285EF8DCFF25}"/>
              </a:ext>
            </a:extLst>
          </p:cNvPr>
          <p:cNvSpPr>
            <a:spLocks noChangeArrowheads="1"/>
          </p:cNvSpPr>
          <p:nvPr/>
        </p:nvSpPr>
        <p:spPr bwMode="auto">
          <a:xfrm>
            <a:off x="58738" y="2433638"/>
            <a:ext cx="836613"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Rectangle 18">
            <a:extLst>
              <a:ext uri="{FF2B5EF4-FFF2-40B4-BE49-F238E27FC236}">
                <a16:creationId xmlns:a16="http://schemas.microsoft.com/office/drawing/2014/main" id="{EAD0BFA4-856D-6096-5C94-FEEA87C0353C}"/>
              </a:ext>
            </a:extLst>
          </p:cNvPr>
          <p:cNvSpPr>
            <a:spLocks noChangeArrowheads="1"/>
          </p:cNvSpPr>
          <p:nvPr/>
        </p:nvSpPr>
        <p:spPr bwMode="auto">
          <a:xfrm>
            <a:off x="895350" y="2433638"/>
            <a:ext cx="546100"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Rectangle 19">
            <a:extLst>
              <a:ext uri="{FF2B5EF4-FFF2-40B4-BE49-F238E27FC236}">
                <a16:creationId xmlns:a16="http://schemas.microsoft.com/office/drawing/2014/main" id="{1D9CBA76-CB4F-6890-DA15-C9F2E26DF095}"/>
              </a:ext>
            </a:extLst>
          </p:cNvPr>
          <p:cNvSpPr>
            <a:spLocks noChangeArrowheads="1"/>
          </p:cNvSpPr>
          <p:nvPr/>
        </p:nvSpPr>
        <p:spPr bwMode="auto">
          <a:xfrm>
            <a:off x="1441450" y="2433638"/>
            <a:ext cx="544513"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Rectangle 20">
            <a:extLst>
              <a:ext uri="{FF2B5EF4-FFF2-40B4-BE49-F238E27FC236}">
                <a16:creationId xmlns:a16="http://schemas.microsoft.com/office/drawing/2014/main" id="{DA925F9E-04DA-EF1A-7138-96EBC9132EC7}"/>
              </a:ext>
            </a:extLst>
          </p:cNvPr>
          <p:cNvSpPr>
            <a:spLocks noChangeArrowheads="1"/>
          </p:cNvSpPr>
          <p:nvPr/>
        </p:nvSpPr>
        <p:spPr bwMode="auto">
          <a:xfrm>
            <a:off x="1985963" y="2433638"/>
            <a:ext cx="546100"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Rectangle 21">
            <a:extLst>
              <a:ext uri="{FF2B5EF4-FFF2-40B4-BE49-F238E27FC236}">
                <a16:creationId xmlns:a16="http://schemas.microsoft.com/office/drawing/2014/main" id="{F18D8FEE-CF0B-C11F-847E-E7A4152F7E63}"/>
              </a:ext>
            </a:extLst>
          </p:cNvPr>
          <p:cNvSpPr>
            <a:spLocks noChangeArrowheads="1"/>
          </p:cNvSpPr>
          <p:nvPr/>
        </p:nvSpPr>
        <p:spPr bwMode="auto">
          <a:xfrm>
            <a:off x="2532063" y="2433638"/>
            <a:ext cx="544513" cy="369887"/>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Rectangle 22">
            <a:extLst>
              <a:ext uri="{FF2B5EF4-FFF2-40B4-BE49-F238E27FC236}">
                <a16:creationId xmlns:a16="http://schemas.microsoft.com/office/drawing/2014/main" id="{267C3F06-B463-F9AF-A389-B5B1E45D0ACB}"/>
              </a:ext>
            </a:extLst>
          </p:cNvPr>
          <p:cNvSpPr>
            <a:spLocks noChangeArrowheads="1"/>
          </p:cNvSpPr>
          <p:nvPr/>
        </p:nvSpPr>
        <p:spPr bwMode="auto">
          <a:xfrm>
            <a:off x="3076575" y="2433638"/>
            <a:ext cx="546100"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Rectangle 23">
            <a:extLst>
              <a:ext uri="{FF2B5EF4-FFF2-40B4-BE49-F238E27FC236}">
                <a16:creationId xmlns:a16="http://schemas.microsoft.com/office/drawing/2014/main" id="{520ED5F9-736E-E932-D4F6-5E3814F28C39}"/>
              </a:ext>
            </a:extLst>
          </p:cNvPr>
          <p:cNvSpPr>
            <a:spLocks noChangeArrowheads="1"/>
          </p:cNvSpPr>
          <p:nvPr/>
        </p:nvSpPr>
        <p:spPr bwMode="auto">
          <a:xfrm>
            <a:off x="58738" y="2803525"/>
            <a:ext cx="8366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Rectangle 24">
            <a:extLst>
              <a:ext uri="{FF2B5EF4-FFF2-40B4-BE49-F238E27FC236}">
                <a16:creationId xmlns:a16="http://schemas.microsoft.com/office/drawing/2014/main" id="{4D6D7C97-7DA0-F744-3C35-598F844773A2}"/>
              </a:ext>
            </a:extLst>
          </p:cNvPr>
          <p:cNvSpPr>
            <a:spLocks noChangeArrowheads="1"/>
          </p:cNvSpPr>
          <p:nvPr/>
        </p:nvSpPr>
        <p:spPr bwMode="auto">
          <a:xfrm>
            <a:off x="895350" y="2803525"/>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Rectangle 25">
            <a:extLst>
              <a:ext uri="{FF2B5EF4-FFF2-40B4-BE49-F238E27FC236}">
                <a16:creationId xmlns:a16="http://schemas.microsoft.com/office/drawing/2014/main" id="{4E4F3B60-DEB4-C82A-E5FB-C4753FBBBDE8}"/>
              </a:ext>
            </a:extLst>
          </p:cNvPr>
          <p:cNvSpPr>
            <a:spLocks noChangeArrowheads="1"/>
          </p:cNvSpPr>
          <p:nvPr/>
        </p:nvSpPr>
        <p:spPr bwMode="auto">
          <a:xfrm>
            <a:off x="1441450" y="2803525"/>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Rectangle 26">
            <a:extLst>
              <a:ext uri="{FF2B5EF4-FFF2-40B4-BE49-F238E27FC236}">
                <a16:creationId xmlns:a16="http://schemas.microsoft.com/office/drawing/2014/main" id="{1FB26AB4-08D9-FA69-769E-AFC7695CD574}"/>
              </a:ext>
            </a:extLst>
          </p:cNvPr>
          <p:cNvSpPr>
            <a:spLocks noChangeArrowheads="1"/>
          </p:cNvSpPr>
          <p:nvPr/>
        </p:nvSpPr>
        <p:spPr bwMode="auto">
          <a:xfrm>
            <a:off x="1985963" y="2803525"/>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Rectangle 27">
            <a:extLst>
              <a:ext uri="{FF2B5EF4-FFF2-40B4-BE49-F238E27FC236}">
                <a16:creationId xmlns:a16="http://schemas.microsoft.com/office/drawing/2014/main" id="{09E6BC67-CBB2-BBF5-6704-BEB03C7C4CE6}"/>
              </a:ext>
            </a:extLst>
          </p:cNvPr>
          <p:cNvSpPr>
            <a:spLocks noChangeArrowheads="1"/>
          </p:cNvSpPr>
          <p:nvPr/>
        </p:nvSpPr>
        <p:spPr bwMode="auto">
          <a:xfrm>
            <a:off x="2532063" y="2803525"/>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Rectangle 28">
            <a:extLst>
              <a:ext uri="{FF2B5EF4-FFF2-40B4-BE49-F238E27FC236}">
                <a16:creationId xmlns:a16="http://schemas.microsoft.com/office/drawing/2014/main" id="{343725E0-A143-9B36-F9D9-EE29928FB663}"/>
              </a:ext>
            </a:extLst>
          </p:cNvPr>
          <p:cNvSpPr>
            <a:spLocks noChangeArrowheads="1"/>
          </p:cNvSpPr>
          <p:nvPr/>
        </p:nvSpPr>
        <p:spPr bwMode="auto">
          <a:xfrm>
            <a:off x="3076575" y="2805113"/>
            <a:ext cx="546100" cy="369887"/>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Line 29">
            <a:extLst>
              <a:ext uri="{FF2B5EF4-FFF2-40B4-BE49-F238E27FC236}">
                <a16:creationId xmlns:a16="http://schemas.microsoft.com/office/drawing/2014/main" id="{BEE130AF-572D-0659-0DE9-690E6C46EA14}"/>
              </a:ext>
            </a:extLst>
          </p:cNvPr>
          <p:cNvSpPr>
            <a:spLocks noChangeShapeType="1"/>
          </p:cNvSpPr>
          <p:nvPr/>
        </p:nvSpPr>
        <p:spPr bwMode="auto">
          <a:xfrm>
            <a:off x="895350"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Line 30">
            <a:extLst>
              <a:ext uri="{FF2B5EF4-FFF2-40B4-BE49-F238E27FC236}">
                <a16:creationId xmlns:a16="http://schemas.microsoft.com/office/drawing/2014/main" id="{75E6605F-CDCC-6C2F-5351-F1C287D55210}"/>
              </a:ext>
            </a:extLst>
          </p:cNvPr>
          <p:cNvSpPr>
            <a:spLocks noChangeShapeType="1"/>
          </p:cNvSpPr>
          <p:nvPr/>
        </p:nvSpPr>
        <p:spPr bwMode="auto">
          <a:xfrm>
            <a:off x="1441450"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Line 31">
            <a:extLst>
              <a:ext uri="{FF2B5EF4-FFF2-40B4-BE49-F238E27FC236}">
                <a16:creationId xmlns:a16="http://schemas.microsoft.com/office/drawing/2014/main" id="{51DC6E04-A89C-A2FA-3C7D-D9E862A31C9F}"/>
              </a:ext>
            </a:extLst>
          </p:cNvPr>
          <p:cNvSpPr>
            <a:spLocks noChangeShapeType="1"/>
          </p:cNvSpPr>
          <p:nvPr/>
        </p:nvSpPr>
        <p:spPr bwMode="auto">
          <a:xfrm>
            <a:off x="1985963"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Line 32">
            <a:extLst>
              <a:ext uri="{FF2B5EF4-FFF2-40B4-BE49-F238E27FC236}">
                <a16:creationId xmlns:a16="http://schemas.microsoft.com/office/drawing/2014/main" id="{D3678011-20A0-7B47-BECA-C06CE9AAE028}"/>
              </a:ext>
            </a:extLst>
          </p:cNvPr>
          <p:cNvSpPr>
            <a:spLocks noChangeShapeType="1"/>
          </p:cNvSpPr>
          <p:nvPr/>
        </p:nvSpPr>
        <p:spPr bwMode="auto">
          <a:xfrm>
            <a:off x="2532063"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0" name="Line 33">
            <a:extLst>
              <a:ext uri="{FF2B5EF4-FFF2-40B4-BE49-F238E27FC236}">
                <a16:creationId xmlns:a16="http://schemas.microsoft.com/office/drawing/2014/main" id="{2DC7999D-B3C3-E9FE-6D75-9A3FB409A353}"/>
              </a:ext>
            </a:extLst>
          </p:cNvPr>
          <p:cNvSpPr>
            <a:spLocks noChangeShapeType="1"/>
          </p:cNvSpPr>
          <p:nvPr/>
        </p:nvSpPr>
        <p:spPr bwMode="auto">
          <a:xfrm>
            <a:off x="3076575"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Line 34">
            <a:extLst>
              <a:ext uri="{FF2B5EF4-FFF2-40B4-BE49-F238E27FC236}">
                <a16:creationId xmlns:a16="http://schemas.microsoft.com/office/drawing/2014/main" id="{24534F92-D1EB-49F0-BEB9-10CDDE67D6C6}"/>
              </a:ext>
            </a:extLst>
          </p:cNvPr>
          <p:cNvSpPr>
            <a:spLocks noChangeShapeType="1"/>
          </p:cNvSpPr>
          <p:nvPr/>
        </p:nvSpPr>
        <p:spPr bwMode="auto">
          <a:xfrm>
            <a:off x="52388" y="2062163"/>
            <a:ext cx="3576638"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2" name="Line 35">
            <a:extLst>
              <a:ext uri="{FF2B5EF4-FFF2-40B4-BE49-F238E27FC236}">
                <a16:creationId xmlns:a16="http://schemas.microsoft.com/office/drawing/2014/main" id="{1F322421-903F-F162-4A57-915CDFB5CD07}"/>
              </a:ext>
            </a:extLst>
          </p:cNvPr>
          <p:cNvSpPr>
            <a:spLocks noChangeShapeType="1"/>
          </p:cNvSpPr>
          <p:nvPr/>
        </p:nvSpPr>
        <p:spPr bwMode="auto">
          <a:xfrm>
            <a:off x="52388" y="2433638"/>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 name="Line 36">
            <a:extLst>
              <a:ext uri="{FF2B5EF4-FFF2-40B4-BE49-F238E27FC236}">
                <a16:creationId xmlns:a16="http://schemas.microsoft.com/office/drawing/2014/main" id="{574C8CB0-A031-4162-9D32-3E60164283E7}"/>
              </a:ext>
            </a:extLst>
          </p:cNvPr>
          <p:cNvSpPr>
            <a:spLocks noChangeShapeType="1"/>
          </p:cNvSpPr>
          <p:nvPr/>
        </p:nvSpPr>
        <p:spPr bwMode="auto">
          <a:xfrm>
            <a:off x="52388" y="2805113"/>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4" name="Line 37">
            <a:extLst>
              <a:ext uri="{FF2B5EF4-FFF2-40B4-BE49-F238E27FC236}">
                <a16:creationId xmlns:a16="http://schemas.microsoft.com/office/drawing/2014/main" id="{A7169BB6-E6C8-C5B8-6AC6-7C87EB16AD1F}"/>
              </a:ext>
            </a:extLst>
          </p:cNvPr>
          <p:cNvSpPr>
            <a:spLocks noChangeShapeType="1"/>
          </p:cNvSpPr>
          <p:nvPr/>
        </p:nvSpPr>
        <p:spPr bwMode="auto">
          <a:xfrm>
            <a:off x="58738"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5" name="Line 38">
            <a:extLst>
              <a:ext uri="{FF2B5EF4-FFF2-40B4-BE49-F238E27FC236}">
                <a16:creationId xmlns:a16="http://schemas.microsoft.com/office/drawing/2014/main" id="{DB522EB2-BE32-4E48-1CD5-72BD2C70A8D8}"/>
              </a:ext>
            </a:extLst>
          </p:cNvPr>
          <p:cNvSpPr>
            <a:spLocks noChangeShapeType="1"/>
          </p:cNvSpPr>
          <p:nvPr/>
        </p:nvSpPr>
        <p:spPr bwMode="auto">
          <a:xfrm>
            <a:off x="3622675" y="1684338"/>
            <a:ext cx="0" cy="1497012"/>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6" name="Line 39">
            <a:extLst>
              <a:ext uri="{FF2B5EF4-FFF2-40B4-BE49-F238E27FC236}">
                <a16:creationId xmlns:a16="http://schemas.microsoft.com/office/drawing/2014/main" id="{88043F36-3A05-AB22-4F6D-DF25BE33E366}"/>
              </a:ext>
            </a:extLst>
          </p:cNvPr>
          <p:cNvSpPr>
            <a:spLocks noChangeShapeType="1"/>
          </p:cNvSpPr>
          <p:nvPr/>
        </p:nvSpPr>
        <p:spPr bwMode="auto">
          <a:xfrm>
            <a:off x="52388" y="1690688"/>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Line 40">
            <a:extLst>
              <a:ext uri="{FF2B5EF4-FFF2-40B4-BE49-F238E27FC236}">
                <a16:creationId xmlns:a16="http://schemas.microsoft.com/office/drawing/2014/main" id="{AD50A0BF-9CDA-4FFF-7B08-FA1F3C479804}"/>
              </a:ext>
            </a:extLst>
          </p:cNvPr>
          <p:cNvSpPr>
            <a:spLocks noChangeShapeType="1"/>
          </p:cNvSpPr>
          <p:nvPr/>
        </p:nvSpPr>
        <p:spPr bwMode="auto">
          <a:xfrm>
            <a:off x="52388" y="3175000"/>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8" name="Rectangle 41">
            <a:extLst>
              <a:ext uri="{FF2B5EF4-FFF2-40B4-BE49-F238E27FC236}">
                <a16:creationId xmlns:a16="http://schemas.microsoft.com/office/drawing/2014/main" id="{4C9A835B-2E2E-F399-2D49-95C7205A9116}"/>
              </a:ext>
            </a:extLst>
          </p:cNvPr>
          <p:cNvSpPr>
            <a:spLocks noChangeArrowheads="1"/>
          </p:cNvSpPr>
          <p:nvPr/>
        </p:nvSpPr>
        <p:spPr bwMode="auto">
          <a:xfrm>
            <a:off x="989013" y="1733550"/>
            <a:ext cx="200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9" name="Rectangle 42">
            <a:extLst>
              <a:ext uri="{FF2B5EF4-FFF2-40B4-BE49-F238E27FC236}">
                <a16:creationId xmlns:a16="http://schemas.microsoft.com/office/drawing/2014/main" id="{4D6CE6BD-58E6-2BBC-DA10-A338576748B9}"/>
              </a:ext>
            </a:extLst>
          </p:cNvPr>
          <p:cNvSpPr>
            <a:spLocks noChangeArrowheads="1"/>
          </p:cNvSpPr>
          <p:nvPr/>
        </p:nvSpPr>
        <p:spPr bwMode="auto">
          <a:xfrm>
            <a:off x="1068388" y="1733550"/>
            <a:ext cx="350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43">
            <a:extLst>
              <a:ext uri="{FF2B5EF4-FFF2-40B4-BE49-F238E27FC236}">
                <a16:creationId xmlns:a16="http://schemas.microsoft.com/office/drawing/2014/main" id="{BB00D6A5-D397-E182-6844-7911AAB642CA}"/>
              </a:ext>
            </a:extLst>
          </p:cNvPr>
          <p:cNvSpPr>
            <a:spLocks noChangeArrowheads="1"/>
          </p:cNvSpPr>
          <p:nvPr/>
        </p:nvSpPr>
        <p:spPr bwMode="auto">
          <a:xfrm>
            <a:off x="1533525"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1" name="Rectangle 44">
            <a:extLst>
              <a:ext uri="{FF2B5EF4-FFF2-40B4-BE49-F238E27FC236}">
                <a16:creationId xmlns:a16="http://schemas.microsoft.com/office/drawing/2014/main" id="{FB7C6B9E-897D-3DC6-541E-7FCBE18C4A1F}"/>
              </a:ext>
            </a:extLst>
          </p:cNvPr>
          <p:cNvSpPr>
            <a:spLocks noChangeArrowheads="1"/>
          </p:cNvSpPr>
          <p:nvPr/>
        </p:nvSpPr>
        <p:spPr bwMode="auto">
          <a:xfrm>
            <a:off x="1612900"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2" name="Rectangle 45">
            <a:extLst>
              <a:ext uri="{FF2B5EF4-FFF2-40B4-BE49-F238E27FC236}">
                <a16:creationId xmlns:a16="http://schemas.microsoft.com/office/drawing/2014/main" id="{A7D9638F-3E3D-B3AE-4D60-E1CFCBD8EA41}"/>
              </a:ext>
            </a:extLst>
          </p:cNvPr>
          <p:cNvSpPr>
            <a:spLocks noChangeArrowheads="1"/>
          </p:cNvSpPr>
          <p:nvPr/>
        </p:nvSpPr>
        <p:spPr bwMode="auto">
          <a:xfrm>
            <a:off x="2078038"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3" name="Rectangle 46">
            <a:extLst>
              <a:ext uri="{FF2B5EF4-FFF2-40B4-BE49-F238E27FC236}">
                <a16:creationId xmlns:a16="http://schemas.microsoft.com/office/drawing/2014/main" id="{39AA5941-8171-0E25-1A14-68BB4D0520BB}"/>
              </a:ext>
            </a:extLst>
          </p:cNvPr>
          <p:cNvSpPr>
            <a:spLocks noChangeArrowheads="1"/>
          </p:cNvSpPr>
          <p:nvPr/>
        </p:nvSpPr>
        <p:spPr bwMode="auto">
          <a:xfrm>
            <a:off x="2157413"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4" name="Rectangle 47">
            <a:extLst>
              <a:ext uri="{FF2B5EF4-FFF2-40B4-BE49-F238E27FC236}">
                <a16:creationId xmlns:a16="http://schemas.microsoft.com/office/drawing/2014/main" id="{C2629F13-823C-2F5D-9D63-C92DEF6471BA}"/>
              </a:ext>
            </a:extLst>
          </p:cNvPr>
          <p:cNvSpPr>
            <a:spLocks noChangeArrowheads="1"/>
          </p:cNvSpPr>
          <p:nvPr/>
        </p:nvSpPr>
        <p:spPr bwMode="auto">
          <a:xfrm>
            <a:off x="2624138"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5" name="Rectangle 48">
            <a:extLst>
              <a:ext uri="{FF2B5EF4-FFF2-40B4-BE49-F238E27FC236}">
                <a16:creationId xmlns:a16="http://schemas.microsoft.com/office/drawing/2014/main" id="{DDDC0DD8-70F8-4654-1B92-08667E0F7E4E}"/>
              </a:ext>
            </a:extLst>
          </p:cNvPr>
          <p:cNvSpPr>
            <a:spLocks noChangeArrowheads="1"/>
          </p:cNvSpPr>
          <p:nvPr/>
        </p:nvSpPr>
        <p:spPr bwMode="auto">
          <a:xfrm>
            <a:off x="2703513"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6" name="Rectangle 49">
            <a:extLst>
              <a:ext uri="{FF2B5EF4-FFF2-40B4-BE49-F238E27FC236}">
                <a16:creationId xmlns:a16="http://schemas.microsoft.com/office/drawing/2014/main" id="{433872EA-9EA0-B2D8-8ACA-D488857C66E2}"/>
              </a:ext>
            </a:extLst>
          </p:cNvPr>
          <p:cNvSpPr>
            <a:spLocks noChangeArrowheads="1"/>
          </p:cNvSpPr>
          <p:nvPr/>
        </p:nvSpPr>
        <p:spPr bwMode="auto">
          <a:xfrm>
            <a:off x="3168650" y="1733550"/>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7" name="Rectangle 50">
            <a:extLst>
              <a:ext uri="{FF2B5EF4-FFF2-40B4-BE49-F238E27FC236}">
                <a16:creationId xmlns:a16="http://schemas.microsoft.com/office/drawing/2014/main" id="{6FD025F2-BE8B-F756-6675-7F0620F34D1C}"/>
              </a:ext>
            </a:extLst>
          </p:cNvPr>
          <p:cNvSpPr>
            <a:spLocks noChangeArrowheads="1"/>
          </p:cNvSpPr>
          <p:nvPr/>
        </p:nvSpPr>
        <p:spPr bwMode="auto">
          <a:xfrm>
            <a:off x="3248025" y="1733550"/>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8" name="Rectangle 51">
            <a:extLst>
              <a:ext uri="{FF2B5EF4-FFF2-40B4-BE49-F238E27FC236}">
                <a16:creationId xmlns:a16="http://schemas.microsoft.com/office/drawing/2014/main" id="{C3EDC4F4-6C14-8ABB-9DD5-4834DC43DE0D}"/>
              </a:ext>
            </a:extLst>
          </p:cNvPr>
          <p:cNvSpPr>
            <a:spLocks noChangeArrowheads="1"/>
          </p:cNvSpPr>
          <p:nvPr/>
        </p:nvSpPr>
        <p:spPr bwMode="auto">
          <a:xfrm>
            <a:off x="150813" y="2105025"/>
            <a:ext cx="723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9" name="Rectangle 62">
            <a:extLst>
              <a:ext uri="{FF2B5EF4-FFF2-40B4-BE49-F238E27FC236}">
                <a16:creationId xmlns:a16="http://schemas.microsoft.com/office/drawing/2014/main" id="{1BAF7E91-A574-6AD4-245B-8F157D34DCD4}"/>
              </a:ext>
            </a:extLst>
          </p:cNvPr>
          <p:cNvSpPr>
            <a:spLocks noChangeArrowheads="1"/>
          </p:cNvSpPr>
          <p:nvPr/>
        </p:nvSpPr>
        <p:spPr bwMode="auto">
          <a:xfrm>
            <a:off x="150813" y="2473325"/>
            <a:ext cx="76041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36" name="Group 335">
            <a:extLst>
              <a:ext uri="{FF2B5EF4-FFF2-40B4-BE49-F238E27FC236}">
                <a16:creationId xmlns:a16="http://schemas.microsoft.com/office/drawing/2014/main" id="{7612EBF3-1ABE-4711-0997-222959060D3A}"/>
              </a:ext>
            </a:extLst>
          </p:cNvPr>
          <p:cNvGrpSpPr/>
          <p:nvPr/>
        </p:nvGrpSpPr>
        <p:grpSpPr>
          <a:xfrm>
            <a:off x="2078038" y="2105025"/>
            <a:ext cx="339725" cy="730250"/>
            <a:chOff x="2078038" y="2105025"/>
            <a:chExt cx="339725" cy="730250"/>
          </a:xfrm>
        </p:grpSpPr>
        <p:sp>
          <p:nvSpPr>
            <p:cNvPr id="243" name="Rectangle 56">
              <a:extLst>
                <a:ext uri="{FF2B5EF4-FFF2-40B4-BE49-F238E27FC236}">
                  <a16:creationId xmlns:a16="http://schemas.microsoft.com/office/drawing/2014/main" id="{DB9759C8-D808-81BA-D42E-AE10390252CD}"/>
                </a:ext>
              </a:extLst>
            </p:cNvPr>
            <p:cNvSpPr>
              <a:spLocks noChangeArrowheads="1"/>
            </p:cNvSpPr>
            <p:nvPr/>
          </p:nvSpPr>
          <p:spPr bwMode="auto">
            <a:xfrm>
              <a:off x="2078038" y="2105025"/>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4" name="Rectangle 57">
              <a:extLst>
                <a:ext uri="{FF2B5EF4-FFF2-40B4-BE49-F238E27FC236}">
                  <a16:creationId xmlns:a16="http://schemas.microsoft.com/office/drawing/2014/main" id="{4DF96B0A-2DA6-B771-3DAB-DDA8A0654F31}"/>
                </a:ext>
              </a:extLst>
            </p:cNvPr>
            <p:cNvSpPr>
              <a:spLocks noChangeArrowheads="1"/>
            </p:cNvSpPr>
            <p:nvPr/>
          </p:nvSpPr>
          <p:spPr bwMode="auto">
            <a:xfrm>
              <a:off x="2182813" y="223361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4" name="Rectangle 67">
              <a:extLst>
                <a:ext uri="{FF2B5EF4-FFF2-40B4-BE49-F238E27FC236}">
                  <a16:creationId xmlns:a16="http://schemas.microsoft.com/office/drawing/2014/main" id="{0107CF49-A4DC-F073-238B-6FDA3F0630CB}"/>
                </a:ext>
              </a:extLst>
            </p:cNvPr>
            <p:cNvSpPr>
              <a:spLocks noChangeArrowheads="1"/>
            </p:cNvSpPr>
            <p:nvPr/>
          </p:nvSpPr>
          <p:spPr bwMode="auto">
            <a:xfrm>
              <a:off x="2078038"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5" name="Rectangle 68">
              <a:extLst>
                <a:ext uri="{FF2B5EF4-FFF2-40B4-BE49-F238E27FC236}">
                  <a16:creationId xmlns:a16="http://schemas.microsoft.com/office/drawing/2014/main" id="{1517FFA7-F25B-1EE8-AEB7-FE36F8098446}"/>
                </a:ext>
              </a:extLst>
            </p:cNvPr>
            <p:cNvSpPr>
              <a:spLocks noChangeArrowheads="1"/>
            </p:cNvSpPr>
            <p:nvPr/>
          </p:nvSpPr>
          <p:spPr bwMode="auto">
            <a:xfrm>
              <a:off x="2182813"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260" name="Rectangle 73">
            <a:extLst>
              <a:ext uri="{FF2B5EF4-FFF2-40B4-BE49-F238E27FC236}">
                <a16:creationId xmlns:a16="http://schemas.microsoft.com/office/drawing/2014/main" id="{7228B82A-DF84-EF40-8078-12F4CE036719}"/>
              </a:ext>
            </a:extLst>
          </p:cNvPr>
          <p:cNvSpPr>
            <a:spLocks noChangeArrowheads="1"/>
          </p:cNvSpPr>
          <p:nvPr/>
        </p:nvSpPr>
        <p:spPr bwMode="auto">
          <a:xfrm>
            <a:off x="150813" y="2844800"/>
            <a:ext cx="723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34" name="Group 333">
            <a:extLst>
              <a:ext uri="{FF2B5EF4-FFF2-40B4-BE49-F238E27FC236}">
                <a16:creationId xmlns:a16="http://schemas.microsoft.com/office/drawing/2014/main" id="{1EFC1130-E0E6-8383-6B4B-F326E6D904EA}"/>
              </a:ext>
            </a:extLst>
          </p:cNvPr>
          <p:cNvGrpSpPr/>
          <p:nvPr/>
        </p:nvGrpSpPr>
        <p:grpSpPr>
          <a:xfrm>
            <a:off x="989013" y="2105025"/>
            <a:ext cx="338137" cy="1098550"/>
            <a:chOff x="989013" y="2105025"/>
            <a:chExt cx="338137" cy="1098550"/>
          </a:xfrm>
        </p:grpSpPr>
        <p:sp>
          <p:nvSpPr>
            <p:cNvPr id="239" name="Rectangle 52">
              <a:extLst>
                <a:ext uri="{FF2B5EF4-FFF2-40B4-BE49-F238E27FC236}">
                  <a16:creationId xmlns:a16="http://schemas.microsoft.com/office/drawing/2014/main" id="{C3462449-80CC-43F0-043E-4132B70772C5}"/>
                </a:ext>
              </a:extLst>
            </p:cNvPr>
            <p:cNvSpPr>
              <a:spLocks noChangeArrowheads="1"/>
            </p:cNvSpPr>
            <p:nvPr/>
          </p:nvSpPr>
          <p:spPr bwMode="auto">
            <a:xfrm>
              <a:off x="989013"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0" name="Rectangle 53">
              <a:extLst>
                <a:ext uri="{FF2B5EF4-FFF2-40B4-BE49-F238E27FC236}">
                  <a16:creationId xmlns:a16="http://schemas.microsoft.com/office/drawing/2014/main" id="{32A91465-0D71-9FB8-A9A8-EB9CA9721B3C}"/>
                </a:ext>
              </a:extLst>
            </p:cNvPr>
            <p:cNvSpPr>
              <a:spLocks noChangeArrowheads="1"/>
            </p:cNvSpPr>
            <p:nvPr/>
          </p:nvSpPr>
          <p:spPr bwMode="auto">
            <a:xfrm>
              <a:off x="1092200" y="223361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0" name="Rectangle 63">
              <a:extLst>
                <a:ext uri="{FF2B5EF4-FFF2-40B4-BE49-F238E27FC236}">
                  <a16:creationId xmlns:a16="http://schemas.microsoft.com/office/drawing/2014/main" id="{78C11AC5-2697-2146-AE68-3796FD64782C}"/>
                </a:ext>
              </a:extLst>
            </p:cNvPr>
            <p:cNvSpPr>
              <a:spLocks noChangeArrowheads="1"/>
            </p:cNvSpPr>
            <p:nvPr/>
          </p:nvSpPr>
          <p:spPr bwMode="auto">
            <a:xfrm>
              <a:off x="989013"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1" name="Rectangle 64">
              <a:extLst>
                <a:ext uri="{FF2B5EF4-FFF2-40B4-BE49-F238E27FC236}">
                  <a16:creationId xmlns:a16="http://schemas.microsoft.com/office/drawing/2014/main" id="{1CDD3F2F-1A6C-1C41-A5C8-E2893BD63330}"/>
                </a:ext>
              </a:extLst>
            </p:cNvPr>
            <p:cNvSpPr>
              <a:spLocks noChangeArrowheads="1"/>
            </p:cNvSpPr>
            <p:nvPr/>
          </p:nvSpPr>
          <p:spPr bwMode="auto">
            <a:xfrm>
              <a:off x="1092200"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1" name="Rectangle 74">
              <a:extLst>
                <a:ext uri="{FF2B5EF4-FFF2-40B4-BE49-F238E27FC236}">
                  <a16:creationId xmlns:a16="http://schemas.microsoft.com/office/drawing/2014/main" id="{8FFF72FD-F134-0263-18ED-3EBA657DDD4C}"/>
                </a:ext>
              </a:extLst>
            </p:cNvPr>
            <p:cNvSpPr>
              <a:spLocks noChangeArrowheads="1"/>
            </p:cNvSpPr>
            <p:nvPr/>
          </p:nvSpPr>
          <p:spPr bwMode="auto">
            <a:xfrm>
              <a:off x="989013"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2" name="Rectangle 75">
              <a:extLst>
                <a:ext uri="{FF2B5EF4-FFF2-40B4-BE49-F238E27FC236}">
                  <a16:creationId xmlns:a16="http://schemas.microsoft.com/office/drawing/2014/main" id="{2B71162F-C36A-7C3D-EBD5-01373E0598B6}"/>
                </a:ext>
              </a:extLst>
            </p:cNvPr>
            <p:cNvSpPr>
              <a:spLocks noChangeArrowheads="1"/>
            </p:cNvSpPr>
            <p:nvPr/>
          </p:nvSpPr>
          <p:spPr bwMode="auto">
            <a:xfrm>
              <a:off x="1092200" y="297656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10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335" name="Group 334">
            <a:extLst>
              <a:ext uri="{FF2B5EF4-FFF2-40B4-BE49-F238E27FC236}">
                <a16:creationId xmlns:a16="http://schemas.microsoft.com/office/drawing/2014/main" id="{8EB26B47-59A3-173F-3A7B-85148D372AC4}"/>
              </a:ext>
            </a:extLst>
          </p:cNvPr>
          <p:cNvGrpSpPr/>
          <p:nvPr/>
        </p:nvGrpSpPr>
        <p:grpSpPr>
          <a:xfrm>
            <a:off x="1533525" y="2105025"/>
            <a:ext cx="338138" cy="1098550"/>
            <a:chOff x="1533525" y="2105025"/>
            <a:chExt cx="338138" cy="1098550"/>
          </a:xfrm>
        </p:grpSpPr>
        <p:sp>
          <p:nvSpPr>
            <p:cNvPr id="241" name="Rectangle 54">
              <a:extLst>
                <a:ext uri="{FF2B5EF4-FFF2-40B4-BE49-F238E27FC236}">
                  <a16:creationId xmlns:a16="http://schemas.microsoft.com/office/drawing/2014/main" id="{E83E58D7-A0D4-2950-2790-B0FB78A01CEF}"/>
                </a:ext>
              </a:extLst>
            </p:cNvPr>
            <p:cNvSpPr>
              <a:spLocks noChangeArrowheads="1"/>
            </p:cNvSpPr>
            <p:nvPr/>
          </p:nvSpPr>
          <p:spPr bwMode="auto">
            <a:xfrm>
              <a:off x="1533525"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2" name="Rectangle 55">
              <a:extLst>
                <a:ext uri="{FF2B5EF4-FFF2-40B4-BE49-F238E27FC236}">
                  <a16:creationId xmlns:a16="http://schemas.microsoft.com/office/drawing/2014/main" id="{F96601C1-B76F-BAB1-B98D-ABA50883AB94}"/>
                </a:ext>
              </a:extLst>
            </p:cNvPr>
            <p:cNvSpPr>
              <a:spLocks noChangeArrowheads="1"/>
            </p:cNvSpPr>
            <p:nvPr/>
          </p:nvSpPr>
          <p:spPr bwMode="auto">
            <a:xfrm>
              <a:off x="1636713" y="223361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2" name="Rectangle 65">
              <a:extLst>
                <a:ext uri="{FF2B5EF4-FFF2-40B4-BE49-F238E27FC236}">
                  <a16:creationId xmlns:a16="http://schemas.microsoft.com/office/drawing/2014/main" id="{1B530942-1BFC-6832-A5D3-372BF20C758F}"/>
                </a:ext>
              </a:extLst>
            </p:cNvPr>
            <p:cNvSpPr>
              <a:spLocks noChangeArrowheads="1"/>
            </p:cNvSpPr>
            <p:nvPr/>
          </p:nvSpPr>
          <p:spPr bwMode="auto">
            <a:xfrm>
              <a:off x="1533525"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3" name="Rectangle 66">
              <a:extLst>
                <a:ext uri="{FF2B5EF4-FFF2-40B4-BE49-F238E27FC236}">
                  <a16:creationId xmlns:a16="http://schemas.microsoft.com/office/drawing/2014/main" id="{F221462E-2E9E-8E9D-57FD-492AD36C19E1}"/>
                </a:ext>
              </a:extLst>
            </p:cNvPr>
            <p:cNvSpPr>
              <a:spLocks noChangeArrowheads="1"/>
            </p:cNvSpPr>
            <p:nvPr/>
          </p:nvSpPr>
          <p:spPr bwMode="auto">
            <a:xfrm>
              <a:off x="1636713"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3" name="Rectangle 76">
              <a:extLst>
                <a:ext uri="{FF2B5EF4-FFF2-40B4-BE49-F238E27FC236}">
                  <a16:creationId xmlns:a16="http://schemas.microsoft.com/office/drawing/2014/main" id="{366995E9-A9E9-4B5B-C544-20D742675F44}"/>
                </a:ext>
              </a:extLst>
            </p:cNvPr>
            <p:cNvSpPr>
              <a:spLocks noChangeArrowheads="1"/>
            </p:cNvSpPr>
            <p:nvPr/>
          </p:nvSpPr>
          <p:spPr bwMode="auto">
            <a:xfrm>
              <a:off x="1533525"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4" name="Rectangle 77">
              <a:extLst>
                <a:ext uri="{FF2B5EF4-FFF2-40B4-BE49-F238E27FC236}">
                  <a16:creationId xmlns:a16="http://schemas.microsoft.com/office/drawing/2014/main" id="{10376D3C-103C-53E9-F72A-BC100BB3AF04}"/>
                </a:ext>
              </a:extLst>
            </p:cNvPr>
            <p:cNvSpPr>
              <a:spLocks noChangeArrowheads="1"/>
            </p:cNvSpPr>
            <p:nvPr/>
          </p:nvSpPr>
          <p:spPr bwMode="auto">
            <a:xfrm>
              <a:off x="1636713" y="297656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337" name="Group 336">
            <a:extLst>
              <a:ext uri="{FF2B5EF4-FFF2-40B4-BE49-F238E27FC236}">
                <a16:creationId xmlns:a16="http://schemas.microsoft.com/office/drawing/2014/main" id="{44746907-1240-D1E7-4812-AE48F5480C85}"/>
              </a:ext>
            </a:extLst>
          </p:cNvPr>
          <p:cNvGrpSpPr/>
          <p:nvPr/>
        </p:nvGrpSpPr>
        <p:grpSpPr>
          <a:xfrm>
            <a:off x="2624138" y="2105025"/>
            <a:ext cx="338137" cy="1098550"/>
            <a:chOff x="2624138" y="2105025"/>
            <a:chExt cx="338137" cy="1098550"/>
          </a:xfrm>
        </p:grpSpPr>
        <p:sp>
          <p:nvSpPr>
            <p:cNvPr id="245" name="Rectangle 58">
              <a:extLst>
                <a:ext uri="{FF2B5EF4-FFF2-40B4-BE49-F238E27FC236}">
                  <a16:creationId xmlns:a16="http://schemas.microsoft.com/office/drawing/2014/main" id="{A657FAB7-A707-5C50-2F4A-844CA45A4784}"/>
                </a:ext>
              </a:extLst>
            </p:cNvPr>
            <p:cNvSpPr>
              <a:spLocks noChangeArrowheads="1"/>
            </p:cNvSpPr>
            <p:nvPr/>
          </p:nvSpPr>
          <p:spPr bwMode="auto">
            <a:xfrm>
              <a:off x="2624138"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6" name="Rectangle 59">
              <a:extLst>
                <a:ext uri="{FF2B5EF4-FFF2-40B4-BE49-F238E27FC236}">
                  <a16:creationId xmlns:a16="http://schemas.microsoft.com/office/drawing/2014/main" id="{AB09C6BA-42C3-D431-D04C-EB903ECBA57E}"/>
                </a:ext>
              </a:extLst>
            </p:cNvPr>
            <p:cNvSpPr>
              <a:spLocks noChangeArrowheads="1"/>
            </p:cNvSpPr>
            <p:nvPr/>
          </p:nvSpPr>
          <p:spPr bwMode="auto">
            <a:xfrm>
              <a:off x="2727325" y="2233613"/>
              <a:ext cx="2349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6" name="Rectangle 69">
              <a:extLst>
                <a:ext uri="{FF2B5EF4-FFF2-40B4-BE49-F238E27FC236}">
                  <a16:creationId xmlns:a16="http://schemas.microsoft.com/office/drawing/2014/main" id="{A3D89BD3-095F-0BA7-DF05-73FF44E0378B}"/>
                </a:ext>
              </a:extLst>
            </p:cNvPr>
            <p:cNvSpPr>
              <a:spLocks noChangeArrowheads="1"/>
            </p:cNvSpPr>
            <p:nvPr/>
          </p:nvSpPr>
          <p:spPr bwMode="auto">
            <a:xfrm>
              <a:off x="2624138"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7" name="Rectangle 70">
              <a:extLst>
                <a:ext uri="{FF2B5EF4-FFF2-40B4-BE49-F238E27FC236}">
                  <a16:creationId xmlns:a16="http://schemas.microsoft.com/office/drawing/2014/main" id="{7B5BA04B-0C55-1735-3577-60EB0D8F083E}"/>
                </a:ext>
              </a:extLst>
            </p:cNvPr>
            <p:cNvSpPr>
              <a:spLocks noChangeArrowheads="1"/>
            </p:cNvSpPr>
            <p:nvPr/>
          </p:nvSpPr>
          <p:spPr bwMode="auto">
            <a:xfrm>
              <a:off x="2727325" y="2605088"/>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5" name="Rectangle 78">
              <a:extLst>
                <a:ext uri="{FF2B5EF4-FFF2-40B4-BE49-F238E27FC236}">
                  <a16:creationId xmlns:a16="http://schemas.microsoft.com/office/drawing/2014/main" id="{3FE8C06F-1169-9507-65D0-5AF8583086CD}"/>
                </a:ext>
              </a:extLst>
            </p:cNvPr>
            <p:cNvSpPr>
              <a:spLocks noChangeArrowheads="1"/>
            </p:cNvSpPr>
            <p:nvPr/>
          </p:nvSpPr>
          <p:spPr bwMode="auto">
            <a:xfrm>
              <a:off x="2624138"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6" name="Rectangle 79">
              <a:extLst>
                <a:ext uri="{FF2B5EF4-FFF2-40B4-BE49-F238E27FC236}">
                  <a16:creationId xmlns:a16="http://schemas.microsoft.com/office/drawing/2014/main" id="{FEBEBB98-2107-07F1-2E9F-BB5CABA9774D}"/>
                </a:ext>
              </a:extLst>
            </p:cNvPr>
            <p:cNvSpPr>
              <a:spLocks noChangeArrowheads="1"/>
            </p:cNvSpPr>
            <p:nvPr/>
          </p:nvSpPr>
          <p:spPr bwMode="auto">
            <a:xfrm>
              <a:off x="2727325" y="2976563"/>
              <a:ext cx="1571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338" name="Group 337">
            <a:extLst>
              <a:ext uri="{FF2B5EF4-FFF2-40B4-BE49-F238E27FC236}">
                <a16:creationId xmlns:a16="http://schemas.microsoft.com/office/drawing/2014/main" id="{5BBCF6A5-6CD7-21B4-9523-ABD1613D5EA7}"/>
              </a:ext>
            </a:extLst>
          </p:cNvPr>
          <p:cNvGrpSpPr/>
          <p:nvPr/>
        </p:nvGrpSpPr>
        <p:grpSpPr>
          <a:xfrm>
            <a:off x="3168650" y="2105025"/>
            <a:ext cx="338138" cy="1098550"/>
            <a:chOff x="3168650" y="2105025"/>
            <a:chExt cx="338138" cy="1098550"/>
          </a:xfrm>
        </p:grpSpPr>
        <p:sp>
          <p:nvSpPr>
            <p:cNvPr id="247" name="Rectangle 60">
              <a:extLst>
                <a:ext uri="{FF2B5EF4-FFF2-40B4-BE49-F238E27FC236}">
                  <a16:creationId xmlns:a16="http://schemas.microsoft.com/office/drawing/2014/main" id="{37F7BF25-BB80-F74F-1E82-78115D419D8C}"/>
                </a:ext>
              </a:extLst>
            </p:cNvPr>
            <p:cNvSpPr>
              <a:spLocks noChangeArrowheads="1"/>
            </p:cNvSpPr>
            <p:nvPr/>
          </p:nvSpPr>
          <p:spPr bwMode="auto">
            <a:xfrm>
              <a:off x="3168650" y="2105025"/>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8" name="Rectangle 61">
              <a:extLst>
                <a:ext uri="{FF2B5EF4-FFF2-40B4-BE49-F238E27FC236}">
                  <a16:creationId xmlns:a16="http://schemas.microsoft.com/office/drawing/2014/main" id="{2B3ECC9A-1C3A-FF66-EEB0-049B383C6A06}"/>
                </a:ext>
              </a:extLst>
            </p:cNvPr>
            <p:cNvSpPr>
              <a:spLocks noChangeArrowheads="1"/>
            </p:cNvSpPr>
            <p:nvPr/>
          </p:nvSpPr>
          <p:spPr bwMode="auto">
            <a:xfrm>
              <a:off x="3273425" y="2233613"/>
              <a:ext cx="233363"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8" name="Rectangle 71">
              <a:extLst>
                <a:ext uri="{FF2B5EF4-FFF2-40B4-BE49-F238E27FC236}">
                  <a16:creationId xmlns:a16="http://schemas.microsoft.com/office/drawing/2014/main" id="{99340C15-7742-0A54-6830-C15586E7D1D8}"/>
                </a:ext>
              </a:extLst>
            </p:cNvPr>
            <p:cNvSpPr>
              <a:spLocks noChangeArrowheads="1"/>
            </p:cNvSpPr>
            <p:nvPr/>
          </p:nvSpPr>
          <p:spPr bwMode="auto">
            <a:xfrm>
              <a:off x="3168650" y="2473325"/>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9" name="Rectangle 72">
              <a:extLst>
                <a:ext uri="{FF2B5EF4-FFF2-40B4-BE49-F238E27FC236}">
                  <a16:creationId xmlns:a16="http://schemas.microsoft.com/office/drawing/2014/main" id="{998523CF-CBFA-CB28-7A3D-11E7A164B56A}"/>
                </a:ext>
              </a:extLst>
            </p:cNvPr>
            <p:cNvSpPr>
              <a:spLocks noChangeArrowheads="1"/>
            </p:cNvSpPr>
            <p:nvPr/>
          </p:nvSpPr>
          <p:spPr bwMode="auto">
            <a:xfrm>
              <a:off x="3273425" y="2605088"/>
              <a:ext cx="1555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7" name="Rectangle 80">
              <a:extLst>
                <a:ext uri="{FF2B5EF4-FFF2-40B4-BE49-F238E27FC236}">
                  <a16:creationId xmlns:a16="http://schemas.microsoft.com/office/drawing/2014/main" id="{81D812E8-6077-BDC5-A0C9-FE65B7BCB031}"/>
                </a:ext>
              </a:extLst>
            </p:cNvPr>
            <p:cNvSpPr>
              <a:spLocks noChangeArrowheads="1"/>
            </p:cNvSpPr>
            <p:nvPr/>
          </p:nvSpPr>
          <p:spPr bwMode="auto">
            <a:xfrm>
              <a:off x="3168650" y="2844800"/>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Calibri" panose="020F0502020204030204" pitchFamily="34" charset="0"/>
                </a:rPr>
                <a:t>v</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8" name="Rectangle 81">
              <a:extLst>
                <a:ext uri="{FF2B5EF4-FFF2-40B4-BE49-F238E27FC236}">
                  <a16:creationId xmlns:a16="http://schemas.microsoft.com/office/drawing/2014/main" id="{D309FCD8-190A-7119-A31F-D6F6BCC10E70}"/>
                </a:ext>
              </a:extLst>
            </p:cNvPr>
            <p:cNvSpPr>
              <a:spLocks noChangeArrowheads="1"/>
            </p:cNvSpPr>
            <p:nvPr/>
          </p:nvSpPr>
          <p:spPr bwMode="auto">
            <a:xfrm>
              <a:off x="3273425" y="2976563"/>
              <a:ext cx="1555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272" name="AutoShape 83">
            <a:extLst>
              <a:ext uri="{FF2B5EF4-FFF2-40B4-BE49-F238E27FC236}">
                <a16:creationId xmlns:a16="http://schemas.microsoft.com/office/drawing/2014/main" id="{08305A2E-D328-1118-DB0F-9F2146235C32}"/>
              </a:ext>
            </a:extLst>
          </p:cNvPr>
          <p:cNvSpPr>
            <a:spLocks noChangeAspect="1" noChangeArrowheads="1" noTextEdit="1"/>
          </p:cNvSpPr>
          <p:nvPr/>
        </p:nvSpPr>
        <p:spPr bwMode="auto">
          <a:xfrm>
            <a:off x="50800" y="4086225"/>
            <a:ext cx="3597275" cy="15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Rectangle 85">
            <a:extLst>
              <a:ext uri="{FF2B5EF4-FFF2-40B4-BE49-F238E27FC236}">
                <a16:creationId xmlns:a16="http://schemas.microsoft.com/office/drawing/2014/main" id="{2223A18B-7E14-9F1B-A8FB-073F84C2976C}"/>
              </a:ext>
            </a:extLst>
          </p:cNvPr>
          <p:cNvSpPr>
            <a:spLocks noChangeArrowheads="1"/>
          </p:cNvSpPr>
          <p:nvPr/>
        </p:nvSpPr>
        <p:spPr bwMode="auto">
          <a:xfrm>
            <a:off x="58738" y="4111625"/>
            <a:ext cx="8382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Rectangle 86">
            <a:extLst>
              <a:ext uri="{FF2B5EF4-FFF2-40B4-BE49-F238E27FC236}">
                <a16:creationId xmlns:a16="http://schemas.microsoft.com/office/drawing/2014/main" id="{1F6164D5-CB96-D55F-C920-C145A9B03B6F}"/>
              </a:ext>
            </a:extLst>
          </p:cNvPr>
          <p:cNvSpPr>
            <a:spLocks noChangeArrowheads="1"/>
          </p:cNvSpPr>
          <p:nvPr/>
        </p:nvSpPr>
        <p:spPr bwMode="auto">
          <a:xfrm>
            <a:off x="896938" y="4111625"/>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Rectangle 87">
            <a:extLst>
              <a:ext uri="{FF2B5EF4-FFF2-40B4-BE49-F238E27FC236}">
                <a16:creationId xmlns:a16="http://schemas.microsoft.com/office/drawing/2014/main" id="{97A1E046-5E18-9496-D707-565CD59EFBDB}"/>
              </a:ext>
            </a:extLst>
          </p:cNvPr>
          <p:cNvSpPr>
            <a:spLocks noChangeArrowheads="1"/>
          </p:cNvSpPr>
          <p:nvPr/>
        </p:nvSpPr>
        <p:spPr bwMode="auto">
          <a:xfrm>
            <a:off x="1441450" y="4111625"/>
            <a:ext cx="546100"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Rectangle 88">
            <a:extLst>
              <a:ext uri="{FF2B5EF4-FFF2-40B4-BE49-F238E27FC236}">
                <a16:creationId xmlns:a16="http://schemas.microsoft.com/office/drawing/2014/main" id="{120F3A4A-DF58-E196-F3E8-395819947A6D}"/>
              </a:ext>
            </a:extLst>
          </p:cNvPr>
          <p:cNvSpPr>
            <a:spLocks noChangeArrowheads="1"/>
          </p:cNvSpPr>
          <p:nvPr/>
        </p:nvSpPr>
        <p:spPr bwMode="auto">
          <a:xfrm>
            <a:off x="1987550" y="4111625"/>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Rectangle 89">
            <a:extLst>
              <a:ext uri="{FF2B5EF4-FFF2-40B4-BE49-F238E27FC236}">
                <a16:creationId xmlns:a16="http://schemas.microsoft.com/office/drawing/2014/main" id="{D7BEE1B3-2411-6F19-ED3F-AE44EC58D953}"/>
              </a:ext>
            </a:extLst>
          </p:cNvPr>
          <p:cNvSpPr>
            <a:spLocks noChangeArrowheads="1"/>
          </p:cNvSpPr>
          <p:nvPr/>
        </p:nvSpPr>
        <p:spPr bwMode="auto">
          <a:xfrm>
            <a:off x="2532063" y="4111625"/>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Rectangle 90">
            <a:extLst>
              <a:ext uri="{FF2B5EF4-FFF2-40B4-BE49-F238E27FC236}">
                <a16:creationId xmlns:a16="http://schemas.microsoft.com/office/drawing/2014/main" id="{7366511A-ED3D-5A0D-5048-EEAA87587352}"/>
              </a:ext>
            </a:extLst>
          </p:cNvPr>
          <p:cNvSpPr>
            <a:spLocks noChangeArrowheads="1"/>
          </p:cNvSpPr>
          <p:nvPr/>
        </p:nvSpPr>
        <p:spPr bwMode="auto">
          <a:xfrm>
            <a:off x="3078163" y="4111625"/>
            <a:ext cx="544513" cy="371475"/>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Rectangle 91">
            <a:extLst>
              <a:ext uri="{FF2B5EF4-FFF2-40B4-BE49-F238E27FC236}">
                <a16:creationId xmlns:a16="http://schemas.microsoft.com/office/drawing/2014/main" id="{0DE3A9E9-CAFB-1B41-0921-B8A647F48FC2}"/>
              </a:ext>
            </a:extLst>
          </p:cNvPr>
          <p:cNvSpPr>
            <a:spLocks noChangeArrowheads="1"/>
          </p:cNvSpPr>
          <p:nvPr/>
        </p:nvSpPr>
        <p:spPr bwMode="auto">
          <a:xfrm>
            <a:off x="58738" y="4483100"/>
            <a:ext cx="8382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Rectangle 92">
            <a:extLst>
              <a:ext uri="{FF2B5EF4-FFF2-40B4-BE49-F238E27FC236}">
                <a16:creationId xmlns:a16="http://schemas.microsoft.com/office/drawing/2014/main" id="{5CA7977A-2D0D-1C82-70C2-B09E9F39BB04}"/>
              </a:ext>
            </a:extLst>
          </p:cNvPr>
          <p:cNvSpPr>
            <a:spLocks noChangeArrowheads="1"/>
          </p:cNvSpPr>
          <p:nvPr/>
        </p:nvSpPr>
        <p:spPr bwMode="auto">
          <a:xfrm>
            <a:off x="896938" y="4483100"/>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Rectangle 93">
            <a:extLst>
              <a:ext uri="{FF2B5EF4-FFF2-40B4-BE49-F238E27FC236}">
                <a16:creationId xmlns:a16="http://schemas.microsoft.com/office/drawing/2014/main" id="{3F3A7821-7B69-D66C-9DDF-4389B4B40CB5}"/>
              </a:ext>
            </a:extLst>
          </p:cNvPr>
          <p:cNvSpPr>
            <a:spLocks noChangeArrowheads="1"/>
          </p:cNvSpPr>
          <p:nvPr/>
        </p:nvSpPr>
        <p:spPr bwMode="auto">
          <a:xfrm>
            <a:off x="1441450" y="4483100"/>
            <a:ext cx="546100"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Rectangle 94">
            <a:extLst>
              <a:ext uri="{FF2B5EF4-FFF2-40B4-BE49-F238E27FC236}">
                <a16:creationId xmlns:a16="http://schemas.microsoft.com/office/drawing/2014/main" id="{0339C027-D69B-C893-6D7B-DFC973F34F89}"/>
              </a:ext>
            </a:extLst>
          </p:cNvPr>
          <p:cNvSpPr>
            <a:spLocks noChangeArrowheads="1"/>
          </p:cNvSpPr>
          <p:nvPr/>
        </p:nvSpPr>
        <p:spPr bwMode="auto">
          <a:xfrm>
            <a:off x="1987550" y="4483100"/>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Rectangle 95">
            <a:extLst>
              <a:ext uri="{FF2B5EF4-FFF2-40B4-BE49-F238E27FC236}">
                <a16:creationId xmlns:a16="http://schemas.microsoft.com/office/drawing/2014/main" id="{2948A518-0980-CA0A-8BD2-C7A49FB6FF7E}"/>
              </a:ext>
            </a:extLst>
          </p:cNvPr>
          <p:cNvSpPr>
            <a:spLocks noChangeArrowheads="1"/>
          </p:cNvSpPr>
          <p:nvPr/>
        </p:nvSpPr>
        <p:spPr bwMode="auto">
          <a:xfrm>
            <a:off x="2532063" y="4483100"/>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Rectangle 96">
            <a:extLst>
              <a:ext uri="{FF2B5EF4-FFF2-40B4-BE49-F238E27FC236}">
                <a16:creationId xmlns:a16="http://schemas.microsoft.com/office/drawing/2014/main" id="{BE55478E-46DC-CA0A-E13F-466E965009F9}"/>
              </a:ext>
            </a:extLst>
          </p:cNvPr>
          <p:cNvSpPr>
            <a:spLocks noChangeArrowheads="1"/>
          </p:cNvSpPr>
          <p:nvPr/>
        </p:nvSpPr>
        <p:spPr bwMode="auto">
          <a:xfrm>
            <a:off x="3078163" y="4483100"/>
            <a:ext cx="544513" cy="37147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Rectangle 97">
            <a:extLst>
              <a:ext uri="{FF2B5EF4-FFF2-40B4-BE49-F238E27FC236}">
                <a16:creationId xmlns:a16="http://schemas.microsoft.com/office/drawing/2014/main" id="{FEC22E89-2CCD-6EF7-CC01-F1F357DA43C8}"/>
              </a:ext>
            </a:extLst>
          </p:cNvPr>
          <p:cNvSpPr>
            <a:spLocks noChangeArrowheads="1"/>
          </p:cNvSpPr>
          <p:nvPr/>
        </p:nvSpPr>
        <p:spPr bwMode="auto">
          <a:xfrm>
            <a:off x="58738" y="4854575"/>
            <a:ext cx="838200"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Rectangle 98">
            <a:extLst>
              <a:ext uri="{FF2B5EF4-FFF2-40B4-BE49-F238E27FC236}">
                <a16:creationId xmlns:a16="http://schemas.microsoft.com/office/drawing/2014/main" id="{67C45F54-129F-E5EE-28F4-030CE199B01E}"/>
              </a:ext>
            </a:extLst>
          </p:cNvPr>
          <p:cNvSpPr>
            <a:spLocks noChangeArrowheads="1"/>
          </p:cNvSpPr>
          <p:nvPr/>
        </p:nvSpPr>
        <p:spPr bwMode="auto">
          <a:xfrm>
            <a:off x="896938" y="4854575"/>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Rectangle 99">
            <a:extLst>
              <a:ext uri="{FF2B5EF4-FFF2-40B4-BE49-F238E27FC236}">
                <a16:creationId xmlns:a16="http://schemas.microsoft.com/office/drawing/2014/main" id="{E749DE8A-B12C-098B-CA0E-FCC8E6762350}"/>
              </a:ext>
            </a:extLst>
          </p:cNvPr>
          <p:cNvSpPr>
            <a:spLocks noChangeArrowheads="1"/>
          </p:cNvSpPr>
          <p:nvPr/>
        </p:nvSpPr>
        <p:spPr bwMode="auto">
          <a:xfrm>
            <a:off x="1441450" y="4854575"/>
            <a:ext cx="546100"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Rectangle 100">
            <a:extLst>
              <a:ext uri="{FF2B5EF4-FFF2-40B4-BE49-F238E27FC236}">
                <a16:creationId xmlns:a16="http://schemas.microsoft.com/office/drawing/2014/main" id="{0B0F13EF-E053-B92F-D130-2517F9B283ED}"/>
              </a:ext>
            </a:extLst>
          </p:cNvPr>
          <p:cNvSpPr>
            <a:spLocks noChangeArrowheads="1"/>
          </p:cNvSpPr>
          <p:nvPr/>
        </p:nvSpPr>
        <p:spPr bwMode="auto">
          <a:xfrm>
            <a:off x="1987550" y="4854575"/>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Rectangle 101">
            <a:extLst>
              <a:ext uri="{FF2B5EF4-FFF2-40B4-BE49-F238E27FC236}">
                <a16:creationId xmlns:a16="http://schemas.microsoft.com/office/drawing/2014/main" id="{A389875E-856A-7214-7963-270A0D7A8550}"/>
              </a:ext>
            </a:extLst>
          </p:cNvPr>
          <p:cNvSpPr>
            <a:spLocks noChangeArrowheads="1"/>
          </p:cNvSpPr>
          <p:nvPr/>
        </p:nvSpPr>
        <p:spPr bwMode="auto">
          <a:xfrm>
            <a:off x="2532063" y="4854575"/>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Rectangle 102">
            <a:extLst>
              <a:ext uri="{FF2B5EF4-FFF2-40B4-BE49-F238E27FC236}">
                <a16:creationId xmlns:a16="http://schemas.microsoft.com/office/drawing/2014/main" id="{3320BE37-E25E-307E-841A-C3F32CA1FDC4}"/>
              </a:ext>
            </a:extLst>
          </p:cNvPr>
          <p:cNvSpPr>
            <a:spLocks noChangeArrowheads="1"/>
          </p:cNvSpPr>
          <p:nvPr/>
        </p:nvSpPr>
        <p:spPr bwMode="auto">
          <a:xfrm>
            <a:off x="3078163" y="4854575"/>
            <a:ext cx="544513" cy="371475"/>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Rectangle 103">
            <a:extLst>
              <a:ext uri="{FF2B5EF4-FFF2-40B4-BE49-F238E27FC236}">
                <a16:creationId xmlns:a16="http://schemas.microsoft.com/office/drawing/2014/main" id="{05539D0D-AF5A-AE27-ADF0-630AAB8E0871}"/>
              </a:ext>
            </a:extLst>
          </p:cNvPr>
          <p:cNvSpPr>
            <a:spLocks noChangeArrowheads="1"/>
          </p:cNvSpPr>
          <p:nvPr/>
        </p:nvSpPr>
        <p:spPr bwMode="auto">
          <a:xfrm>
            <a:off x="58738" y="5226050"/>
            <a:ext cx="838200" cy="369888"/>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Rectangle 104">
            <a:extLst>
              <a:ext uri="{FF2B5EF4-FFF2-40B4-BE49-F238E27FC236}">
                <a16:creationId xmlns:a16="http://schemas.microsoft.com/office/drawing/2014/main" id="{58D3168C-CCA2-2B8B-1C27-3807B4EB5262}"/>
              </a:ext>
            </a:extLst>
          </p:cNvPr>
          <p:cNvSpPr>
            <a:spLocks noChangeArrowheads="1"/>
          </p:cNvSpPr>
          <p:nvPr/>
        </p:nvSpPr>
        <p:spPr bwMode="auto">
          <a:xfrm>
            <a:off x="896938" y="5226050"/>
            <a:ext cx="544513" cy="369888"/>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Rectangle 105">
            <a:extLst>
              <a:ext uri="{FF2B5EF4-FFF2-40B4-BE49-F238E27FC236}">
                <a16:creationId xmlns:a16="http://schemas.microsoft.com/office/drawing/2014/main" id="{EC0A32CB-9D0B-2945-A6CD-A6703B3E072F}"/>
              </a:ext>
            </a:extLst>
          </p:cNvPr>
          <p:cNvSpPr>
            <a:spLocks noChangeArrowheads="1"/>
          </p:cNvSpPr>
          <p:nvPr/>
        </p:nvSpPr>
        <p:spPr bwMode="auto">
          <a:xfrm>
            <a:off x="1441450" y="5226050"/>
            <a:ext cx="546100" cy="369888"/>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Rectangle 106">
            <a:extLst>
              <a:ext uri="{FF2B5EF4-FFF2-40B4-BE49-F238E27FC236}">
                <a16:creationId xmlns:a16="http://schemas.microsoft.com/office/drawing/2014/main" id="{F350722C-0E55-1468-D9F1-1582111F7A43}"/>
              </a:ext>
            </a:extLst>
          </p:cNvPr>
          <p:cNvSpPr>
            <a:spLocks noChangeArrowheads="1"/>
          </p:cNvSpPr>
          <p:nvPr/>
        </p:nvSpPr>
        <p:spPr bwMode="auto">
          <a:xfrm>
            <a:off x="1987550" y="5226050"/>
            <a:ext cx="544513" cy="369888"/>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Rectangle 107">
            <a:extLst>
              <a:ext uri="{FF2B5EF4-FFF2-40B4-BE49-F238E27FC236}">
                <a16:creationId xmlns:a16="http://schemas.microsoft.com/office/drawing/2014/main" id="{D670B82A-2773-3157-EB7F-2FFA19F84EC5}"/>
              </a:ext>
            </a:extLst>
          </p:cNvPr>
          <p:cNvSpPr>
            <a:spLocks noChangeArrowheads="1"/>
          </p:cNvSpPr>
          <p:nvPr/>
        </p:nvSpPr>
        <p:spPr bwMode="auto">
          <a:xfrm>
            <a:off x="2532063" y="5226050"/>
            <a:ext cx="544513" cy="369888"/>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Rectangle 108">
            <a:extLst>
              <a:ext uri="{FF2B5EF4-FFF2-40B4-BE49-F238E27FC236}">
                <a16:creationId xmlns:a16="http://schemas.microsoft.com/office/drawing/2014/main" id="{973BEC14-3FEF-26BA-AE6E-F729F6BF2920}"/>
              </a:ext>
            </a:extLst>
          </p:cNvPr>
          <p:cNvSpPr>
            <a:spLocks noChangeArrowheads="1"/>
          </p:cNvSpPr>
          <p:nvPr/>
        </p:nvSpPr>
        <p:spPr bwMode="auto">
          <a:xfrm>
            <a:off x="3078163" y="5226050"/>
            <a:ext cx="544513" cy="369888"/>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Line 109">
            <a:extLst>
              <a:ext uri="{FF2B5EF4-FFF2-40B4-BE49-F238E27FC236}">
                <a16:creationId xmlns:a16="http://schemas.microsoft.com/office/drawing/2014/main" id="{A69FD657-0135-8942-E0A8-BCBCB5951AA0}"/>
              </a:ext>
            </a:extLst>
          </p:cNvPr>
          <p:cNvSpPr>
            <a:spLocks noChangeShapeType="1"/>
          </p:cNvSpPr>
          <p:nvPr/>
        </p:nvSpPr>
        <p:spPr bwMode="auto">
          <a:xfrm>
            <a:off x="896938" y="41052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8" name="Line 110">
            <a:extLst>
              <a:ext uri="{FF2B5EF4-FFF2-40B4-BE49-F238E27FC236}">
                <a16:creationId xmlns:a16="http://schemas.microsoft.com/office/drawing/2014/main" id="{68CA74F2-9D14-BCF5-7ACD-3B4A11425D28}"/>
              </a:ext>
            </a:extLst>
          </p:cNvPr>
          <p:cNvSpPr>
            <a:spLocks noChangeShapeType="1"/>
          </p:cNvSpPr>
          <p:nvPr/>
        </p:nvSpPr>
        <p:spPr bwMode="auto">
          <a:xfrm>
            <a:off x="1441450" y="41052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9" name="Line 111">
            <a:extLst>
              <a:ext uri="{FF2B5EF4-FFF2-40B4-BE49-F238E27FC236}">
                <a16:creationId xmlns:a16="http://schemas.microsoft.com/office/drawing/2014/main" id="{28DFCE2D-E8B8-8102-7AB0-4B600AB74CA4}"/>
              </a:ext>
            </a:extLst>
          </p:cNvPr>
          <p:cNvSpPr>
            <a:spLocks noChangeShapeType="1"/>
          </p:cNvSpPr>
          <p:nvPr/>
        </p:nvSpPr>
        <p:spPr bwMode="auto">
          <a:xfrm>
            <a:off x="1987550" y="41052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0" name="Line 112">
            <a:extLst>
              <a:ext uri="{FF2B5EF4-FFF2-40B4-BE49-F238E27FC236}">
                <a16:creationId xmlns:a16="http://schemas.microsoft.com/office/drawing/2014/main" id="{693D19F6-49E7-D49E-4BD0-14D4E863D1E2}"/>
              </a:ext>
            </a:extLst>
          </p:cNvPr>
          <p:cNvSpPr>
            <a:spLocks noChangeShapeType="1"/>
          </p:cNvSpPr>
          <p:nvPr/>
        </p:nvSpPr>
        <p:spPr bwMode="auto">
          <a:xfrm>
            <a:off x="2532063" y="41052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1" name="Line 113">
            <a:extLst>
              <a:ext uri="{FF2B5EF4-FFF2-40B4-BE49-F238E27FC236}">
                <a16:creationId xmlns:a16="http://schemas.microsoft.com/office/drawing/2014/main" id="{AA199D03-27B6-A0BF-CDE8-6E1402A1FDAF}"/>
              </a:ext>
            </a:extLst>
          </p:cNvPr>
          <p:cNvSpPr>
            <a:spLocks noChangeShapeType="1"/>
          </p:cNvSpPr>
          <p:nvPr/>
        </p:nvSpPr>
        <p:spPr bwMode="auto">
          <a:xfrm>
            <a:off x="3076575" y="41052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2" name="Line 114">
            <a:extLst>
              <a:ext uri="{FF2B5EF4-FFF2-40B4-BE49-F238E27FC236}">
                <a16:creationId xmlns:a16="http://schemas.microsoft.com/office/drawing/2014/main" id="{D8EE119F-4B2F-24D6-1D7E-A2ED7BF248ED}"/>
              </a:ext>
            </a:extLst>
          </p:cNvPr>
          <p:cNvSpPr>
            <a:spLocks noChangeShapeType="1"/>
          </p:cNvSpPr>
          <p:nvPr/>
        </p:nvSpPr>
        <p:spPr bwMode="auto">
          <a:xfrm>
            <a:off x="52388" y="4483100"/>
            <a:ext cx="3576638"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3" name="Line 115">
            <a:extLst>
              <a:ext uri="{FF2B5EF4-FFF2-40B4-BE49-F238E27FC236}">
                <a16:creationId xmlns:a16="http://schemas.microsoft.com/office/drawing/2014/main" id="{07706C0E-58F7-38CC-F1BF-09B2A23939E4}"/>
              </a:ext>
            </a:extLst>
          </p:cNvPr>
          <p:cNvSpPr>
            <a:spLocks noChangeShapeType="1"/>
          </p:cNvSpPr>
          <p:nvPr/>
        </p:nvSpPr>
        <p:spPr bwMode="auto">
          <a:xfrm>
            <a:off x="52388" y="4854575"/>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4" name="Line 116">
            <a:extLst>
              <a:ext uri="{FF2B5EF4-FFF2-40B4-BE49-F238E27FC236}">
                <a16:creationId xmlns:a16="http://schemas.microsoft.com/office/drawing/2014/main" id="{890754F5-26BE-67BA-2A84-2EBBD32BFC90}"/>
              </a:ext>
            </a:extLst>
          </p:cNvPr>
          <p:cNvSpPr>
            <a:spLocks noChangeShapeType="1"/>
          </p:cNvSpPr>
          <p:nvPr/>
        </p:nvSpPr>
        <p:spPr bwMode="auto">
          <a:xfrm>
            <a:off x="52388" y="5226050"/>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5" name="Line 117">
            <a:extLst>
              <a:ext uri="{FF2B5EF4-FFF2-40B4-BE49-F238E27FC236}">
                <a16:creationId xmlns:a16="http://schemas.microsoft.com/office/drawing/2014/main" id="{47AE2479-1CB0-3DD6-381A-B4576F5DFE02}"/>
              </a:ext>
            </a:extLst>
          </p:cNvPr>
          <p:cNvSpPr>
            <a:spLocks noChangeShapeType="1"/>
          </p:cNvSpPr>
          <p:nvPr/>
        </p:nvSpPr>
        <p:spPr bwMode="auto">
          <a:xfrm>
            <a:off x="58738" y="41052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6" name="Line 118">
            <a:extLst>
              <a:ext uri="{FF2B5EF4-FFF2-40B4-BE49-F238E27FC236}">
                <a16:creationId xmlns:a16="http://schemas.microsoft.com/office/drawing/2014/main" id="{7241D1DB-903D-C9C0-E602-2E53E343C4A4}"/>
              </a:ext>
            </a:extLst>
          </p:cNvPr>
          <p:cNvSpPr>
            <a:spLocks noChangeShapeType="1"/>
          </p:cNvSpPr>
          <p:nvPr/>
        </p:nvSpPr>
        <p:spPr bwMode="auto">
          <a:xfrm>
            <a:off x="3622675" y="4105275"/>
            <a:ext cx="0" cy="1497013"/>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7" name="Line 119">
            <a:extLst>
              <a:ext uri="{FF2B5EF4-FFF2-40B4-BE49-F238E27FC236}">
                <a16:creationId xmlns:a16="http://schemas.microsoft.com/office/drawing/2014/main" id="{E99FD35F-D474-B4C2-6D50-6DA1402B73D3}"/>
              </a:ext>
            </a:extLst>
          </p:cNvPr>
          <p:cNvSpPr>
            <a:spLocks noChangeShapeType="1"/>
          </p:cNvSpPr>
          <p:nvPr/>
        </p:nvSpPr>
        <p:spPr bwMode="auto">
          <a:xfrm>
            <a:off x="52388" y="4111625"/>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8" name="Line 120">
            <a:extLst>
              <a:ext uri="{FF2B5EF4-FFF2-40B4-BE49-F238E27FC236}">
                <a16:creationId xmlns:a16="http://schemas.microsoft.com/office/drawing/2014/main" id="{E2BFE8CE-A931-0F8C-A32C-8C7F615510D2}"/>
              </a:ext>
            </a:extLst>
          </p:cNvPr>
          <p:cNvSpPr>
            <a:spLocks noChangeShapeType="1"/>
          </p:cNvSpPr>
          <p:nvPr/>
        </p:nvSpPr>
        <p:spPr bwMode="auto">
          <a:xfrm>
            <a:off x="52388" y="5595938"/>
            <a:ext cx="3576638"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 name="Rectangle 121">
            <a:extLst>
              <a:ext uri="{FF2B5EF4-FFF2-40B4-BE49-F238E27FC236}">
                <a16:creationId xmlns:a16="http://schemas.microsoft.com/office/drawing/2014/main" id="{449D554D-C750-07CA-AC7C-E2ED34ECC923}"/>
              </a:ext>
            </a:extLst>
          </p:cNvPr>
          <p:cNvSpPr>
            <a:spLocks noChangeArrowheads="1"/>
          </p:cNvSpPr>
          <p:nvPr/>
        </p:nvSpPr>
        <p:spPr bwMode="auto">
          <a:xfrm>
            <a:off x="989013" y="41544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0" name="Rectangle 122">
            <a:extLst>
              <a:ext uri="{FF2B5EF4-FFF2-40B4-BE49-F238E27FC236}">
                <a16:creationId xmlns:a16="http://schemas.microsoft.com/office/drawing/2014/main" id="{EAED4566-D78C-1A71-2913-12A44A2A8AA1}"/>
              </a:ext>
            </a:extLst>
          </p:cNvPr>
          <p:cNvSpPr>
            <a:spLocks noChangeArrowheads="1"/>
          </p:cNvSpPr>
          <p:nvPr/>
        </p:nvSpPr>
        <p:spPr bwMode="auto">
          <a:xfrm>
            <a:off x="1068388" y="41544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1" name="Rectangle 123">
            <a:extLst>
              <a:ext uri="{FF2B5EF4-FFF2-40B4-BE49-F238E27FC236}">
                <a16:creationId xmlns:a16="http://schemas.microsoft.com/office/drawing/2014/main" id="{13352DD3-D69A-15CB-11C7-1D0BA20FDDD5}"/>
              </a:ext>
            </a:extLst>
          </p:cNvPr>
          <p:cNvSpPr>
            <a:spLocks noChangeArrowheads="1"/>
          </p:cNvSpPr>
          <p:nvPr/>
        </p:nvSpPr>
        <p:spPr bwMode="auto">
          <a:xfrm>
            <a:off x="1533525" y="41544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2" name="Rectangle 124">
            <a:extLst>
              <a:ext uri="{FF2B5EF4-FFF2-40B4-BE49-F238E27FC236}">
                <a16:creationId xmlns:a16="http://schemas.microsoft.com/office/drawing/2014/main" id="{6B986AF5-A1BF-4BFD-B662-8412A199D5D0}"/>
              </a:ext>
            </a:extLst>
          </p:cNvPr>
          <p:cNvSpPr>
            <a:spLocks noChangeArrowheads="1"/>
          </p:cNvSpPr>
          <p:nvPr/>
        </p:nvSpPr>
        <p:spPr bwMode="auto">
          <a:xfrm>
            <a:off x="1612900" y="41544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3" name="Rectangle 125">
            <a:extLst>
              <a:ext uri="{FF2B5EF4-FFF2-40B4-BE49-F238E27FC236}">
                <a16:creationId xmlns:a16="http://schemas.microsoft.com/office/drawing/2014/main" id="{C3A54C95-27B0-B1B6-FDF8-BEEEA68D376F}"/>
              </a:ext>
            </a:extLst>
          </p:cNvPr>
          <p:cNvSpPr>
            <a:spLocks noChangeArrowheads="1"/>
          </p:cNvSpPr>
          <p:nvPr/>
        </p:nvSpPr>
        <p:spPr bwMode="auto">
          <a:xfrm>
            <a:off x="2079625" y="41544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4" name="Rectangle 126">
            <a:extLst>
              <a:ext uri="{FF2B5EF4-FFF2-40B4-BE49-F238E27FC236}">
                <a16:creationId xmlns:a16="http://schemas.microsoft.com/office/drawing/2014/main" id="{3B55A436-1147-F375-3B60-74C6003A56A0}"/>
              </a:ext>
            </a:extLst>
          </p:cNvPr>
          <p:cNvSpPr>
            <a:spLocks noChangeArrowheads="1"/>
          </p:cNvSpPr>
          <p:nvPr/>
        </p:nvSpPr>
        <p:spPr bwMode="auto">
          <a:xfrm>
            <a:off x="2159000" y="41544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5" name="Rectangle 127">
            <a:extLst>
              <a:ext uri="{FF2B5EF4-FFF2-40B4-BE49-F238E27FC236}">
                <a16:creationId xmlns:a16="http://schemas.microsoft.com/office/drawing/2014/main" id="{11E04940-6002-EB89-E273-0D6E71D74D3F}"/>
              </a:ext>
            </a:extLst>
          </p:cNvPr>
          <p:cNvSpPr>
            <a:spLocks noChangeArrowheads="1"/>
          </p:cNvSpPr>
          <p:nvPr/>
        </p:nvSpPr>
        <p:spPr bwMode="auto">
          <a:xfrm>
            <a:off x="2624138" y="4154488"/>
            <a:ext cx="2016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6" name="Rectangle 128">
            <a:extLst>
              <a:ext uri="{FF2B5EF4-FFF2-40B4-BE49-F238E27FC236}">
                <a16:creationId xmlns:a16="http://schemas.microsoft.com/office/drawing/2014/main" id="{8386D17E-B30F-FDD4-DFE1-0DD1968BD113}"/>
              </a:ext>
            </a:extLst>
          </p:cNvPr>
          <p:cNvSpPr>
            <a:spLocks noChangeArrowheads="1"/>
          </p:cNvSpPr>
          <p:nvPr/>
        </p:nvSpPr>
        <p:spPr bwMode="auto">
          <a:xfrm>
            <a:off x="2703513" y="4154488"/>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7" name="Rectangle 129">
            <a:extLst>
              <a:ext uri="{FF2B5EF4-FFF2-40B4-BE49-F238E27FC236}">
                <a16:creationId xmlns:a16="http://schemas.microsoft.com/office/drawing/2014/main" id="{36185414-F88F-CBE4-CD2E-FD40377BB2A9}"/>
              </a:ext>
            </a:extLst>
          </p:cNvPr>
          <p:cNvSpPr>
            <a:spLocks noChangeArrowheads="1"/>
          </p:cNvSpPr>
          <p:nvPr/>
        </p:nvSpPr>
        <p:spPr bwMode="auto">
          <a:xfrm>
            <a:off x="3170238" y="4154488"/>
            <a:ext cx="200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8" name="Rectangle 130">
            <a:extLst>
              <a:ext uri="{FF2B5EF4-FFF2-40B4-BE49-F238E27FC236}">
                <a16:creationId xmlns:a16="http://schemas.microsoft.com/office/drawing/2014/main" id="{A513F141-796C-5F55-6360-6010351C9391}"/>
              </a:ext>
            </a:extLst>
          </p:cNvPr>
          <p:cNvSpPr>
            <a:spLocks noChangeArrowheads="1"/>
          </p:cNvSpPr>
          <p:nvPr/>
        </p:nvSpPr>
        <p:spPr bwMode="auto">
          <a:xfrm>
            <a:off x="3249613" y="4154488"/>
            <a:ext cx="350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9" name="Rectangle 131">
            <a:extLst>
              <a:ext uri="{FF2B5EF4-FFF2-40B4-BE49-F238E27FC236}">
                <a16:creationId xmlns:a16="http://schemas.microsoft.com/office/drawing/2014/main" id="{BF04A106-41C9-2EC5-705A-D306C012D1F4}"/>
              </a:ext>
            </a:extLst>
          </p:cNvPr>
          <p:cNvSpPr>
            <a:spLocks noChangeArrowheads="1"/>
          </p:cNvSpPr>
          <p:nvPr/>
        </p:nvSpPr>
        <p:spPr bwMode="auto">
          <a:xfrm>
            <a:off x="150813" y="4525963"/>
            <a:ext cx="7254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4" name="Rectangle 136">
            <a:extLst>
              <a:ext uri="{FF2B5EF4-FFF2-40B4-BE49-F238E27FC236}">
                <a16:creationId xmlns:a16="http://schemas.microsoft.com/office/drawing/2014/main" id="{F0150B6D-C889-9057-CB1D-2C419306CC67}"/>
              </a:ext>
            </a:extLst>
          </p:cNvPr>
          <p:cNvSpPr>
            <a:spLocks noChangeArrowheads="1"/>
          </p:cNvSpPr>
          <p:nvPr/>
        </p:nvSpPr>
        <p:spPr bwMode="auto">
          <a:xfrm>
            <a:off x="150813" y="4897438"/>
            <a:ext cx="7254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9" name="Rectangle 141">
            <a:extLst>
              <a:ext uri="{FF2B5EF4-FFF2-40B4-BE49-F238E27FC236}">
                <a16:creationId xmlns:a16="http://schemas.microsoft.com/office/drawing/2014/main" id="{5375348F-DA8B-1455-C3C7-0E270118F380}"/>
              </a:ext>
            </a:extLst>
          </p:cNvPr>
          <p:cNvSpPr>
            <a:spLocks noChangeArrowheads="1"/>
          </p:cNvSpPr>
          <p:nvPr/>
        </p:nvSpPr>
        <p:spPr bwMode="auto">
          <a:xfrm>
            <a:off x="150813" y="5265738"/>
            <a:ext cx="7620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339" name="Group 338">
            <a:extLst>
              <a:ext uri="{FF2B5EF4-FFF2-40B4-BE49-F238E27FC236}">
                <a16:creationId xmlns:a16="http://schemas.microsoft.com/office/drawing/2014/main" id="{25675094-A2D0-049A-8DDB-DCB0FA1FEEA4}"/>
              </a:ext>
            </a:extLst>
          </p:cNvPr>
          <p:cNvGrpSpPr/>
          <p:nvPr/>
        </p:nvGrpSpPr>
        <p:grpSpPr>
          <a:xfrm>
            <a:off x="989013" y="4525963"/>
            <a:ext cx="260350" cy="1101725"/>
            <a:chOff x="989013" y="4525963"/>
            <a:chExt cx="260350" cy="1101725"/>
          </a:xfrm>
        </p:grpSpPr>
        <p:sp>
          <p:nvSpPr>
            <p:cNvPr id="320" name="Rectangle 132">
              <a:extLst>
                <a:ext uri="{FF2B5EF4-FFF2-40B4-BE49-F238E27FC236}">
                  <a16:creationId xmlns:a16="http://schemas.microsoft.com/office/drawing/2014/main" id="{645A666F-57BA-AF75-FD67-E2411171947D}"/>
                </a:ext>
              </a:extLst>
            </p:cNvPr>
            <p:cNvSpPr>
              <a:spLocks noChangeArrowheads="1"/>
            </p:cNvSpPr>
            <p:nvPr/>
          </p:nvSpPr>
          <p:spPr bwMode="auto">
            <a:xfrm>
              <a:off x="989013" y="4525963"/>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1" name="Rectangle 133">
              <a:extLst>
                <a:ext uri="{FF2B5EF4-FFF2-40B4-BE49-F238E27FC236}">
                  <a16:creationId xmlns:a16="http://schemas.microsoft.com/office/drawing/2014/main" id="{44316E94-9DAD-B6BE-7A1E-3D751A866BFF}"/>
                </a:ext>
              </a:extLst>
            </p:cNvPr>
            <p:cNvSpPr>
              <a:spLocks noChangeArrowheads="1"/>
            </p:cNvSpPr>
            <p:nvPr/>
          </p:nvSpPr>
          <p:spPr bwMode="auto">
            <a:xfrm>
              <a:off x="1092200" y="4652963"/>
              <a:ext cx="1571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5" name="Rectangle 137">
              <a:extLst>
                <a:ext uri="{FF2B5EF4-FFF2-40B4-BE49-F238E27FC236}">
                  <a16:creationId xmlns:a16="http://schemas.microsoft.com/office/drawing/2014/main" id="{F4C3944D-8424-3D99-9F02-0B6474790D4D}"/>
                </a:ext>
              </a:extLst>
            </p:cNvPr>
            <p:cNvSpPr>
              <a:spLocks noChangeArrowheads="1"/>
            </p:cNvSpPr>
            <p:nvPr/>
          </p:nvSpPr>
          <p:spPr bwMode="auto">
            <a:xfrm>
              <a:off x="989013" y="4897438"/>
              <a:ext cx="222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6" name="Rectangle 138">
              <a:extLst>
                <a:ext uri="{FF2B5EF4-FFF2-40B4-BE49-F238E27FC236}">
                  <a16:creationId xmlns:a16="http://schemas.microsoft.com/office/drawing/2014/main" id="{9FB69B8F-E63A-5C20-7071-207D9A25C0A6}"/>
                </a:ext>
              </a:extLst>
            </p:cNvPr>
            <p:cNvSpPr>
              <a:spLocks noChangeArrowheads="1"/>
            </p:cNvSpPr>
            <p:nvPr/>
          </p:nvSpPr>
          <p:spPr bwMode="auto">
            <a:xfrm>
              <a:off x="1092200" y="5026025"/>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0" name="Rectangle 142">
              <a:extLst>
                <a:ext uri="{FF2B5EF4-FFF2-40B4-BE49-F238E27FC236}">
                  <a16:creationId xmlns:a16="http://schemas.microsoft.com/office/drawing/2014/main" id="{CF41F083-AE07-5A07-C133-6095682608F3}"/>
                </a:ext>
              </a:extLst>
            </p:cNvPr>
            <p:cNvSpPr>
              <a:spLocks noChangeArrowheads="1"/>
            </p:cNvSpPr>
            <p:nvPr/>
          </p:nvSpPr>
          <p:spPr bwMode="auto">
            <a:xfrm>
              <a:off x="989013" y="5265738"/>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1" name="Rectangle 143">
              <a:extLst>
                <a:ext uri="{FF2B5EF4-FFF2-40B4-BE49-F238E27FC236}">
                  <a16:creationId xmlns:a16="http://schemas.microsoft.com/office/drawing/2014/main" id="{6DF838E2-7EDB-2F3B-28D1-14FC041AB83B}"/>
                </a:ext>
              </a:extLst>
            </p:cNvPr>
            <p:cNvSpPr>
              <a:spLocks noChangeArrowheads="1"/>
            </p:cNvSpPr>
            <p:nvPr/>
          </p:nvSpPr>
          <p:spPr bwMode="auto">
            <a:xfrm>
              <a:off x="1092200" y="5397500"/>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340" name="Group 339">
            <a:extLst>
              <a:ext uri="{FF2B5EF4-FFF2-40B4-BE49-F238E27FC236}">
                <a16:creationId xmlns:a16="http://schemas.microsoft.com/office/drawing/2014/main" id="{EFFAE6D3-FDA0-5FD9-0C64-2469FAF22326}"/>
              </a:ext>
            </a:extLst>
          </p:cNvPr>
          <p:cNvGrpSpPr/>
          <p:nvPr/>
        </p:nvGrpSpPr>
        <p:grpSpPr>
          <a:xfrm>
            <a:off x="1533525" y="4525963"/>
            <a:ext cx="339725" cy="1101725"/>
            <a:chOff x="1533525" y="4525963"/>
            <a:chExt cx="339725" cy="1101725"/>
          </a:xfrm>
        </p:grpSpPr>
        <p:sp>
          <p:nvSpPr>
            <p:cNvPr id="322" name="Rectangle 134">
              <a:extLst>
                <a:ext uri="{FF2B5EF4-FFF2-40B4-BE49-F238E27FC236}">
                  <a16:creationId xmlns:a16="http://schemas.microsoft.com/office/drawing/2014/main" id="{DE9405BB-CC0E-28C8-458E-CD228DB29990}"/>
                </a:ext>
              </a:extLst>
            </p:cNvPr>
            <p:cNvSpPr>
              <a:spLocks noChangeArrowheads="1"/>
            </p:cNvSpPr>
            <p:nvPr/>
          </p:nvSpPr>
          <p:spPr bwMode="auto">
            <a:xfrm>
              <a:off x="1533525" y="4525963"/>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3" name="Rectangle 135">
              <a:extLst>
                <a:ext uri="{FF2B5EF4-FFF2-40B4-BE49-F238E27FC236}">
                  <a16:creationId xmlns:a16="http://schemas.microsoft.com/office/drawing/2014/main" id="{22407BA7-5C5C-7DCD-95E6-D443027EF7CF}"/>
                </a:ext>
              </a:extLst>
            </p:cNvPr>
            <p:cNvSpPr>
              <a:spLocks noChangeArrowheads="1"/>
            </p:cNvSpPr>
            <p:nvPr/>
          </p:nvSpPr>
          <p:spPr bwMode="auto">
            <a:xfrm>
              <a:off x="1638300" y="4652963"/>
              <a:ext cx="1571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7" name="Rectangle 139">
              <a:extLst>
                <a:ext uri="{FF2B5EF4-FFF2-40B4-BE49-F238E27FC236}">
                  <a16:creationId xmlns:a16="http://schemas.microsoft.com/office/drawing/2014/main" id="{F9A7EE94-C0D7-DBB0-67D4-9A95A373D126}"/>
                </a:ext>
              </a:extLst>
            </p:cNvPr>
            <p:cNvSpPr>
              <a:spLocks noChangeArrowheads="1"/>
            </p:cNvSpPr>
            <p:nvPr/>
          </p:nvSpPr>
          <p:spPr bwMode="auto">
            <a:xfrm>
              <a:off x="1533525" y="4897438"/>
              <a:ext cx="223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8" name="Rectangle 140">
              <a:extLst>
                <a:ext uri="{FF2B5EF4-FFF2-40B4-BE49-F238E27FC236}">
                  <a16:creationId xmlns:a16="http://schemas.microsoft.com/office/drawing/2014/main" id="{51719B98-ED16-E125-932B-7294EB87C778}"/>
                </a:ext>
              </a:extLst>
            </p:cNvPr>
            <p:cNvSpPr>
              <a:spLocks noChangeArrowheads="1"/>
            </p:cNvSpPr>
            <p:nvPr/>
          </p:nvSpPr>
          <p:spPr bwMode="auto">
            <a:xfrm>
              <a:off x="1638300" y="5026025"/>
              <a:ext cx="1571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2" name="Rectangle 144">
              <a:extLst>
                <a:ext uri="{FF2B5EF4-FFF2-40B4-BE49-F238E27FC236}">
                  <a16:creationId xmlns:a16="http://schemas.microsoft.com/office/drawing/2014/main" id="{719E6C4B-2E2A-468C-D0FA-8C44D0D5DF03}"/>
                </a:ext>
              </a:extLst>
            </p:cNvPr>
            <p:cNvSpPr>
              <a:spLocks noChangeArrowheads="1"/>
            </p:cNvSpPr>
            <p:nvPr/>
          </p:nvSpPr>
          <p:spPr bwMode="auto">
            <a:xfrm>
              <a:off x="1533525" y="5265738"/>
              <a:ext cx="234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v</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3" name="Rectangle 145">
              <a:extLst>
                <a:ext uri="{FF2B5EF4-FFF2-40B4-BE49-F238E27FC236}">
                  <a16:creationId xmlns:a16="http://schemas.microsoft.com/office/drawing/2014/main" id="{DF31E7CC-FB75-8320-A91E-105A2B51E232}"/>
                </a:ext>
              </a:extLst>
            </p:cNvPr>
            <p:cNvSpPr>
              <a:spLocks noChangeArrowheads="1"/>
            </p:cNvSpPr>
            <p:nvPr/>
          </p:nvSpPr>
          <p:spPr bwMode="auto">
            <a:xfrm>
              <a:off x="1638300" y="5397500"/>
              <a:ext cx="23495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mc:AlternateContent xmlns:mc="http://schemas.openxmlformats.org/markup-compatibility/2006" xmlns:a14="http://schemas.microsoft.com/office/drawing/2010/main">
        <mc:Choice Requires="a14">
          <p:sp>
            <p:nvSpPr>
              <p:cNvPr id="342" name="TextBox 341">
                <a:extLst>
                  <a:ext uri="{FF2B5EF4-FFF2-40B4-BE49-F238E27FC236}">
                    <a16:creationId xmlns:a16="http://schemas.microsoft.com/office/drawing/2014/main" id="{FAC274EA-F5D8-0EAC-7AD1-C030A01551BF}"/>
                  </a:ext>
                </a:extLst>
              </p:cNvPr>
              <p:cNvSpPr txBox="1"/>
              <p:nvPr/>
            </p:nvSpPr>
            <p:spPr>
              <a:xfrm>
                <a:off x="3657600" y="4867381"/>
                <a:ext cx="8305800" cy="1381019"/>
              </a:xfrm>
              <a:prstGeom prst="rect">
                <a:avLst/>
              </a:prstGeom>
              <a:noFill/>
            </p:spPr>
            <p:txBody>
              <a:bodyPr wrap="square" rtlCol="0">
                <a:spAutoFit/>
              </a:bodyPr>
              <a:lstStyle/>
              <a:p>
                <a:pPr marL="285750" indent="-285750">
                  <a:buFont typeface="Arial" panose="020B0604020202020204" pitchFamily="34" charset="0"/>
                  <a:buChar char="•"/>
                </a:pPr>
                <a:r>
                  <a:rPr lang="en-US" sz="2400" dirty="0"/>
                  <a:t>n</a:t>
                </a:r>
                <a:r>
                  <a:rPr lang="en-US" sz="2400" baseline="-25000" dirty="0"/>
                  <a:t>min</a:t>
                </a:r>
                <a:r>
                  <a:rPr lang="en-US" sz="2400" dirty="0"/>
                  <a:t> = </a:t>
                </a:r>
                <a14:m>
                  <m:oMath xmlns:m="http://schemas.openxmlformats.org/officeDocument/2006/math">
                    <m:d>
                      <m:dPr>
                        <m:begChr m:val="⌈"/>
                        <m:endChr m:val="⌉"/>
                        <m:ctrlPr>
                          <a:rPr lang="en-US" sz="2400" i="1" smtClean="0">
                            <a:latin typeface="Cambria Math" panose="02040503050406030204" pitchFamily="18" charset="0"/>
                          </a:rPr>
                        </m:ctrlPr>
                      </m:dPr>
                      <m:e>
                        <m:f>
                          <m:fPr>
                            <m:ctrlPr>
                              <a:rPr lang="en-US" sz="2400" i="1" smtClean="0">
                                <a:latin typeface="Cambria Math" panose="02040503050406030204" pitchFamily="18" charset="0"/>
                              </a:rPr>
                            </m:ctrlPr>
                          </m:fPr>
                          <m:num>
                            <m:r>
                              <a:rPr lang="en-US" sz="2400" b="0" i="1" smtClean="0">
                                <a:latin typeface="Cambria Math" panose="02040503050406030204" pitchFamily="18" charset="0"/>
                              </a:rPr>
                              <m:t>𝐶</m:t>
                            </m:r>
                          </m:num>
                          <m:den>
                            <m:r>
                              <a:rPr lang="en-US" sz="2400" b="0" i="1" smtClean="0">
                                <a:latin typeface="Cambria Math" panose="02040503050406030204" pitchFamily="18" charset="0"/>
                              </a:rPr>
                              <m:t>𝐷</m:t>
                            </m:r>
                          </m:den>
                        </m:f>
                      </m:e>
                    </m:d>
                  </m:oMath>
                </a14:m>
                <a:r>
                  <a:rPr lang="en-US" sz="2400" dirty="0"/>
                  <a:t> = 3	</a:t>
                </a:r>
                <a:r>
                  <a:rPr lang="en-US" sz="2400" dirty="0" err="1"/>
                  <a:t>n</a:t>
                </a:r>
                <a:r>
                  <a:rPr lang="en-US" sz="2400" baseline="-25000" dirty="0" err="1"/>
                  <a:t>max</a:t>
                </a:r>
                <a:r>
                  <a:rPr lang="en-US" sz="2400" dirty="0"/>
                  <a:t> = </a:t>
                </a:r>
                <a14:m>
                  <m:oMath xmlns:m="http://schemas.openxmlformats.org/officeDocument/2006/math">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panose="02040503050406030204" pitchFamily="18" charset="0"/>
                              </a:rPr>
                              <m:t>𝐶</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num>
                          <m:den>
                            <m:r>
                              <a:rPr lang="en-US" sz="2400" i="1">
                                <a:latin typeface="Cambria Math" panose="02040503050406030204" pitchFamily="18" charset="0"/>
                              </a:rPr>
                              <m:t>𝐷</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den>
                        </m:f>
                      </m:e>
                    </m:d>
                  </m:oMath>
                </a14:m>
                <a:r>
                  <a:rPr lang="en-US" sz="2400" dirty="0"/>
                  <a:t> = 6</a:t>
                </a:r>
              </a:p>
              <a:p>
                <a:pPr marL="285750" indent="-285750">
                  <a:buFont typeface="Arial" panose="020B0604020202020204" pitchFamily="34" charset="0"/>
                  <a:buChar char="•"/>
                </a:pPr>
                <a:r>
                  <a:rPr lang="en-US" sz="2400" dirty="0"/>
                  <a:t>For n = 3 to 5, attempt to construct a schedule with LNS+CP</a:t>
                </a:r>
              </a:p>
              <a:p>
                <a:pPr marL="285750" indent="-285750">
                  <a:buFont typeface="Arial" panose="020B0604020202020204" pitchFamily="34" charset="0"/>
                  <a:buChar char="•"/>
                </a:pPr>
                <a:r>
                  <a:rPr lang="en-US" sz="2400" dirty="0"/>
                  <a:t>LNS+CP does not construct a schedule for n=3 (it does for n=4)</a:t>
                </a:r>
              </a:p>
            </p:txBody>
          </p:sp>
        </mc:Choice>
        <mc:Fallback xmlns="">
          <p:sp>
            <p:nvSpPr>
              <p:cNvPr id="342" name="TextBox 341">
                <a:extLst>
                  <a:ext uri="{FF2B5EF4-FFF2-40B4-BE49-F238E27FC236}">
                    <a16:creationId xmlns:a16="http://schemas.microsoft.com/office/drawing/2014/main" id="{FAC274EA-F5D8-0EAC-7AD1-C030A01551BF}"/>
                  </a:ext>
                </a:extLst>
              </p:cNvPr>
              <p:cNvSpPr txBox="1">
                <a:spLocks noRot="1" noChangeAspect="1" noMove="1" noResize="1" noEditPoints="1" noAdjustHandles="1" noChangeArrowheads="1" noChangeShapeType="1" noTextEdit="1"/>
              </p:cNvSpPr>
              <p:nvPr/>
            </p:nvSpPr>
            <p:spPr>
              <a:xfrm>
                <a:off x="3657600" y="4867381"/>
                <a:ext cx="8305800" cy="1381019"/>
              </a:xfrm>
              <a:prstGeom prst="rect">
                <a:avLst/>
              </a:prstGeom>
              <a:blipFill>
                <a:blip r:embed="rId3"/>
                <a:stretch>
                  <a:fillRect l="-954" b="-8811"/>
                </a:stretch>
              </a:blipFill>
            </p:spPr>
            <p:txBody>
              <a:bodyPr/>
              <a:lstStyle/>
              <a:p>
                <a:r>
                  <a:rPr lang="en-US">
                    <a:noFill/>
                  </a:rPr>
                  <a:t> </a:t>
                </a:r>
              </a:p>
            </p:txBody>
          </p:sp>
        </mc:Fallback>
      </mc:AlternateContent>
    </p:spTree>
    <p:extLst>
      <p:ext uri="{BB962C8B-B14F-4D97-AF65-F5344CB8AC3E}">
        <p14:creationId xmlns:p14="http://schemas.microsoft.com/office/powerpoint/2010/main" val="3005137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9"/>
                                        </p:tgtEl>
                                        <p:attrNameLst>
                                          <p:attrName>style.visibility</p:attrName>
                                        </p:attrNameLst>
                                      </p:cBhvr>
                                      <p:to>
                                        <p:strVal val="visible"/>
                                      </p:to>
                                    </p:set>
                                  </p:childTnLst>
                                </p:cTn>
                              </p:par>
                              <p:par>
                                <p:cTn id="7" presetID="1" presetClass="emph" presetSubtype="2" fill="hold" nodeType="withEffect">
                                  <p:stCondLst>
                                    <p:cond delay="0"/>
                                  </p:stCondLst>
                                  <p:childTnLst>
                                    <p:animClr clrSpc="rgb" dir="cw">
                                      <p:cBhvr>
                                        <p:cTn id="8" dur="10" fill="hold"/>
                                        <p:tgtEl>
                                          <p:spTgt spid="107"/>
                                        </p:tgtEl>
                                        <p:attrNameLst>
                                          <p:attrName>fillcolor</p:attrName>
                                        </p:attrNameLst>
                                      </p:cBhvr>
                                      <p:to>
                                        <a:srgbClr val="47FF4D"/>
                                      </p:to>
                                    </p:animClr>
                                    <p:set>
                                      <p:cBhvr>
                                        <p:cTn id="9" dur="10" fill="hold"/>
                                        <p:tgtEl>
                                          <p:spTgt spid="107"/>
                                        </p:tgtEl>
                                        <p:attrNameLst>
                                          <p:attrName>fill.type</p:attrName>
                                        </p:attrNameLst>
                                      </p:cBhvr>
                                      <p:to>
                                        <p:strVal val="solid"/>
                                      </p:to>
                                    </p:set>
                                    <p:set>
                                      <p:cBhvr>
                                        <p:cTn id="10" dur="10" fill="hold"/>
                                        <p:tgtEl>
                                          <p:spTgt spid="107"/>
                                        </p:tgtEl>
                                        <p:attrNameLst>
                                          <p:attrName>fill.on</p:attrName>
                                        </p:attrNameLst>
                                      </p:cBhvr>
                                      <p:to>
                                        <p:strVal val="true"/>
                                      </p:to>
                                    </p:set>
                                  </p:childTnLst>
                                </p:cTn>
                              </p:par>
                              <p:par>
                                <p:cTn id="11" presetID="1" presetClass="emph" presetSubtype="2" fill="hold" nodeType="withEffect">
                                  <p:stCondLst>
                                    <p:cond delay="0"/>
                                  </p:stCondLst>
                                  <p:childTnLst>
                                    <p:animClr clrSpc="rgb" dir="cw">
                                      <p:cBhvr>
                                        <p:cTn id="12" dur="10" fill="hold"/>
                                        <p:tgtEl>
                                          <p:spTgt spid="108"/>
                                        </p:tgtEl>
                                        <p:attrNameLst>
                                          <p:attrName>fillcolor</p:attrName>
                                        </p:attrNameLst>
                                      </p:cBhvr>
                                      <p:to>
                                        <a:srgbClr val="47FF4D"/>
                                      </p:to>
                                    </p:animClr>
                                    <p:set>
                                      <p:cBhvr>
                                        <p:cTn id="13" dur="10" fill="hold"/>
                                        <p:tgtEl>
                                          <p:spTgt spid="108"/>
                                        </p:tgtEl>
                                        <p:attrNameLst>
                                          <p:attrName>fill.type</p:attrName>
                                        </p:attrNameLst>
                                      </p:cBhvr>
                                      <p:to>
                                        <p:strVal val="solid"/>
                                      </p:to>
                                    </p:set>
                                    <p:set>
                                      <p:cBhvr>
                                        <p:cTn id="14" dur="10" fill="hold"/>
                                        <p:tgtEl>
                                          <p:spTgt spid="108"/>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10" fill="hold"/>
                                        <p:tgtEl>
                                          <p:spTgt spid="109"/>
                                        </p:tgtEl>
                                        <p:attrNameLst>
                                          <p:attrName>fillcolor</p:attrName>
                                        </p:attrNameLst>
                                      </p:cBhvr>
                                      <p:to>
                                        <a:srgbClr val="47FF4D"/>
                                      </p:to>
                                    </p:animClr>
                                    <p:set>
                                      <p:cBhvr>
                                        <p:cTn id="17" dur="10" fill="hold"/>
                                        <p:tgtEl>
                                          <p:spTgt spid="109"/>
                                        </p:tgtEl>
                                        <p:attrNameLst>
                                          <p:attrName>fill.type</p:attrName>
                                        </p:attrNameLst>
                                      </p:cBhvr>
                                      <p:to>
                                        <p:strVal val="solid"/>
                                      </p:to>
                                    </p:set>
                                    <p:set>
                                      <p:cBhvr>
                                        <p:cTn id="18" dur="10" fill="hold"/>
                                        <p:tgtEl>
                                          <p:spTgt spid="109"/>
                                        </p:tgtEl>
                                        <p:attrNameLst>
                                          <p:attrName>fill.on</p:attrName>
                                        </p:attrNameLst>
                                      </p:cBhvr>
                                      <p:to>
                                        <p:strVal val="true"/>
                                      </p:to>
                                    </p:set>
                                  </p:childTnLst>
                                </p:cTn>
                              </p:par>
                            </p:childTnLst>
                          </p:cTn>
                        </p:par>
                        <p:par>
                          <p:cTn id="19" fill="hold">
                            <p:stCondLst>
                              <p:cond delay="10"/>
                            </p:stCondLst>
                            <p:childTnLst>
                              <p:par>
                                <p:cTn id="20" presetID="1" presetClass="entr" presetSubtype="0" fill="hold" nodeType="afterEffect">
                                  <p:stCondLst>
                                    <p:cond delay="1000"/>
                                  </p:stCondLst>
                                  <p:childTnLst>
                                    <p:set>
                                      <p:cBhvr>
                                        <p:cTn id="21" dur="1" fill="hold">
                                          <p:stCondLst>
                                            <p:cond delay="0"/>
                                          </p:stCondLst>
                                        </p:cTn>
                                        <p:tgtEl>
                                          <p:spTgt spid="340"/>
                                        </p:tgtEl>
                                        <p:attrNameLst>
                                          <p:attrName>style.visibility</p:attrName>
                                        </p:attrNameLst>
                                      </p:cBhvr>
                                      <p:to>
                                        <p:strVal val="visible"/>
                                      </p:to>
                                    </p:set>
                                  </p:childTnLst>
                                </p:cTn>
                              </p:par>
                              <p:par>
                                <p:cTn id="22" presetID="1" presetClass="emph" presetSubtype="2" fill="hold" nodeType="withEffect">
                                  <p:stCondLst>
                                    <p:cond delay="1000"/>
                                  </p:stCondLst>
                                  <p:childTnLst>
                                    <p:animClr clrSpc="rgb" dir="cw">
                                      <p:cBhvr>
                                        <p:cTn id="23" dur="10" fill="hold"/>
                                        <p:tgtEl>
                                          <p:spTgt spid="107"/>
                                        </p:tgtEl>
                                        <p:attrNameLst>
                                          <p:attrName>fillcolor</p:attrName>
                                        </p:attrNameLst>
                                      </p:cBhvr>
                                      <p:to>
                                        <a:srgbClr val="3F3F3F"/>
                                      </p:to>
                                    </p:animClr>
                                    <p:set>
                                      <p:cBhvr>
                                        <p:cTn id="24" dur="10" fill="hold"/>
                                        <p:tgtEl>
                                          <p:spTgt spid="107"/>
                                        </p:tgtEl>
                                        <p:attrNameLst>
                                          <p:attrName>fill.type</p:attrName>
                                        </p:attrNameLst>
                                      </p:cBhvr>
                                      <p:to>
                                        <p:strVal val="solid"/>
                                      </p:to>
                                    </p:set>
                                    <p:set>
                                      <p:cBhvr>
                                        <p:cTn id="25" dur="10" fill="hold"/>
                                        <p:tgtEl>
                                          <p:spTgt spid="107"/>
                                        </p:tgtEl>
                                        <p:attrNameLst>
                                          <p:attrName>fill.on</p:attrName>
                                        </p:attrNameLst>
                                      </p:cBhvr>
                                      <p:to>
                                        <p:strVal val="true"/>
                                      </p:to>
                                    </p:set>
                                  </p:childTnLst>
                                </p:cTn>
                              </p:par>
                              <p:par>
                                <p:cTn id="26" presetID="1" presetClass="emph" presetSubtype="2" fill="hold" nodeType="withEffect">
                                  <p:stCondLst>
                                    <p:cond delay="1000"/>
                                  </p:stCondLst>
                                  <p:childTnLst>
                                    <p:animClr clrSpc="rgb" dir="cw">
                                      <p:cBhvr>
                                        <p:cTn id="27" dur="10" fill="hold"/>
                                        <p:tgtEl>
                                          <p:spTgt spid="108"/>
                                        </p:tgtEl>
                                        <p:attrNameLst>
                                          <p:attrName>fillcolor</p:attrName>
                                        </p:attrNameLst>
                                      </p:cBhvr>
                                      <p:to>
                                        <a:srgbClr val="3F3F3F"/>
                                      </p:to>
                                    </p:animClr>
                                    <p:set>
                                      <p:cBhvr>
                                        <p:cTn id="28" dur="10" fill="hold"/>
                                        <p:tgtEl>
                                          <p:spTgt spid="108"/>
                                        </p:tgtEl>
                                        <p:attrNameLst>
                                          <p:attrName>fill.type</p:attrName>
                                        </p:attrNameLst>
                                      </p:cBhvr>
                                      <p:to>
                                        <p:strVal val="solid"/>
                                      </p:to>
                                    </p:set>
                                    <p:set>
                                      <p:cBhvr>
                                        <p:cTn id="29" dur="10" fill="hold"/>
                                        <p:tgtEl>
                                          <p:spTgt spid="108"/>
                                        </p:tgtEl>
                                        <p:attrNameLst>
                                          <p:attrName>fill.on</p:attrName>
                                        </p:attrNameLst>
                                      </p:cBhvr>
                                      <p:to>
                                        <p:strVal val="true"/>
                                      </p:to>
                                    </p:set>
                                  </p:childTnLst>
                                </p:cTn>
                              </p:par>
                              <p:par>
                                <p:cTn id="30" presetID="1" presetClass="emph" presetSubtype="2" fill="hold" nodeType="withEffect">
                                  <p:stCondLst>
                                    <p:cond delay="1000"/>
                                  </p:stCondLst>
                                  <p:childTnLst>
                                    <p:animClr clrSpc="rgb" dir="cw">
                                      <p:cBhvr>
                                        <p:cTn id="31" dur="10" fill="hold"/>
                                        <p:tgtEl>
                                          <p:spTgt spid="109"/>
                                        </p:tgtEl>
                                        <p:attrNameLst>
                                          <p:attrName>fillcolor</p:attrName>
                                        </p:attrNameLst>
                                      </p:cBhvr>
                                      <p:to>
                                        <a:srgbClr val="3F3F3F"/>
                                      </p:to>
                                    </p:animClr>
                                    <p:set>
                                      <p:cBhvr>
                                        <p:cTn id="32" dur="10" fill="hold"/>
                                        <p:tgtEl>
                                          <p:spTgt spid="109"/>
                                        </p:tgtEl>
                                        <p:attrNameLst>
                                          <p:attrName>fill.type</p:attrName>
                                        </p:attrNameLst>
                                      </p:cBhvr>
                                      <p:to>
                                        <p:strVal val="solid"/>
                                      </p:to>
                                    </p:set>
                                    <p:set>
                                      <p:cBhvr>
                                        <p:cTn id="33" dur="10" fill="hold"/>
                                        <p:tgtEl>
                                          <p:spTgt spid="109"/>
                                        </p:tgtEl>
                                        <p:attrNameLst>
                                          <p:attrName>fill.on</p:attrName>
                                        </p:attrNameLst>
                                      </p:cBhvr>
                                      <p:to>
                                        <p:strVal val="true"/>
                                      </p:to>
                                    </p:set>
                                  </p:childTnLst>
                                </p:cTn>
                              </p:par>
                              <p:par>
                                <p:cTn id="34" presetID="1" presetClass="emph" presetSubtype="2" fill="hold" nodeType="withEffect">
                                  <p:stCondLst>
                                    <p:cond delay="1000"/>
                                  </p:stCondLst>
                                  <p:childTnLst>
                                    <p:animClr clrSpc="rgb" dir="cw">
                                      <p:cBhvr>
                                        <p:cTn id="35" dur="10" fill="hold"/>
                                        <p:tgtEl>
                                          <p:spTgt spid="121"/>
                                        </p:tgtEl>
                                        <p:attrNameLst>
                                          <p:attrName>fillcolor</p:attrName>
                                        </p:attrNameLst>
                                      </p:cBhvr>
                                      <p:to>
                                        <a:srgbClr val="47FF4D"/>
                                      </p:to>
                                    </p:animClr>
                                    <p:set>
                                      <p:cBhvr>
                                        <p:cTn id="36" dur="10" fill="hold"/>
                                        <p:tgtEl>
                                          <p:spTgt spid="121"/>
                                        </p:tgtEl>
                                        <p:attrNameLst>
                                          <p:attrName>fill.type</p:attrName>
                                        </p:attrNameLst>
                                      </p:cBhvr>
                                      <p:to>
                                        <p:strVal val="solid"/>
                                      </p:to>
                                    </p:set>
                                    <p:set>
                                      <p:cBhvr>
                                        <p:cTn id="37" dur="10" fill="hold"/>
                                        <p:tgtEl>
                                          <p:spTgt spid="121"/>
                                        </p:tgtEl>
                                        <p:attrNameLst>
                                          <p:attrName>fill.on</p:attrName>
                                        </p:attrNameLst>
                                      </p:cBhvr>
                                      <p:to>
                                        <p:strVal val="true"/>
                                      </p:to>
                                    </p:set>
                                  </p:childTnLst>
                                </p:cTn>
                              </p:par>
                              <p:par>
                                <p:cTn id="38" presetID="1" presetClass="emph" presetSubtype="2" fill="hold" nodeType="withEffect">
                                  <p:stCondLst>
                                    <p:cond delay="1000"/>
                                  </p:stCondLst>
                                  <p:childTnLst>
                                    <p:animClr clrSpc="rgb" dir="cw">
                                      <p:cBhvr>
                                        <p:cTn id="39" dur="10" fill="hold"/>
                                        <p:tgtEl>
                                          <p:spTgt spid="122"/>
                                        </p:tgtEl>
                                        <p:attrNameLst>
                                          <p:attrName>fillcolor</p:attrName>
                                        </p:attrNameLst>
                                      </p:cBhvr>
                                      <p:to>
                                        <a:srgbClr val="47FF4D"/>
                                      </p:to>
                                    </p:animClr>
                                    <p:set>
                                      <p:cBhvr>
                                        <p:cTn id="40" dur="10" fill="hold"/>
                                        <p:tgtEl>
                                          <p:spTgt spid="122"/>
                                        </p:tgtEl>
                                        <p:attrNameLst>
                                          <p:attrName>fill.type</p:attrName>
                                        </p:attrNameLst>
                                      </p:cBhvr>
                                      <p:to>
                                        <p:strVal val="solid"/>
                                      </p:to>
                                    </p:set>
                                    <p:set>
                                      <p:cBhvr>
                                        <p:cTn id="41" dur="10" fill="hold"/>
                                        <p:tgtEl>
                                          <p:spTgt spid="122"/>
                                        </p:tgtEl>
                                        <p:attrNameLst>
                                          <p:attrName>fill.on</p:attrName>
                                        </p:attrNameLst>
                                      </p:cBhvr>
                                      <p:to>
                                        <p:strVal val="true"/>
                                      </p:to>
                                    </p:set>
                                  </p:childTnLst>
                                </p:cTn>
                              </p:par>
                              <p:par>
                                <p:cTn id="42" presetID="1" presetClass="emph" presetSubtype="2" fill="hold" nodeType="withEffect">
                                  <p:stCondLst>
                                    <p:cond delay="1000"/>
                                  </p:stCondLst>
                                  <p:childTnLst>
                                    <p:animClr clrSpc="rgb" dir="cw">
                                      <p:cBhvr>
                                        <p:cTn id="43" dur="10" fill="hold"/>
                                        <p:tgtEl>
                                          <p:spTgt spid="123"/>
                                        </p:tgtEl>
                                        <p:attrNameLst>
                                          <p:attrName>fillcolor</p:attrName>
                                        </p:attrNameLst>
                                      </p:cBhvr>
                                      <p:to>
                                        <a:srgbClr val="47FF4D"/>
                                      </p:to>
                                    </p:animClr>
                                    <p:set>
                                      <p:cBhvr>
                                        <p:cTn id="44" dur="10" fill="hold"/>
                                        <p:tgtEl>
                                          <p:spTgt spid="123"/>
                                        </p:tgtEl>
                                        <p:attrNameLst>
                                          <p:attrName>fill.type</p:attrName>
                                        </p:attrNameLst>
                                      </p:cBhvr>
                                      <p:to>
                                        <p:strVal val="solid"/>
                                      </p:to>
                                    </p:set>
                                    <p:set>
                                      <p:cBhvr>
                                        <p:cTn id="45" dur="10" fill="hold"/>
                                        <p:tgtEl>
                                          <p:spTgt spid="123"/>
                                        </p:tgtEl>
                                        <p:attrNameLst>
                                          <p:attrName>fill.on</p:attrName>
                                        </p:attrNameLst>
                                      </p:cBhvr>
                                      <p:to>
                                        <p:strVal val="true"/>
                                      </p:to>
                                    </p:set>
                                  </p:childTnLst>
                                </p:cTn>
                              </p:par>
                            </p:childTnLst>
                          </p:cTn>
                        </p:par>
                        <p:par>
                          <p:cTn id="46" fill="hold">
                            <p:stCondLst>
                              <p:cond delay="1020"/>
                            </p:stCondLst>
                            <p:childTnLst>
                              <p:par>
                                <p:cTn id="47" presetID="1" presetClass="emph" presetSubtype="2" fill="hold" nodeType="afterEffect">
                                  <p:stCondLst>
                                    <p:cond delay="1000"/>
                                  </p:stCondLst>
                                  <p:childTnLst>
                                    <p:animClr clrSpc="rgb" dir="cw">
                                      <p:cBhvr>
                                        <p:cTn id="48" dur="10" fill="hold"/>
                                        <p:tgtEl>
                                          <p:spTgt spid="124"/>
                                        </p:tgtEl>
                                        <p:attrNameLst>
                                          <p:attrName>fillcolor</p:attrName>
                                        </p:attrNameLst>
                                      </p:cBhvr>
                                      <p:to>
                                        <a:srgbClr val="FF0000"/>
                                      </p:to>
                                    </p:animClr>
                                    <p:set>
                                      <p:cBhvr>
                                        <p:cTn id="49" dur="10" fill="hold"/>
                                        <p:tgtEl>
                                          <p:spTgt spid="124"/>
                                        </p:tgtEl>
                                        <p:attrNameLst>
                                          <p:attrName>fill.type</p:attrName>
                                        </p:attrNameLst>
                                      </p:cBhvr>
                                      <p:to>
                                        <p:strVal val="solid"/>
                                      </p:to>
                                    </p:set>
                                    <p:set>
                                      <p:cBhvr>
                                        <p:cTn id="50" dur="10" fill="hold"/>
                                        <p:tgtEl>
                                          <p:spTgt spid="124"/>
                                        </p:tgtEl>
                                        <p:attrNameLst>
                                          <p:attrName>fill.on</p:attrName>
                                        </p:attrNameLst>
                                      </p:cBhvr>
                                      <p:to>
                                        <p:strVal val="true"/>
                                      </p:to>
                                    </p:set>
                                  </p:childTnLst>
                                </p:cTn>
                              </p:par>
                              <p:par>
                                <p:cTn id="51" presetID="1" presetClass="emph" presetSubtype="2" fill="hold" nodeType="withEffect">
                                  <p:stCondLst>
                                    <p:cond delay="1000"/>
                                  </p:stCondLst>
                                  <p:childTnLst>
                                    <p:animClr clrSpc="rgb" dir="cw">
                                      <p:cBhvr>
                                        <p:cTn id="52" dur="10" fill="hold"/>
                                        <p:tgtEl>
                                          <p:spTgt spid="121"/>
                                        </p:tgtEl>
                                        <p:attrNameLst>
                                          <p:attrName>fillcolor</p:attrName>
                                        </p:attrNameLst>
                                      </p:cBhvr>
                                      <p:to>
                                        <a:srgbClr val="3F3F3F"/>
                                      </p:to>
                                    </p:animClr>
                                    <p:set>
                                      <p:cBhvr>
                                        <p:cTn id="53" dur="10" fill="hold"/>
                                        <p:tgtEl>
                                          <p:spTgt spid="121"/>
                                        </p:tgtEl>
                                        <p:attrNameLst>
                                          <p:attrName>fill.type</p:attrName>
                                        </p:attrNameLst>
                                      </p:cBhvr>
                                      <p:to>
                                        <p:strVal val="solid"/>
                                      </p:to>
                                    </p:set>
                                    <p:set>
                                      <p:cBhvr>
                                        <p:cTn id="54" dur="10" fill="hold"/>
                                        <p:tgtEl>
                                          <p:spTgt spid="121"/>
                                        </p:tgtEl>
                                        <p:attrNameLst>
                                          <p:attrName>fill.on</p:attrName>
                                        </p:attrNameLst>
                                      </p:cBhvr>
                                      <p:to>
                                        <p:strVal val="true"/>
                                      </p:to>
                                    </p:set>
                                  </p:childTnLst>
                                </p:cTn>
                              </p:par>
                              <p:par>
                                <p:cTn id="55" presetID="1" presetClass="emph" presetSubtype="2" fill="hold" nodeType="withEffect">
                                  <p:stCondLst>
                                    <p:cond delay="1000"/>
                                  </p:stCondLst>
                                  <p:childTnLst>
                                    <p:animClr clrSpc="rgb" dir="cw">
                                      <p:cBhvr>
                                        <p:cTn id="56" dur="10" fill="hold"/>
                                        <p:tgtEl>
                                          <p:spTgt spid="122"/>
                                        </p:tgtEl>
                                        <p:attrNameLst>
                                          <p:attrName>fillcolor</p:attrName>
                                        </p:attrNameLst>
                                      </p:cBhvr>
                                      <p:to>
                                        <a:srgbClr val="3F3F3F"/>
                                      </p:to>
                                    </p:animClr>
                                    <p:set>
                                      <p:cBhvr>
                                        <p:cTn id="57" dur="10" fill="hold"/>
                                        <p:tgtEl>
                                          <p:spTgt spid="122"/>
                                        </p:tgtEl>
                                        <p:attrNameLst>
                                          <p:attrName>fill.type</p:attrName>
                                        </p:attrNameLst>
                                      </p:cBhvr>
                                      <p:to>
                                        <p:strVal val="solid"/>
                                      </p:to>
                                    </p:set>
                                    <p:set>
                                      <p:cBhvr>
                                        <p:cTn id="58" dur="10" fill="hold"/>
                                        <p:tgtEl>
                                          <p:spTgt spid="122"/>
                                        </p:tgtEl>
                                        <p:attrNameLst>
                                          <p:attrName>fill.on</p:attrName>
                                        </p:attrNameLst>
                                      </p:cBhvr>
                                      <p:to>
                                        <p:strVal val="true"/>
                                      </p:to>
                                    </p:set>
                                  </p:childTnLst>
                                </p:cTn>
                              </p:par>
                              <p:par>
                                <p:cTn id="59" presetID="1" presetClass="emph" presetSubtype="2" fill="hold" nodeType="withEffect">
                                  <p:stCondLst>
                                    <p:cond delay="1000"/>
                                  </p:stCondLst>
                                  <p:childTnLst>
                                    <p:animClr clrSpc="rgb" dir="cw">
                                      <p:cBhvr>
                                        <p:cTn id="60" dur="10" fill="hold"/>
                                        <p:tgtEl>
                                          <p:spTgt spid="123"/>
                                        </p:tgtEl>
                                        <p:attrNameLst>
                                          <p:attrName>fillcolor</p:attrName>
                                        </p:attrNameLst>
                                      </p:cBhvr>
                                      <p:to>
                                        <a:srgbClr val="3F3F3F"/>
                                      </p:to>
                                    </p:animClr>
                                    <p:set>
                                      <p:cBhvr>
                                        <p:cTn id="61" dur="10" fill="hold"/>
                                        <p:tgtEl>
                                          <p:spTgt spid="123"/>
                                        </p:tgtEl>
                                        <p:attrNameLst>
                                          <p:attrName>fill.type</p:attrName>
                                        </p:attrNameLst>
                                      </p:cBhvr>
                                      <p:to>
                                        <p:strVal val="solid"/>
                                      </p:to>
                                    </p:set>
                                    <p:set>
                                      <p:cBhvr>
                                        <p:cTn id="62" dur="10" fill="hold"/>
                                        <p:tgtEl>
                                          <p:spTgt spid="12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2C29-5036-14DA-86E3-FB3BE477D6E7}"/>
              </a:ext>
            </a:extLst>
          </p:cNvPr>
          <p:cNvSpPr>
            <a:spLocks noGrp="1"/>
          </p:cNvSpPr>
          <p:nvPr>
            <p:ph type="title"/>
          </p:nvPr>
        </p:nvSpPr>
        <p:spPr/>
        <p:txBody>
          <a:bodyPr/>
          <a:lstStyle/>
          <a:p>
            <a:r>
              <a:rPr lang="en-US" dirty="0"/>
              <a:t>Optimal Assignment: Subgraph Isomorphism</a:t>
            </a:r>
          </a:p>
        </p:txBody>
      </p:sp>
      <p:sp>
        <p:nvSpPr>
          <p:cNvPr id="3" name="Content Placeholder 2">
            <a:extLst>
              <a:ext uri="{FF2B5EF4-FFF2-40B4-BE49-F238E27FC236}">
                <a16:creationId xmlns:a16="http://schemas.microsoft.com/office/drawing/2014/main" id="{5A956877-714E-7998-F932-8915AD27B408}"/>
              </a:ext>
            </a:extLst>
          </p:cNvPr>
          <p:cNvSpPr>
            <a:spLocks noGrp="1"/>
          </p:cNvSpPr>
          <p:nvPr>
            <p:ph idx="1"/>
          </p:nvPr>
        </p:nvSpPr>
        <p:spPr>
          <a:xfrm>
            <a:off x="609600" y="1600202"/>
            <a:ext cx="10972800" cy="4339194"/>
          </a:xfrm>
        </p:spPr>
        <p:txBody>
          <a:bodyPr>
            <a:normAutofit fontScale="85000" lnSpcReduction="10000"/>
          </a:bodyPr>
          <a:lstStyle/>
          <a:p>
            <a:pPr marL="0" indent="0">
              <a:lnSpc>
                <a:spcPct val="120000"/>
              </a:lnSpc>
              <a:buNone/>
            </a:pPr>
            <a:r>
              <a:rPr lang="en-US" dirty="0"/>
              <a:t>We represent the problem of finding a schedule on </a:t>
            </a:r>
            <a:r>
              <a:rPr lang="en-US" b="1" dirty="0"/>
              <a:t>n</a:t>
            </a:r>
            <a:r>
              <a:rPr lang="en-US" dirty="0"/>
              <a:t> cores by a deadline </a:t>
            </a:r>
            <a:r>
              <a:rPr lang="en-US" b="1" dirty="0"/>
              <a:t>D</a:t>
            </a:r>
            <a:r>
              <a:rPr lang="en-US" dirty="0"/>
              <a:t> as a subgraph isomorphism problem:</a:t>
            </a:r>
          </a:p>
          <a:p>
            <a:pPr marL="0" indent="0">
              <a:lnSpc>
                <a:spcPct val="120000"/>
              </a:lnSpc>
              <a:buNone/>
            </a:pPr>
            <a:endParaRPr lang="en-US" sz="1400" dirty="0"/>
          </a:p>
          <a:p>
            <a:pPr marL="514350" indent="-514350">
              <a:lnSpc>
                <a:spcPct val="120000"/>
              </a:lnSpc>
              <a:buFont typeface="+mj-lt"/>
              <a:buAutoNum type="arabicPeriod"/>
            </a:pPr>
            <a:r>
              <a:rPr lang="en-US" dirty="0"/>
              <a:t>Decompose an integer-valued task DAG G to a unit-value workload DAG G*</a:t>
            </a:r>
          </a:p>
          <a:p>
            <a:pPr marL="514350" indent="-514350">
              <a:lnSpc>
                <a:spcPct val="120000"/>
              </a:lnSpc>
              <a:buFont typeface="+mj-lt"/>
              <a:buAutoNum type="arabicPeriod"/>
            </a:pPr>
            <a:r>
              <a:rPr lang="en-US" dirty="0"/>
              <a:t>Iterate over possible numbers of cores </a:t>
            </a:r>
            <a:r>
              <a:rPr lang="en-US" dirty="0" err="1"/>
              <a:t>n</a:t>
            </a:r>
            <a:r>
              <a:rPr lang="en-US" baseline="-25000" dirty="0" err="1"/>
              <a:t>min</a:t>
            </a:r>
            <a:r>
              <a:rPr lang="en-US" dirty="0"/>
              <a:t> ≤ n &lt; n’</a:t>
            </a:r>
          </a:p>
          <a:p>
            <a:pPr marL="514350" indent="-514350">
              <a:lnSpc>
                <a:spcPct val="120000"/>
              </a:lnSpc>
              <a:buFont typeface="+mj-lt"/>
              <a:buAutoNum type="arabicPeriod"/>
            </a:pPr>
            <a:r>
              <a:rPr lang="en-US" dirty="0"/>
              <a:t>Construct a special DAG G</a:t>
            </a:r>
            <a:r>
              <a:rPr lang="en-US" baseline="-25000" dirty="0"/>
              <a:t>CPU</a:t>
            </a:r>
            <a:r>
              <a:rPr lang="en-US" dirty="0"/>
              <a:t> defined by </a:t>
            </a:r>
            <a:r>
              <a:rPr lang="en-US" b="1" dirty="0"/>
              <a:t>n</a:t>
            </a:r>
            <a:r>
              <a:rPr lang="en-US" dirty="0"/>
              <a:t> and </a:t>
            </a:r>
            <a:r>
              <a:rPr lang="en-US" b="1" dirty="0"/>
              <a:t>D</a:t>
            </a:r>
            <a:endParaRPr lang="en-US" dirty="0"/>
          </a:p>
          <a:p>
            <a:pPr marL="514350" indent="-514350">
              <a:lnSpc>
                <a:spcPct val="120000"/>
              </a:lnSpc>
              <a:buFont typeface="+mj-lt"/>
              <a:buAutoNum type="arabicPeriod"/>
            </a:pPr>
            <a:r>
              <a:rPr lang="en-US" dirty="0"/>
              <a:t>Attempt to find an isomorphism from G* to a subgraph of G</a:t>
            </a:r>
            <a:r>
              <a:rPr lang="en-US" baseline="-25000" dirty="0"/>
              <a:t>CPU</a:t>
            </a:r>
            <a:r>
              <a:rPr lang="en-US" dirty="0"/>
              <a:t>, e.g. with the Glasgow Subgraph Solver *</a:t>
            </a:r>
            <a:endParaRPr lang="en-US" baseline="-25000" dirty="0"/>
          </a:p>
          <a:p>
            <a:pPr marL="514350" indent="-514350">
              <a:lnSpc>
                <a:spcPct val="120000"/>
              </a:lnSpc>
              <a:buFont typeface="+mj-lt"/>
              <a:buAutoNum type="arabicPeriod"/>
            </a:pPr>
            <a:r>
              <a:rPr lang="en-US" dirty="0"/>
              <a:t>If an isomorphism is found, return the corresponding schedule</a:t>
            </a:r>
          </a:p>
        </p:txBody>
      </p:sp>
      <p:sp>
        <p:nvSpPr>
          <p:cNvPr id="4" name="Slide Number Placeholder 3">
            <a:extLst>
              <a:ext uri="{FF2B5EF4-FFF2-40B4-BE49-F238E27FC236}">
                <a16:creationId xmlns:a16="http://schemas.microsoft.com/office/drawing/2014/main" id="{DD016721-26D5-2234-C7C8-BD99BA6B76BB}"/>
              </a:ext>
            </a:extLst>
          </p:cNvPr>
          <p:cNvSpPr>
            <a:spLocks noGrp="1"/>
          </p:cNvSpPr>
          <p:nvPr>
            <p:ph type="sldNum" sz="quarter" idx="12"/>
          </p:nvPr>
        </p:nvSpPr>
        <p:spPr/>
        <p:txBody>
          <a:bodyPr/>
          <a:lstStyle/>
          <a:p>
            <a:fld id="{A773B20C-5347-4FF9-A9F0-76F937F60217}" type="slidenum">
              <a:rPr lang="en-US" smtClean="0"/>
              <a:pPr/>
              <a:t>21</a:t>
            </a:fld>
            <a:endParaRPr lang="en-US"/>
          </a:p>
        </p:txBody>
      </p:sp>
      <p:sp>
        <p:nvSpPr>
          <p:cNvPr id="5" name="Footer Placeholder 4">
            <a:extLst>
              <a:ext uri="{FF2B5EF4-FFF2-40B4-BE49-F238E27FC236}">
                <a16:creationId xmlns:a16="http://schemas.microsoft.com/office/drawing/2014/main" id="{03518FFB-EE6B-48D7-ACEB-9CFA50CFDFF1}"/>
              </a:ext>
            </a:extLst>
          </p:cNvPr>
          <p:cNvSpPr>
            <a:spLocks noGrp="1"/>
          </p:cNvSpPr>
          <p:nvPr>
            <p:ph type="ftr" sz="quarter" idx="3"/>
          </p:nvPr>
        </p:nvSpPr>
        <p:spPr/>
        <p:txBody>
          <a:bodyPr/>
          <a:lstStyle/>
          <a:p>
            <a:r>
              <a:rPr lang="en-US"/>
              <a:t>RTNS 2022</a:t>
            </a:r>
            <a:endParaRPr lang="en-US" dirty="0"/>
          </a:p>
        </p:txBody>
      </p:sp>
      <p:sp>
        <p:nvSpPr>
          <p:cNvPr id="6" name="TextBox 5">
            <a:extLst>
              <a:ext uri="{FF2B5EF4-FFF2-40B4-BE49-F238E27FC236}">
                <a16:creationId xmlns:a16="http://schemas.microsoft.com/office/drawing/2014/main" id="{FEF20741-EE2A-945E-6525-496EDA6331E8}"/>
              </a:ext>
            </a:extLst>
          </p:cNvPr>
          <p:cNvSpPr txBox="1"/>
          <p:nvPr/>
        </p:nvSpPr>
        <p:spPr>
          <a:xfrm>
            <a:off x="7470668" y="5943600"/>
            <a:ext cx="4797532" cy="338554"/>
          </a:xfrm>
          <a:prstGeom prst="rect">
            <a:avLst/>
          </a:prstGeom>
          <a:noFill/>
        </p:spPr>
        <p:txBody>
          <a:bodyPr wrap="none" rtlCol="0">
            <a:spAutoFit/>
          </a:bodyPr>
          <a:lstStyle/>
          <a:p>
            <a:r>
              <a:rPr lang="en-US" sz="1600" dirty="0"/>
              <a:t>* https://github.com/ciaranm/glasgow-subgraph-solver</a:t>
            </a:r>
          </a:p>
        </p:txBody>
      </p:sp>
    </p:spTree>
    <p:extLst>
      <p:ext uri="{BB962C8B-B14F-4D97-AF65-F5344CB8AC3E}">
        <p14:creationId xmlns:p14="http://schemas.microsoft.com/office/powerpoint/2010/main" val="777324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3B337-9C5A-3CDD-42BB-FF648E5B7289}"/>
              </a:ext>
            </a:extLst>
          </p:cNvPr>
          <p:cNvSpPr>
            <a:spLocks noGrp="1"/>
          </p:cNvSpPr>
          <p:nvPr>
            <p:ph type="title"/>
          </p:nvPr>
        </p:nvSpPr>
        <p:spPr/>
        <p:txBody>
          <a:bodyPr/>
          <a:lstStyle/>
          <a:p>
            <a:r>
              <a:rPr lang="en-US" dirty="0"/>
              <a:t>Constructing G</a:t>
            </a:r>
            <a:r>
              <a:rPr lang="en-US" baseline="-25000" dirty="0"/>
              <a:t>CPU</a:t>
            </a:r>
            <a:endParaRPr lang="en-US" dirty="0"/>
          </a:p>
        </p:txBody>
      </p:sp>
      <p:sp>
        <p:nvSpPr>
          <p:cNvPr id="4" name="Slide Number Placeholder 3">
            <a:extLst>
              <a:ext uri="{FF2B5EF4-FFF2-40B4-BE49-F238E27FC236}">
                <a16:creationId xmlns:a16="http://schemas.microsoft.com/office/drawing/2014/main" id="{050DEE16-E924-930A-19F2-5CC5CD7816D7}"/>
              </a:ext>
            </a:extLst>
          </p:cNvPr>
          <p:cNvSpPr>
            <a:spLocks noGrp="1"/>
          </p:cNvSpPr>
          <p:nvPr>
            <p:ph type="sldNum" sz="quarter" idx="12"/>
          </p:nvPr>
        </p:nvSpPr>
        <p:spPr/>
        <p:txBody>
          <a:bodyPr/>
          <a:lstStyle/>
          <a:p>
            <a:fld id="{A773B20C-5347-4FF9-A9F0-76F937F60217}" type="slidenum">
              <a:rPr lang="en-US" smtClean="0"/>
              <a:pPr/>
              <a:t>22</a:t>
            </a:fld>
            <a:endParaRPr lang="en-US"/>
          </a:p>
        </p:txBody>
      </p:sp>
      <p:sp>
        <p:nvSpPr>
          <p:cNvPr id="5" name="Footer Placeholder 4">
            <a:extLst>
              <a:ext uri="{FF2B5EF4-FFF2-40B4-BE49-F238E27FC236}">
                <a16:creationId xmlns:a16="http://schemas.microsoft.com/office/drawing/2014/main" id="{223E431C-807A-325B-0ABA-C0B6A51509D5}"/>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3397D066-1E4A-3EB9-B295-9A06C2EF939E}"/>
              </a:ext>
            </a:extLst>
          </p:cNvPr>
          <p:cNvSpPr/>
          <p:nvPr/>
        </p:nvSpPr>
        <p:spPr>
          <a:xfrm>
            <a:off x="8210436" y="1364291"/>
            <a:ext cx="856648" cy="856648"/>
          </a:xfrm>
          <a:prstGeom prst="ellipse">
            <a:avLst/>
          </a:prstGeom>
          <a:ln w="28575"/>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t>v</a:t>
            </a:r>
            <a:r>
              <a:rPr lang="en-US" sz="3600" b="1" baseline="-25000" dirty="0"/>
              <a:t>1</a:t>
            </a:r>
          </a:p>
        </p:txBody>
      </p:sp>
      <p:sp>
        <p:nvSpPr>
          <p:cNvPr id="7" name="Oval 6">
            <a:extLst>
              <a:ext uri="{FF2B5EF4-FFF2-40B4-BE49-F238E27FC236}">
                <a16:creationId xmlns:a16="http://schemas.microsoft.com/office/drawing/2014/main" id="{B7183E91-E63D-FD18-3BEA-FD86999F5C37}"/>
              </a:ext>
            </a:extLst>
          </p:cNvPr>
          <p:cNvSpPr/>
          <p:nvPr/>
        </p:nvSpPr>
        <p:spPr>
          <a:xfrm>
            <a:off x="10542479" y="871796"/>
            <a:ext cx="856648" cy="856648"/>
          </a:xfrm>
          <a:prstGeom prst="ellipse">
            <a:avLst/>
          </a:prstGeom>
          <a:ln w="28575"/>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t>v</a:t>
            </a:r>
            <a:r>
              <a:rPr lang="en-US" sz="3600" b="1" baseline="-25000" dirty="0"/>
              <a:t>3</a:t>
            </a:r>
            <a:endParaRPr lang="en-US" sz="3600" b="1" dirty="0"/>
          </a:p>
        </p:txBody>
      </p:sp>
      <p:sp>
        <p:nvSpPr>
          <p:cNvPr id="8" name="Oval 7">
            <a:extLst>
              <a:ext uri="{FF2B5EF4-FFF2-40B4-BE49-F238E27FC236}">
                <a16:creationId xmlns:a16="http://schemas.microsoft.com/office/drawing/2014/main" id="{F8ABAFA2-18D8-4D39-0E8A-FFAEA14BCC00}"/>
              </a:ext>
            </a:extLst>
          </p:cNvPr>
          <p:cNvSpPr/>
          <p:nvPr/>
        </p:nvSpPr>
        <p:spPr>
          <a:xfrm>
            <a:off x="10542479" y="1846075"/>
            <a:ext cx="856648" cy="856648"/>
          </a:xfrm>
          <a:prstGeom prst="ellipse">
            <a:avLst/>
          </a:prstGeom>
          <a:ln w="28575"/>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t>v</a:t>
            </a:r>
            <a:r>
              <a:rPr lang="en-US" sz="3600" b="1" baseline="-25000" dirty="0"/>
              <a:t>4</a:t>
            </a:r>
            <a:endParaRPr lang="en-US" sz="3600" b="1" dirty="0"/>
          </a:p>
        </p:txBody>
      </p:sp>
      <p:cxnSp>
        <p:nvCxnSpPr>
          <p:cNvPr id="9" name="Straight Arrow Connector 8">
            <a:extLst>
              <a:ext uri="{FF2B5EF4-FFF2-40B4-BE49-F238E27FC236}">
                <a16:creationId xmlns:a16="http://schemas.microsoft.com/office/drawing/2014/main" id="{785D8A86-90D8-704D-1775-286B6E6E1EF7}"/>
              </a:ext>
            </a:extLst>
          </p:cNvPr>
          <p:cNvCxnSpPr>
            <a:cxnSpLocks/>
            <a:stCxn id="6" idx="5"/>
            <a:endCxn id="8" idx="2"/>
          </p:cNvCxnSpPr>
          <p:nvPr/>
        </p:nvCxnSpPr>
        <p:spPr>
          <a:xfrm>
            <a:off x="8941631" y="2095486"/>
            <a:ext cx="1600848" cy="178913"/>
          </a:xfrm>
          <a:prstGeom prst="straightConnector1">
            <a:avLst/>
          </a:prstGeom>
          <a:ln w="28575">
            <a:tailEnd type="triangle"/>
          </a:ln>
        </p:spPr>
        <p:style>
          <a:lnRef idx="3">
            <a:schemeClr val="dk1"/>
          </a:lnRef>
          <a:fillRef idx="0">
            <a:schemeClr val="dk1"/>
          </a:fillRef>
          <a:effectRef idx="2">
            <a:schemeClr val="dk1"/>
          </a:effectRef>
          <a:fontRef idx="minor">
            <a:schemeClr val="tx1"/>
          </a:fontRef>
        </p:style>
      </p:cxnSp>
      <p:sp>
        <p:nvSpPr>
          <p:cNvPr id="10" name="Oval 9">
            <a:extLst>
              <a:ext uri="{FF2B5EF4-FFF2-40B4-BE49-F238E27FC236}">
                <a16:creationId xmlns:a16="http://schemas.microsoft.com/office/drawing/2014/main" id="{A1AF326A-8FF0-2F16-DF32-5F9F8C50CE0D}"/>
              </a:ext>
            </a:extLst>
          </p:cNvPr>
          <p:cNvSpPr/>
          <p:nvPr/>
        </p:nvSpPr>
        <p:spPr>
          <a:xfrm>
            <a:off x="9374614" y="871796"/>
            <a:ext cx="856648" cy="856648"/>
          </a:xfrm>
          <a:prstGeom prst="ellipse">
            <a:avLst/>
          </a:prstGeom>
          <a:ln w="28575"/>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t>v</a:t>
            </a:r>
            <a:r>
              <a:rPr lang="en-US" sz="3600" b="1" baseline="-25000" dirty="0"/>
              <a:t>2</a:t>
            </a:r>
            <a:endParaRPr lang="en-US" sz="3600" b="1" dirty="0"/>
          </a:p>
        </p:txBody>
      </p:sp>
      <p:cxnSp>
        <p:nvCxnSpPr>
          <p:cNvPr id="11" name="Straight Arrow Connector 10">
            <a:extLst>
              <a:ext uri="{FF2B5EF4-FFF2-40B4-BE49-F238E27FC236}">
                <a16:creationId xmlns:a16="http://schemas.microsoft.com/office/drawing/2014/main" id="{A8BA8809-55C9-CCA6-6834-A5D502400468}"/>
              </a:ext>
            </a:extLst>
          </p:cNvPr>
          <p:cNvCxnSpPr>
            <a:cxnSpLocks/>
            <a:stCxn id="6" idx="7"/>
            <a:endCxn id="10" idx="2"/>
          </p:cNvCxnSpPr>
          <p:nvPr/>
        </p:nvCxnSpPr>
        <p:spPr>
          <a:xfrm flipV="1">
            <a:off x="8941631" y="1300120"/>
            <a:ext cx="432983" cy="189624"/>
          </a:xfrm>
          <a:prstGeom prst="straightConnector1">
            <a:avLst/>
          </a:prstGeom>
          <a:ln w="28575">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2F71CCCC-526A-A7DD-F7A4-808DE562370D}"/>
              </a:ext>
            </a:extLst>
          </p:cNvPr>
          <p:cNvCxnSpPr>
            <a:cxnSpLocks/>
            <a:stCxn id="10" idx="6"/>
            <a:endCxn id="7" idx="2"/>
          </p:cNvCxnSpPr>
          <p:nvPr/>
        </p:nvCxnSpPr>
        <p:spPr>
          <a:xfrm>
            <a:off x="10231262" y="1300120"/>
            <a:ext cx="311217" cy="0"/>
          </a:xfrm>
          <a:prstGeom prst="straightConnector1">
            <a:avLst/>
          </a:prstGeom>
          <a:ln w="28575">
            <a:tailEnd type="triangle"/>
          </a:ln>
        </p:spPr>
        <p:style>
          <a:lnRef idx="3">
            <a:schemeClr val="dk1"/>
          </a:lnRef>
          <a:fillRef idx="0">
            <a:schemeClr val="dk1"/>
          </a:fillRef>
          <a:effectRef idx="2">
            <a:schemeClr val="dk1"/>
          </a:effectRef>
          <a:fontRef idx="minor">
            <a:schemeClr val="tx1"/>
          </a:fontRef>
        </p:style>
      </p:cxnSp>
      <p:sp>
        <p:nvSpPr>
          <p:cNvPr id="13" name="Oval 12">
            <a:extLst>
              <a:ext uri="{FF2B5EF4-FFF2-40B4-BE49-F238E27FC236}">
                <a16:creationId xmlns:a16="http://schemas.microsoft.com/office/drawing/2014/main" id="{5D40B008-3792-BF6C-DE34-5ADFAD8DABDE}"/>
              </a:ext>
            </a:extLst>
          </p:cNvPr>
          <p:cNvSpPr/>
          <p:nvPr/>
        </p:nvSpPr>
        <p:spPr>
          <a:xfrm>
            <a:off x="8261989" y="3787704"/>
            <a:ext cx="856648" cy="856648"/>
          </a:xfrm>
          <a:prstGeom prst="ellipse">
            <a:avLst/>
          </a:prstGeom>
          <a:ln w="28575">
            <a:solidFill>
              <a:schemeClr val="tx1"/>
            </a:solidFill>
            <a:prstDash val="solid"/>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solidFill>
                  <a:schemeClr val="bg1"/>
                </a:solidFill>
              </a:rPr>
              <a:t>v</a:t>
            </a:r>
            <a:r>
              <a:rPr lang="en-US" sz="3600" b="1" baseline="-25000" dirty="0">
                <a:solidFill>
                  <a:schemeClr val="bg1"/>
                </a:solidFill>
              </a:rPr>
              <a:t>1</a:t>
            </a:r>
          </a:p>
        </p:txBody>
      </p:sp>
      <p:sp>
        <p:nvSpPr>
          <p:cNvPr id="14" name="Oval 13">
            <a:extLst>
              <a:ext uri="{FF2B5EF4-FFF2-40B4-BE49-F238E27FC236}">
                <a16:creationId xmlns:a16="http://schemas.microsoft.com/office/drawing/2014/main" id="{FD4484A4-C748-F9C9-F686-6EE0439196DF}"/>
              </a:ext>
            </a:extLst>
          </p:cNvPr>
          <p:cNvSpPr/>
          <p:nvPr/>
        </p:nvSpPr>
        <p:spPr>
          <a:xfrm>
            <a:off x="9426167" y="3787704"/>
            <a:ext cx="856648" cy="856648"/>
          </a:xfrm>
          <a:prstGeom prst="ellipse">
            <a:avLst/>
          </a:prstGeom>
          <a:ln w="28575">
            <a:solidFill>
              <a:schemeClr val="tx1"/>
            </a:solidFill>
            <a:prstDash val="solid"/>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solidFill>
                  <a:schemeClr val="bg1"/>
                </a:solidFill>
              </a:rPr>
              <a:t>v</a:t>
            </a:r>
            <a:r>
              <a:rPr lang="en-US" sz="3600" b="1" baseline="-25000" dirty="0">
                <a:solidFill>
                  <a:schemeClr val="bg1"/>
                </a:solidFill>
              </a:rPr>
              <a:t>2</a:t>
            </a:r>
          </a:p>
        </p:txBody>
      </p:sp>
      <p:sp>
        <p:nvSpPr>
          <p:cNvPr id="15" name="Oval 14">
            <a:extLst>
              <a:ext uri="{FF2B5EF4-FFF2-40B4-BE49-F238E27FC236}">
                <a16:creationId xmlns:a16="http://schemas.microsoft.com/office/drawing/2014/main" id="{1084809C-781C-B539-2B07-4B1D8D92676C}"/>
              </a:ext>
            </a:extLst>
          </p:cNvPr>
          <p:cNvSpPr/>
          <p:nvPr/>
        </p:nvSpPr>
        <p:spPr>
          <a:xfrm>
            <a:off x="10590345" y="3787704"/>
            <a:ext cx="856648" cy="856648"/>
          </a:xfrm>
          <a:prstGeom prst="ellipse">
            <a:avLst/>
          </a:prstGeom>
          <a:ln w="28575">
            <a:solidFill>
              <a:schemeClr val="tx1"/>
            </a:solidFill>
            <a:prstDash val="solid"/>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solidFill>
                  <a:schemeClr val="bg1"/>
                </a:solidFill>
              </a:rPr>
              <a:t>v</a:t>
            </a:r>
            <a:r>
              <a:rPr lang="en-US" sz="3600" b="1" baseline="-25000" dirty="0">
                <a:solidFill>
                  <a:schemeClr val="bg1"/>
                </a:solidFill>
              </a:rPr>
              <a:t>3</a:t>
            </a:r>
          </a:p>
        </p:txBody>
      </p:sp>
      <p:sp>
        <p:nvSpPr>
          <p:cNvPr id="16" name="TextBox 15">
            <a:extLst>
              <a:ext uri="{FF2B5EF4-FFF2-40B4-BE49-F238E27FC236}">
                <a16:creationId xmlns:a16="http://schemas.microsoft.com/office/drawing/2014/main" id="{0439A906-10F3-5EDB-8C9B-0F1336610128}"/>
              </a:ext>
            </a:extLst>
          </p:cNvPr>
          <p:cNvSpPr txBox="1"/>
          <p:nvPr/>
        </p:nvSpPr>
        <p:spPr>
          <a:xfrm>
            <a:off x="7553141" y="3892862"/>
            <a:ext cx="708848" cy="646331"/>
          </a:xfrm>
          <a:prstGeom prst="rect">
            <a:avLst/>
          </a:prstGeom>
          <a:noFill/>
        </p:spPr>
        <p:txBody>
          <a:bodyPr wrap="none" rtlCol="0">
            <a:spAutoFit/>
          </a:bodyPr>
          <a:lstStyle/>
          <a:p>
            <a:r>
              <a:rPr lang="en-US" sz="3600" b="1" dirty="0"/>
              <a:t>m</a:t>
            </a:r>
            <a:r>
              <a:rPr lang="en-US" sz="3600" b="1" baseline="-25000" dirty="0"/>
              <a:t>0</a:t>
            </a:r>
            <a:endParaRPr lang="en-US" sz="3600" b="1" dirty="0"/>
          </a:p>
        </p:txBody>
      </p:sp>
      <p:sp>
        <p:nvSpPr>
          <p:cNvPr id="17" name="TextBox 16">
            <a:extLst>
              <a:ext uri="{FF2B5EF4-FFF2-40B4-BE49-F238E27FC236}">
                <a16:creationId xmlns:a16="http://schemas.microsoft.com/office/drawing/2014/main" id="{C15B17B1-A3EC-F7AA-4964-191461DB1322}"/>
              </a:ext>
            </a:extLst>
          </p:cNvPr>
          <p:cNvSpPr txBox="1"/>
          <p:nvPr/>
        </p:nvSpPr>
        <p:spPr>
          <a:xfrm>
            <a:off x="7553141" y="4856340"/>
            <a:ext cx="708848" cy="646331"/>
          </a:xfrm>
          <a:prstGeom prst="rect">
            <a:avLst/>
          </a:prstGeom>
          <a:noFill/>
        </p:spPr>
        <p:txBody>
          <a:bodyPr wrap="none" rtlCol="0">
            <a:spAutoFit/>
          </a:bodyPr>
          <a:lstStyle/>
          <a:p>
            <a:r>
              <a:rPr lang="en-US" sz="3600" b="1" dirty="0"/>
              <a:t>m</a:t>
            </a:r>
            <a:r>
              <a:rPr lang="en-US" sz="3600" b="1" baseline="-25000" dirty="0"/>
              <a:t>1</a:t>
            </a:r>
            <a:endParaRPr lang="en-US" sz="3600" b="1" dirty="0"/>
          </a:p>
        </p:txBody>
      </p:sp>
      <p:sp>
        <p:nvSpPr>
          <p:cNvPr id="18" name="Oval 17">
            <a:extLst>
              <a:ext uri="{FF2B5EF4-FFF2-40B4-BE49-F238E27FC236}">
                <a16:creationId xmlns:a16="http://schemas.microsoft.com/office/drawing/2014/main" id="{15DFED02-FCB2-2877-3B91-73AC1C94EDEB}"/>
              </a:ext>
            </a:extLst>
          </p:cNvPr>
          <p:cNvSpPr/>
          <p:nvPr/>
        </p:nvSpPr>
        <p:spPr>
          <a:xfrm>
            <a:off x="8267281" y="4751182"/>
            <a:ext cx="856648" cy="856648"/>
          </a:xfrm>
          <a:prstGeom prst="ellipse">
            <a:avLst/>
          </a:prstGeom>
          <a:ln w="28575">
            <a:solidFill>
              <a:schemeClr val="tx1"/>
            </a:solidFill>
            <a:prstDash val="solid"/>
          </a:ln>
        </p:spPr>
        <p:style>
          <a:lnRef idx="2">
            <a:schemeClr val="dk1"/>
          </a:lnRef>
          <a:fillRef idx="1">
            <a:schemeClr val="lt1"/>
          </a:fillRef>
          <a:effectRef idx="0">
            <a:schemeClr val="dk1"/>
          </a:effectRef>
          <a:fontRef idx="minor">
            <a:schemeClr val="dk1"/>
          </a:fontRef>
        </p:style>
        <p:txBody>
          <a:bodyPr lIns="0" tIns="0" rIns="0" bIns="0" rtlCol="0" anchor="ctr"/>
          <a:lstStyle/>
          <a:p>
            <a:pPr algn="ctr"/>
            <a:endParaRPr lang="en-US" sz="3600" b="1" baseline="-25000" dirty="0"/>
          </a:p>
        </p:txBody>
      </p:sp>
      <p:sp>
        <p:nvSpPr>
          <p:cNvPr id="19" name="Oval 18">
            <a:extLst>
              <a:ext uri="{FF2B5EF4-FFF2-40B4-BE49-F238E27FC236}">
                <a16:creationId xmlns:a16="http://schemas.microsoft.com/office/drawing/2014/main" id="{F6420E5F-952C-4562-9DCD-A63246FA171B}"/>
              </a:ext>
            </a:extLst>
          </p:cNvPr>
          <p:cNvSpPr/>
          <p:nvPr/>
        </p:nvSpPr>
        <p:spPr>
          <a:xfrm>
            <a:off x="9431459" y="4751182"/>
            <a:ext cx="856648" cy="856648"/>
          </a:xfrm>
          <a:prstGeom prst="ellipse">
            <a:avLst/>
          </a:prstGeom>
          <a:ln w="28575">
            <a:solidFill>
              <a:schemeClr val="tx1"/>
            </a:solidFill>
            <a:prstDash val="solid"/>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n-US" sz="3600" b="1" dirty="0">
                <a:solidFill>
                  <a:schemeClr val="bg1"/>
                </a:solidFill>
              </a:rPr>
              <a:t>v</a:t>
            </a:r>
            <a:r>
              <a:rPr lang="en-US" sz="3600" b="1" baseline="-25000" dirty="0">
                <a:solidFill>
                  <a:schemeClr val="bg1"/>
                </a:solidFill>
              </a:rPr>
              <a:t>4</a:t>
            </a:r>
          </a:p>
        </p:txBody>
      </p:sp>
      <p:sp>
        <p:nvSpPr>
          <p:cNvPr id="20" name="Oval 19">
            <a:extLst>
              <a:ext uri="{FF2B5EF4-FFF2-40B4-BE49-F238E27FC236}">
                <a16:creationId xmlns:a16="http://schemas.microsoft.com/office/drawing/2014/main" id="{70A82A33-CF00-E906-8856-39A1DF4890B4}"/>
              </a:ext>
            </a:extLst>
          </p:cNvPr>
          <p:cNvSpPr/>
          <p:nvPr/>
        </p:nvSpPr>
        <p:spPr>
          <a:xfrm>
            <a:off x="10595637" y="4751182"/>
            <a:ext cx="856648" cy="856648"/>
          </a:xfrm>
          <a:prstGeom prst="ellipse">
            <a:avLst/>
          </a:prstGeom>
          <a:ln w="28575">
            <a:prstDash val="solid"/>
          </a:ln>
        </p:spPr>
        <p:style>
          <a:lnRef idx="2">
            <a:schemeClr val="dk1"/>
          </a:lnRef>
          <a:fillRef idx="1">
            <a:schemeClr val="lt1"/>
          </a:fillRef>
          <a:effectRef idx="0">
            <a:schemeClr val="dk1"/>
          </a:effectRef>
          <a:fontRef idx="minor">
            <a:schemeClr val="dk1"/>
          </a:fontRef>
        </p:style>
        <p:txBody>
          <a:bodyPr lIns="0" tIns="0" rIns="0" bIns="0" rtlCol="0" anchor="ctr"/>
          <a:lstStyle/>
          <a:p>
            <a:pPr algn="ctr"/>
            <a:endParaRPr lang="en-US" sz="3600" b="1" baseline="-25000" dirty="0"/>
          </a:p>
        </p:txBody>
      </p:sp>
      <p:cxnSp>
        <p:nvCxnSpPr>
          <p:cNvPr id="21" name="Straight Arrow Connector 20">
            <a:extLst>
              <a:ext uri="{FF2B5EF4-FFF2-40B4-BE49-F238E27FC236}">
                <a16:creationId xmlns:a16="http://schemas.microsoft.com/office/drawing/2014/main" id="{5E172C1A-4C5C-C57B-A204-E80D822D0D6E}"/>
              </a:ext>
            </a:extLst>
          </p:cNvPr>
          <p:cNvCxnSpPr>
            <a:stCxn id="13" idx="6"/>
            <a:endCxn id="14" idx="2"/>
          </p:cNvCxnSpPr>
          <p:nvPr/>
        </p:nvCxnSpPr>
        <p:spPr>
          <a:xfrm>
            <a:off x="9118637" y="4216028"/>
            <a:ext cx="307530" cy="0"/>
          </a:xfrm>
          <a:prstGeom prst="straightConnector1">
            <a:avLst/>
          </a:prstGeom>
          <a:ln w="28575">
            <a:solidFill>
              <a:schemeClr val="tx1"/>
            </a:solidFill>
            <a:prstDash val="solid"/>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B21F00D1-DB51-92A4-7DE7-EF78B197BBB9}"/>
              </a:ext>
            </a:extLst>
          </p:cNvPr>
          <p:cNvCxnSpPr>
            <a:stCxn id="14" idx="6"/>
            <a:endCxn id="15" idx="2"/>
          </p:cNvCxnSpPr>
          <p:nvPr/>
        </p:nvCxnSpPr>
        <p:spPr>
          <a:xfrm>
            <a:off x="10282815" y="4216028"/>
            <a:ext cx="307530" cy="0"/>
          </a:xfrm>
          <a:prstGeom prst="straightConnector1">
            <a:avLst/>
          </a:prstGeom>
          <a:ln w="28575">
            <a:solidFill>
              <a:schemeClr val="tx1"/>
            </a:solidFill>
            <a:prstDash val="solid"/>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a:extLst>
              <a:ext uri="{FF2B5EF4-FFF2-40B4-BE49-F238E27FC236}">
                <a16:creationId xmlns:a16="http://schemas.microsoft.com/office/drawing/2014/main" id="{6534DF7C-029A-B24C-374B-3A83E2F08FA5}"/>
              </a:ext>
            </a:extLst>
          </p:cNvPr>
          <p:cNvCxnSpPr>
            <a:stCxn id="18" idx="6"/>
            <a:endCxn id="19" idx="2"/>
          </p:cNvCxnSpPr>
          <p:nvPr/>
        </p:nvCxnSpPr>
        <p:spPr>
          <a:xfrm>
            <a:off x="9123929" y="5179506"/>
            <a:ext cx="307530" cy="0"/>
          </a:xfrm>
          <a:prstGeom prst="straightConnector1">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371CA8F7-4939-A1CA-FBB6-EFBDBB71946F}"/>
              </a:ext>
            </a:extLst>
          </p:cNvPr>
          <p:cNvCxnSpPr>
            <a:stCxn id="19" idx="6"/>
            <a:endCxn id="20" idx="2"/>
          </p:cNvCxnSpPr>
          <p:nvPr/>
        </p:nvCxnSpPr>
        <p:spPr>
          <a:xfrm>
            <a:off x="10288107" y="5179506"/>
            <a:ext cx="307530" cy="0"/>
          </a:xfrm>
          <a:prstGeom prst="straightConnector1">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a:extLst>
              <a:ext uri="{FF2B5EF4-FFF2-40B4-BE49-F238E27FC236}">
                <a16:creationId xmlns:a16="http://schemas.microsoft.com/office/drawing/2014/main" id="{5404D14A-BE0C-922E-D340-53D251DEF01B}"/>
              </a:ext>
            </a:extLst>
          </p:cNvPr>
          <p:cNvCxnSpPr>
            <a:stCxn id="18" idx="7"/>
            <a:endCxn id="14" idx="3"/>
          </p:cNvCxnSpPr>
          <p:nvPr/>
        </p:nvCxnSpPr>
        <p:spPr>
          <a:xfrm flipV="1">
            <a:off x="8998476" y="4518899"/>
            <a:ext cx="553144" cy="357736"/>
          </a:xfrm>
          <a:prstGeom prst="straightConnector1">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35051BF5-4762-59BB-6E0F-28618FCCF1BF}"/>
              </a:ext>
            </a:extLst>
          </p:cNvPr>
          <p:cNvCxnSpPr>
            <a:stCxn id="13" idx="5"/>
            <a:endCxn id="20" idx="1"/>
          </p:cNvCxnSpPr>
          <p:nvPr/>
        </p:nvCxnSpPr>
        <p:spPr>
          <a:xfrm>
            <a:off x="8993184" y="4518899"/>
            <a:ext cx="1727906" cy="357736"/>
          </a:xfrm>
          <a:prstGeom prst="straightConnector1">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D9F4401C-F103-CB7B-6B07-754A0E240F9C}"/>
              </a:ext>
            </a:extLst>
          </p:cNvPr>
          <p:cNvCxnSpPr>
            <a:stCxn id="18" idx="7"/>
            <a:endCxn id="15" idx="3"/>
          </p:cNvCxnSpPr>
          <p:nvPr/>
        </p:nvCxnSpPr>
        <p:spPr>
          <a:xfrm flipV="1">
            <a:off x="8998476" y="4518899"/>
            <a:ext cx="1717322" cy="357736"/>
          </a:xfrm>
          <a:prstGeom prst="straightConnector1">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6B1A0BA3-6E8B-9312-B651-C13C07FFFDDD}"/>
              </a:ext>
            </a:extLst>
          </p:cNvPr>
          <p:cNvCxnSpPr>
            <a:stCxn id="19" idx="7"/>
            <a:endCxn id="15" idx="3"/>
          </p:cNvCxnSpPr>
          <p:nvPr/>
        </p:nvCxnSpPr>
        <p:spPr>
          <a:xfrm flipV="1">
            <a:off x="10162654" y="4518899"/>
            <a:ext cx="553144" cy="357736"/>
          </a:xfrm>
          <a:prstGeom prst="straightConnector1">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AC17F240-2A5E-2F92-0576-F06856BB7D3F}"/>
              </a:ext>
            </a:extLst>
          </p:cNvPr>
          <p:cNvCxnSpPr>
            <a:stCxn id="14" idx="5"/>
            <a:endCxn id="20" idx="1"/>
          </p:cNvCxnSpPr>
          <p:nvPr/>
        </p:nvCxnSpPr>
        <p:spPr>
          <a:xfrm>
            <a:off x="10157362" y="4518899"/>
            <a:ext cx="563728" cy="357736"/>
          </a:xfrm>
          <a:prstGeom prst="straightConnector1">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31" name="Connector: Curved 30">
            <a:extLst>
              <a:ext uri="{FF2B5EF4-FFF2-40B4-BE49-F238E27FC236}">
                <a16:creationId xmlns:a16="http://schemas.microsoft.com/office/drawing/2014/main" id="{84A52F34-65D6-8FA7-8184-9980CF3C25FE}"/>
              </a:ext>
            </a:extLst>
          </p:cNvPr>
          <p:cNvCxnSpPr>
            <a:stCxn id="18" idx="5"/>
            <a:endCxn id="20" idx="3"/>
          </p:cNvCxnSpPr>
          <p:nvPr/>
        </p:nvCxnSpPr>
        <p:spPr>
          <a:xfrm rot="16200000" flipH="1">
            <a:off x="9859783" y="4621070"/>
            <a:ext cx="12700" cy="1722614"/>
          </a:xfrm>
          <a:prstGeom prst="curvedConnector3">
            <a:avLst>
              <a:gd name="adj1" fmla="val 2787819"/>
            </a:avLst>
          </a:prstGeom>
          <a:ln w="28575">
            <a:prstDash val="solid"/>
            <a:tailEnd type="triangle"/>
          </a:ln>
        </p:spPr>
        <p:style>
          <a:lnRef idx="1">
            <a:schemeClr val="dk1"/>
          </a:lnRef>
          <a:fillRef idx="0">
            <a:schemeClr val="dk1"/>
          </a:fillRef>
          <a:effectRef idx="0">
            <a:schemeClr val="dk1"/>
          </a:effectRef>
          <a:fontRef idx="minor">
            <a:schemeClr val="tx1"/>
          </a:fontRef>
        </p:style>
      </p:cxnSp>
      <p:cxnSp>
        <p:nvCxnSpPr>
          <p:cNvPr id="32" name="Connector: Curved 31">
            <a:extLst>
              <a:ext uri="{FF2B5EF4-FFF2-40B4-BE49-F238E27FC236}">
                <a16:creationId xmlns:a16="http://schemas.microsoft.com/office/drawing/2014/main" id="{73F76E15-A19C-6186-5DF3-C5A1759CB462}"/>
              </a:ext>
            </a:extLst>
          </p:cNvPr>
          <p:cNvCxnSpPr>
            <a:stCxn id="13" idx="7"/>
            <a:endCxn id="15" idx="1"/>
          </p:cNvCxnSpPr>
          <p:nvPr/>
        </p:nvCxnSpPr>
        <p:spPr>
          <a:xfrm rot="5400000" flipH="1" flipV="1">
            <a:off x="9854491" y="3051850"/>
            <a:ext cx="12700" cy="1722614"/>
          </a:xfrm>
          <a:prstGeom prst="curvedConnector3">
            <a:avLst>
              <a:gd name="adj1" fmla="val 2787819"/>
            </a:avLst>
          </a:prstGeom>
          <a:ln w="28575">
            <a:prstDash val="solid"/>
            <a:tailEnd type="triangle"/>
          </a:ln>
        </p:spPr>
        <p:style>
          <a:lnRef idx="1">
            <a:schemeClr val="dk1"/>
          </a:lnRef>
          <a:fillRef idx="0">
            <a:schemeClr val="dk1"/>
          </a:fillRef>
          <a:effectRef idx="0">
            <a:schemeClr val="dk1"/>
          </a:effectRef>
          <a:fontRef idx="minor">
            <a:schemeClr val="tx1"/>
          </a:fontRef>
        </p:style>
      </p:cxnSp>
      <p:sp>
        <p:nvSpPr>
          <p:cNvPr id="33" name="TextBox 32">
            <a:extLst>
              <a:ext uri="{FF2B5EF4-FFF2-40B4-BE49-F238E27FC236}">
                <a16:creationId xmlns:a16="http://schemas.microsoft.com/office/drawing/2014/main" id="{521B9EDD-A635-87AB-1F5E-85A0B5F5701A}"/>
              </a:ext>
            </a:extLst>
          </p:cNvPr>
          <p:cNvSpPr txBox="1"/>
          <p:nvPr/>
        </p:nvSpPr>
        <p:spPr>
          <a:xfrm>
            <a:off x="9691185" y="5476026"/>
            <a:ext cx="500458" cy="646331"/>
          </a:xfrm>
          <a:prstGeom prst="rect">
            <a:avLst/>
          </a:prstGeom>
          <a:noFill/>
        </p:spPr>
        <p:txBody>
          <a:bodyPr wrap="none" rtlCol="0">
            <a:spAutoFit/>
          </a:bodyPr>
          <a:lstStyle/>
          <a:p>
            <a:r>
              <a:rPr lang="en-US" sz="3600" b="1" dirty="0"/>
              <a:t>t</a:t>
            </a:r>
            <a:r>
              <a:rPr lang="en-US" sz="3600" b="1" baseline="-25000" dirty="0"/>
              <a:t>1</a:t>
            </a:r>
            <a:endParaRPr lang="en-US" sz="3600" b="1" dirty="0"/>
          </a:p>
        </p:txBody>
      </p:sp>
      <p:sp>
        <p:nvSpPr>
          <p:cNvPr id="34" name="TextBox 33">
            <a:extLst>
              <a:ext uri="{FF2B5EF4-FFF2-40B4-BE49-F238E27FC236}">
                <a16:creationId xmlns:a16="http://schemas.microsoft.com/office/drawing/2014/main" id="{52F48139-B993-C4B4-EE03-5BF271746FAF}"/>
              </a:ext>
            </a:extLst>
          </p:cNvPr>
          <p:cNvSpPr txBox="1"/>
          <p:nvPr/>
        </p:nvSpPr>
        <p:spPr>
          <a:xfrm>
            <a:off x="8527007" y="5474285"/>
            <a:ext cx="500458" cy="646331"/>
          </a:xfrm>
          <a:prstGeom prst="rect">
            <a:avLst/>
          </a:prstGeom>
          <a:noFill/>
        </p:spPr>
        <p:txBody>
          <a:bodyPr wrap="none" rtlCol="0">
            <a:spAutoFit/>
          </a:bodyPr>
          <a:lstStyle/>
          <a:p>
            <a:r>
              <a:rPr lang="en-US" sz="3600" b="1" dirty="0"/>
              <a:t>t</a:t>
            </a:r>
            <a:r>
              <a:rPr lang="en-US" sz="3600" b="1" baseline="-25000" dirty="0"/>
              <a:t>0</a:t>
            </a:r>
            <a:endParaRPr lang="en-US" sz="3600" b="1" dirty="0"/>
          </a:p>
        </p:txBody>
      </p:sp>
      <p:sp>
        <p:nvSpPr>
          <p:cNvPr id="35" name="TextBox 34">
            <a:extLst>
              <a:ext uri="{FF2B5EF4-FFF2-40B4-BE49-F238E27FC236}">
                <a16:creationId xmlns:a16="http://schemas.microsoft.com/office/drawing/2014/main" id="{E0FF4255-44A2-E9F2-08E1-A43B87CBAAAD}"/>
              </a:ext>
            </a:extLst>
          </p:cNvPr>
          <p:cNvSpPr txBox="1"/>
          <p:nvPr/>
        </p:nvSpPr>
        <p:spPr>
          <a:xfrm>
            <a:off x="10859247" y="5474284"/>
            <a:ext cx="500458" cy="646331"/>
          </a:xfrm>
          <a:prstGeom prst="rect">
            <a:avLst/>
          </a:prstGeom>
          <a:noFill/>
        </p:spPr>
        <p:txBody>
          <a:bodyPr wrap="none" rtlCol="0">
            <a:spAutoFit/>
          </a:bodyPr>
          <a:lstStyle/>
          <a:p>
            <a:r>
              <a:rPr lang="en-US" sz="3600" b="1" dirty="0"/>
              <a:t>t</a:t>
            </a:r>
            <a:r>
              <a:rPr lang="en-US" sz="3600" b="1" baseline="-25000" dirty="0"/>
              <a:t>2</a:t>
            </a:r>
            <a:endParaRPr lang="en-US" sz="3600" b="1" dirty="0"/>
          </a:p>
        </p:txBody>
      </p:sp>
      <p:sp>
        <p:nvSpPr>
          <p:cNvPr id="36" name="TextBox 35">
            <a:extLst>
              <a:ext uri="{FF2B5EF4-FFF2-40B4-BE49-F238E27FC236}">
                <a16:creationId xmlns:a16="http://schemas.microsoft.com/office/drawing/2014/main" id="{CF7058BF-1298-CD28-BFBD-EFA4AEF1B69B}"/>
              </a:ext>
            </a:extLst>
          </p:cNvPr>
          <p:cNvSpPr txBox="1"/>
          <p:nvPr/>
        </p:nvSpPr>
        <p:spPr>
          <a:xfrm>
            <a:off x="9473270" y="228600"/>
            <a:ext cx="708848" cy="646331"/>
          </a:xfrm>
          <a:prstGeom prst="rect">
            <a:avLst/>
          </a:prstGeom>
          <a:noFill/>
        </p:spPr>
        <p:txBody>
          <a:bodyPr wrap="none" rtlCol="0">
            <a:spAutoFit/>
          </a:bodyPr>
          <a:lstStyle/>
          <a:p>
            <a:r>
              <a:rPr lang="en-US" sz="3600" b="1" dirty="0"/>
              <a:t>G*</a:t>
            </a:r>
          </a:p>
        </p:txBody>
      </p:sp>
      <p:sp>
        <p:nvSpPr>
          <p:cNvPr id="37" name="TextBox 36">
            <a:extLst>
              <a:ext uri="{FF2B5EF4-FFF2-40B4-BE49-F238E27FC236}">
                <a16:creationId xmlns:a16="http://schemas.microsoft.com/office/drawing/2014/main" id="{235F256F-04D5-7611-E9F1-CC55CE690235}"/>
              </a:ext>
            </a:extLst>
          </p:cNvPr>
          <p:cNvSpPr txBox="1"/>
          <p:nvPr/>
        </p:nvSpPr>
        <p:spPr>
          <a:xfrm>
            <a:off x="8126582" y="2936440"/>
            <a:ext cx="3455818" cy="646331"/>
          </a:xfrm>
          <a:prstGeom prst="rect">
            <a:avLst/>
          </a:prstGeom>
          <a:noFill/>
        </p:spPr>
        <p:txBody>
          <a:bodyPr wrap="none" rtlCol="0">
            <a:spAutoFit/>
          </a:bodyPr>
          <a:lstStyle/>
          <a:p>
            <a:r>
              <a:rPr lang="en-US" sz="3600" b="1" dirty="0"/>
              <a:t>G</a:t>
            </a:r>
            <a:r>
              <a:rPr lang="en-US" sz="3600" b="1" baseline="-25000" dirty="0"/>
              <a:t>CPU</a:t>
            </a:r>
            <a:r>
              <a:rPr lang="en-US" sz="3600" b="1" dirty="0"/>
              <a:t> for n=2, D=3</a:t>
            </a:r>
            <a:endParaRPr lang="en-US" sz="3600" b="1" baseline="30000" dirty="0"/>
          </a:p>
        </p:txBody>
      </p:sp>
      <p:cxnSp>
        <p:nvCxnSpPr>
          <p:cNvPr id="39" name="Straight Connector 38">
            <a:extLst>
              <a:ext uri="{FF2B5EF4-FFF2-40B4-BE49-F238E27FC236}">
                <a16:creationId xmlns:a16="http://schemas.microsoft.com/office/drawing/2014/main" id="{425404A2-A461-0F92-48D0-59F85330DA8F}"/>
              </a:ext>
            </a:extLst>
          </p:cNvPr>
          <p:cNvCxnSpPr/>
          <p:nvPr/>
        </p:nvCxnSpPr>
        <p:spPr>
          <a:xfrm flipH="1">
            <a:off x="7553141" y="2819400"/>
            <a:ext cx="4486459" cy="0"/>
          </a:xfrm>
          <a:prstGeom prst="line">
            <a:avLst/>
          </a:prstGeom>
        </p:spPr>
        <p:style>
          <a:lnRef idx="3">
            <a:schemeClr val="accent2"/>
          </a:lnRef>
          <a:fillRef idx="0">
            <a:schemeClr val="accent2"/>
          </a:fillRef>
          <a:effectRef idx="2">
            <a:schemeClr val="accent2"/>
          </a:effectRef>
          <a:fontRef idx="minor">
            <a:schemeClr val="tx1"/>
          </a:fontRef>
        </p:style>
      </p:cxnSp>
      <p:sp>
        <p:nvSpPr>
          <p:cNvPr id="40" name="Content Placeholder 2">
            <a:extLst>
              <a:ext uri="{FF2B5EF4-FFF2-40B4-BE49-F238E27FC236}">
                <a16:creationId xmlns:a16="http://schemas.microsoft.com/office/drawing/2014/main" id="{7CBFE086-85D6-F3B6-3FED-E28A7020CCA9}"/>
              </a:ext>
            </a:extLst>
          </p:cNvPr>
          <p:cNvSpPr>
            <a:spLocks noGrp="1"/>
          </p:cNvSpPr>
          <p:nvPr>
            <p:ph idx="1"/>
          </p:nvPr>
        </p:nvSpPr>
        <p:spPr>
          <a:xfrm>
            <a:off x="457200" y="1600201"/>
            <a:ext cx="6999477" cy="4525963"/>
          </a:xfrm>
        </p:spPr>
        <p:txBody>
          <a:bodyPr>
            <a:normAutofit fontScale="85000" lnSpcReduction="20000"/>
          </a:bodyPr>
          <a:lstStyle/>
          <a:p>
            <a:pPr marL="514350" indent="-514350">
              <a:lnSpc>
                <a:spcPct val="120000"/>
              </a:lnSpc>
              <a:buFont typeface="+mj-lt"/>
              <a:buAutoNum type="arabicPeriod"/>
            </a:pPr>
            <a:r>
              <a:rPr lang="en-US" dirty="0"/>
              <a:t>Create a graph with n*D vertices</a:t>
            </a:r>
          </a:p>
          <a:p>
            <a:pPr marL="914400" lvl="1" indent="-514350">
              <a:lnSpc>
                <a:spcPct val="120000"/>
              </a:lnSpc>
            </a:pPr>
            <a:r>
              <a:rPr lang="en-US" dirty="0"/>
              <a:t>Each corresponds to execution on core m={0,…,n-1} at time t={0,…,D-1}</a:t>
            </a:r>
          </a:p>
          <a:p>
            <a:pPr marL="914400" lvl="1" indent="-514350">
              <a:lnSpc>
                <a:spcPct val="120000"/>
              </a:lnSpc>
            </a:pPr>
            <a:r>
              <a:rPr lang="en-US" dirty="0"/>
              <a:t>Let’s call these </a:t>
            </a:r>
            <a:r>
              <a:rPr lang="en-US" dirty="0" err="1"/>
              <a:t>v</a:t>
            </a:r>
            <a:r>
              <a:rPr lang="en-US" baseline="-25000" dirty="0" err="1"/>
              <a:t>m,t</a:t>
            </a:r>
            <a:endParaRPr lang="en-US" dirty="0"/>
          </a:p>
          <a:p>
            <a:pPr marL="514350" indent="-514350">
              <a:lnSpc>
                <a:spcPct val="120000"/>
              </a:lnSpc>
              <a:buFont typeface="+mj-lt"/>
              <a:buAutoNum type="arabicPeriod"/>
            </a:pPr>
            <a:r>
              <a:rPr lang="en-US" dirty="0"/>
              <a:t>From every vertex at time t, connect an edge to each vertex at any time t*&gt;t</a:t>
            </a:r>
          </a:p>
          <a:p>
            <a:pPr marL="514350" indent="-514350">
              <a:lnSpc>
                <a:spcPct val="120000"/>
              </a:lnSpc>
              <a:buFont typeface="+mj-lt"/>
              <a:buAutoNum type="arabicPeriod"/>
            </a:pPr>
            <a:r>
              <a:rPr lang="en-US" dirty="0"/>
              <a:t>Find an isomorphism from G*</a:t>
            </a:r>
            <a:r>
              <a:rPr lang="en-US" dirty="0">
                <a:sym typeface="Wingdings" panose="05000000000000000000" pitchFamily="2" charset="2"/>
              </a:rPr>
              <a:t> to a subgraph of </a:t>
            </a:r>
            <a:r>
              <a:rPr lang="en-US" dirty="0"/>
              <a:t>G</a:t>
            </a:r>
            <a:r>
              <a:rPr lang="en-US" baseline="-25000" dirty="0"/>
              <a:t>CPU</a:t>
            </a:r>
          </a:p>
          <a:p>
            <a:pPr marL="514350" indent="-514350">
              <a:lnSpc>
                <a:spcPct val="120000"/>
              </a:lnSpc>
              <a:buFont typeface="+mj-lt"/>
              <a:buAutoNum type="arabicPeriod"/>
            </a:pPr>
            <a:r>
              <a:rPr lang="en-US" dirty="0"/>
              <a:t>For each vertex in G*, the mapped vertex </a:t>
            </a:r>
            <a:r>
              <a:rPr lang="en-US" dirty="0" err="1"/>
              <a:t>v</a:t>
            </a:r>
            <a:r>
              <a:rPr lang="en-US" baseline="-25000" dirty="0" err="1"/>
              <a:t>m,t</a:t>
            </a:r>
            <a:r>
              <a:rPr lang="en-US" dirty="0"/>
              <a:t> in G</a:t>
            </a:r>
            <a:r>
              <a:rPr lang="en-US" baseline="-25000" dirty="0"/>
              <a:t>CPU</a:t>
            </a:r>
            <a:r>
              <a:rPr lang="en-US" dirty="0"/>
              <a:t> indicates to execute the subtask on core m at time t</a:t>
            </a:r>
          </a:p>
        </p:txBody>
      </p:sp>
      <p:cxnSp>
        <p:nvCxnSpPr>
          <p:cNvPr id="26" name="Straight Arrow Connector 25">
            <a:extLst>
              <a:ext uri="{FF2B5EF4-FFF2-40B4-BE49-F238E27FC236}">
                <a16:creationId xmlns:a16="http://schemas.microsoft.com/office/drawing/2014/main" id="{C347F0D2-F41D-B5A0-4C15-F5318B12E986}"/>
              </a:ext>
            </a:extLst>
          </p:cNvPr>
          <p:cNvCxnSpPr>
            <a:stCxn id="13" idx="5"/>
            <a:endCxn id="19" idx="1"/>
          </p:cNvCxnSpPr>
          <p:nvPr/>
        </p:nvCxnSpPr>
        <p:spPr>
          <a:xfrm>
            <a:off x="8993184" y="4518899"/>
            <a:ext cx="563728" cy="357736"/>
          </a:xfrm>
          <a:prstGeom prst="straightConnector1">
            <a:avLst/>
          </a:prstGeom>
          <a:ln w="28575">
            <a:solidFill>
              <a:schemeClr val="tx1"/>
            </a:solidFill>
            <a:prstDash val="solid"/>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34678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xEl>
                                              <p:pRg st="1" end="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0">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8"/>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0"/>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6"/>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40">
                                            <p:txEl>
                                              <p:pRg st="4" end="4"/>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7" presetClass="emph" presetSubtype="2" fill="hold" nodeType="clickEffect">
                                  <p:stCondLst>
                                    <p:cond delay="0"/>
                                  </p:stCondLst>
                                  <p:childTnLst>
                                    <p:animClr clrSpc="rgb" dir="cw">
                                      <p:cBhvr>
                                        <p:cTn id="72" dur="10" fill="hold"/>
                                        <p:tgtEl>
                                          <p:spTgt spid="26"/>
                                        </p:tgtEl>
                                        <p:attrNameLst>
                                          <p:attrName>stroke.color</p:attrName>
                                        </p:attrNameLst>
                                      </p:cBhvr>
                                      <p:to>
                                        <a:srgbClr val="47FF4D"/>
                                      </p:to>
                                    </p:animClr>
                                    <p:set>
                                      <p:cBhvr>
                                        <p:cTn id="73" dur="10" fill="hold"/>
                                        <p:tgtEl>
                                          <p:spTgt spid="26"/>
                                        </p:tgtEl>
                                        <p:attrNameLst>
                                          <p:attrName>stroke.on</p:attrName>
                                        </p:attrNameLst>
                                      </p:cBhvr>
                                      <p:to>
                                        <p:strVal val="true"/>
                                      </p:to>
                                    </p:set>
                                  </p:childTnLst>
                                </p:cTn>
                              </p:par>
                              <p:par>
                                <p:cTn id="74" presetID="7" presetClass="emph" presetSubtype="2" fill="hold" nodeType="withEffect">
                                  <p:stCondLst>
                                    <p:cond delay="0"/>
                                  </p:stCondLst>
                                  <p:childTnLst>
                                    <p:animClr clrSpc="rgb" dir="cw">
                                      <p:cBhvr>
                                        <p:cTn id="75" dur="10" fill="hold"/>
                                        <p:tgtEl>
                                          <p:spTgt spid="22"/>
                                        </p:tgtEl>
                                        <p:attrNameLst>
                                          <p:attrName>stroke.color</p:attrName>
                                        </p:attrNameLst>
                                      </p:cBhvr>
                                      <p:to>
                                        <a:srgbClr val="47FF4D"/>
                                      </p:to>
                                    </p:animClr>
                                    <p:set>
                                      <p:cBhvr>
                                        <p:cTn id="76" dur="10" fill="hold"/>
                                        <p:tgtEl>
                                          <p:spTgt spid="22"/>
                                        </p:tgtEl>
                                        <p:attrNameLst>
                                          <p:attrName>stroke.on</p:attrName>
                                        </p:attrNameLst>
                                      </p:cBhvr>
                                      <p:to>
                                        <p:strVal val="true"/>
                                      </p:to>
                                    </p:set>
                                  </p:childTnLst>
                                </p:cTn>
                              </p:par>
                              <p:par>
                                <p:cTn id="77" presetID="7" presetClass="emph" presetSubtype="2" fill="hold" nodeType="withEffect">
                                  <p:stCondLst>
                                    <p:cond delay="0"/>
                                  </p:stCondLst>
                                  <p:childTnLst>
                                    <p:animClr clrSpc="rgb" dir="cw">
                                      <p:cBhvr>
                                        <p:cTn id="78" dur="10" fill="hold"/>
                                        <p:tgtEl>
                                          <p:spTgt spid="21"/>
                                        </p:tgtEl>
                                        <p:attrNameLst>
                                          <p:attrName>stroke.color</p:attrName>
                                        </p:attrNameLst>
                                      </p:cBhvr>
                                      <p:to>
                                        <a:srgbClr val="47FF4D"/>
                                      </p:to>
                                    </p:animClr>
                                    <p:set>
                                      <p:cBhvr>
                                        <p:cTn id="79" dur="10" fill="hold"/>
                                        <p:tgtEl>
                                          <p:spTgt spid="21"/>
                                        </p:tgtEl>
                                        <p:attrNameLst>
                                          <p:attrName>stroke.on</p:attrName>
                                        </p:attrNameLst>
                                      </p:cBhvr>
                                      <p:to>
                                        <p:strVal val="true"/>
                                      </p:to>
                                    </p:set>
                                  </p:childTnLst>
                                </p:cTn>
                              </p:par>
                              <p:par>
                                <p:cTn id="80" presetID="1" presetClass="emph" presetSubtype="2" fill="hold" nodeType="withEffect">
                                  <p:stCondLst>
                                    <p:cond delay="0"/>
                                  </p:stCondLst>
                                  <p:childTnLst>
                                    <p:animClr clrSpc="rgb" dir="cw">
                                      <p:cBhvr>
                                        <p:cTn id="81" dur="10" fill="hold"/>
                                        <p:tgtEl>
                                          <p:spTgt spid="13"/>
                                        </p:tgtEl>
                                        <p:attrNameLst>
                                          <p:attrName>fillcolor</p:attrName>
                                        </p:attrNameLst>
                                      </p:cBhvr>
                                      <p:to>
                                        <a:srgbClr val="47FF4D"/>
                                      </p:to>
                                    </p:animClr>
                                    <p:set>
                                      <p:cBhvr>
                                        <p:cTn id="82" dur="10" fill="hold"/>
                                        <p:tgtEl>
                                          <p:spTgt spid="13"/>
                                        </p:tgtEl>
                                        <p:attrNameLst>
                                          <p:attrName>fill.type</p:attrName>
                                        </p:attrNameLst>
                                      </p:cBhvr>
                                      <p:to>
                                        <p:strVal val="solid"/>
                                      </p:to>
                                    </p:set>
                                    <p:set>
                                      <p:cBhvr>
                                        <p:cTn id="83" dur="10" fill="hold"/>
                                        <p:tgtEl>
                                          <p:spTgt spid="13"/>
                                        </p:tgtEl>
                                        <p:attrNameLst>
                                          <p:attrName>fill.on</p:attrName>
                                        </p:attrNameLst>
                                      </p:cBhvr>
                                      <p:to>
                                        <p:strVal val="true"/>
                                      </p:to>
                                    </p:set>
                                  </p:childTnLst>
                                </p:cTn>
                              </p:par>
                              <p:par>
                                <p:cTn id="84" presetID="1" presetClass="emph" presetSubtype="2" fill="hold" nodeType="withEffect">
                                  <p:stCondLst>
                                    <p:cond delay="0"/>
                                  </p:stCondLst>
                                  <p:childTnLst>
                                    <p:animClr clrSpc="rgb" dir="cw">
                                      <p:cBhvr>
                                        <p:cTn id="85" dur="10" fill="hold"/>
                                        <p:tgtEl>
                                          <p:spTgt spid="14"/>
                                        </p:tgtEl>
                                        <p:attrNameLst>
                                          <p:attrName>fillcolor</p:attrName>
                                        </p:attrNameLst>
                                      </p:cBhvr>
                                      <p:to>
                                        <a:srgbClr val="47FF4D"/>
                                      </p:to>
                                    </p:animClr>
                                    <p:set>
                                      <p:cBhvr>
                                        <p:cTn id="86" dur="10" fill="hold"/>
                                        <p:tgtEl>
                                          <p:spTgt spid="14"/>
                                        </p:tgtEl>
                                        <p:attrNameLst>
                                          <p:attrName>fill.type</p:attrName>
                                        </p:attrNameLst>
                                      </p:cBhvr>
                                      <p:to>
                                        <p:strVal val="solid"/>
                                      </p:to>
                                    </p:set>
                                    <p:set>
                                      <p:cBhvr>
                                        <p:cTn id="87" dur="10" fill="hold"/>
                                        <p:tgtEl>
                                          <p:spTgt spid="14"/>
                                        </p:tgtEl>
                                        <p:attrNameLst>
                                          <p:attrName>fill.on</p:attrName>
                                        </p:attrNameLst>
                                      </p:cBhvr>
                                      <p:to>
                                        <p:strVal val="true"/>
                                      </p:to>
                                    </p:set>
                                  </p:childTnLst>
                                </p:cTn>
                              </p:par>
                              <p:par>
                                <p:cTn id="88" presetID="1" presetClass="emph" presetSubtype="2" fill="hold" nodeType="withEffect">
                                  <p:stCondLst>
                                    <p:cond delay="0"/>
                                  </p:stCondLst>
                                  <p:childTnLst>
                                    <p:animClr clrSpc="rgb" dir="cw">
                                      <p:cBhvr>
                                        <p:cTn id="89" dur="10" fill="hold"/>
                                        <p:tgtEl>
                                          <p:spTgt spid="15"/>
                                        </p:tgtEl>
                                        <p:attrNameLst>
                                          <p:attrName>fillcolor</p:attrName>
                                        </p:attrNameLst>
                                      </p:cBhvr>
                                      <p:to>
                                        <a:srgbClr val="47FF4D"/>
                                      </p:to>
                                    </p:animClr>
                                    <p:set>
                                      <p:cBhvr>
                                        <p:cTn id="90" dur="10" fill="hold"/>
                                        <p:tgtEl>
                                          <p:spTgt spid="15"/>
                                        </p:tgtEl>
                                        <p:attrNameLst>
                                          <p:attrName>fill.type</p:attrName>
                                        </p:attrNameLst>
                                      </p:cBhvr>
                                      <p:to>
                                        <p:strVal val="solid"/>
                                      </p:to>
                                    </p:set>
                                    <p:set>
                                      <p:cBhvr>
                                        <p:cTn id="91" dur="10" fill="hold"/>
                                        <p:tgtEl>
                                          <p:spTgt spid="15"/>
                                        </p:tgtEl>
                                        <p:attrNameLst>
                                          <p:attrName>fill.on</p:attrName>
                                        </p:attrNameLst>
                                      </p:cBhvr>
                                      <p:to>
                                        <p:strVal val="true"/>
                                      </p:to>
                                    </p:set>
                                  </p:childTnLst>
                                </p:cTn>
                              </p:par>
                              <p:par>
                                <p:cTn id="92" presetID="1" presetClass="emph" presetSubtype="2" fill="hold" nodeType="withEffect">
                                  <p:stCondLst>
                                    <p:cond delay="0"/>
                                  </p:stCondLst>
                                  <p:childTnLst>
                                    <p:animClr clrSpc="rgb" dir="cw">
                                      <p:cBhvr>
                                        <p:cTn id="93" dur="10" fill="hold"/>
                                        <p:tgtEl>
                                          <p:spTgt spid="19"/>
                                        </p:tgtEl>
                                        <p:attrNameLst>
                                          <p:attrName>fillcolor</p:attrName>
                                        </p:attrNameLst>
                                      </p:cBhvr>
                                      <p:to>
                                        <a:srgbClr val="47FF4D"/>
                                      </p:to>
                                    </p:animClr>
                                    <p:set>
                                      <p:cBhvr>
                                        <p:cTn id="94" dur="10" fill="hold"/>
                                        <p:tgtEl>
                                          <p:spTgt spid="19"/>
                                        </p:tgtEl>
                                        <p:attrNameLst>
                                          <p:attrName>fill.type</p:attrName>
                                        </p:attrNameLst>
                                      </p:cBhvr>
                                      <p:to>
                                        <p:strVal val="solid"/>
                                      </p:to>
                                    </p:set>
                                    <p:set>
                                      <p:cBhvr>
                                        <p:cTn id="95" dur="10" fill="hold"/>
                                        <p:tgtEl>
                                          <p:spTgt spid="19"/>
                                        </p:tgtEl>
                                        <p:attrNameLst>
                                          <p:attrName>fill.on</p:attrName>
                                        </p:attrNameLst>
                                      </p:cBhvr>
                                      <p:to>
                                        <p:strVal val="true"/>
                                      </p:to>
                                    </p:set>
                                  </p:childTnLst>
                                </p:cTn>
                              </p:par>
                              <p:par>
                                <p:cTn id="96" presetID="3" presetClass="emph" presetSubtype="2" fill="hold" grpId="0" nodeType="withEffect">
                                  <p:stCondLst>
                                    <p:cond delay="0"/>
                                  </p:stCondLst>
                                  <p:childTnLst>
                                    <p:animClr clrSpc="rgb" dir="cw">
                                      <p:cBhvr override="childStyle">
                                        <p:cTn id="97" dur="10" fill="hold"/>
                                        <p:tgtEl>
                                          <p:spTgt spid="13"/>
                                        </p:tgtEl>
                                        <p:attrNameLst>
                                          <p:attrName>style.color</p:attrName>
                                        </p:attrNameLst>
                                      </p:cBhvr>
                                      <p:to>
                                        <a:srgbClr val="000000"/>
                                      </p:to>
                                    </p:animClr>
                                  </p:childTnLst>
                                </p:cTn>
                              </p:par>
                              <p:par>
                                <p:cTn id="98" presetID="3" presetClass="emph" presetSubtype="2" fill="hold" grpId="0" nodeType="withEffect">
                                  <p:stCondLst>
                                    <p:cond delay="0"/>
                                  </p:stCondLst>
                                  <p:childTnLst>
                                    <p:animClr clrSpc="rgb" dir="cw">
                                      <p:cBhvr override="childStyle">
                                        <p:cTn id="99" dur="10" fill="hold"/>
                                        <p:tgtEl>
                                          <p:spTgt spid="14"/>
                                        </p:tgtEl>
                                        <p:attrNameLst>
                                          <p:attrName>style.color</p:attrName>
                                        </p:attrNameLst>
                                      </p:cBhvr>
                                      <p:to>
                                        <a:srgbClr val="000000"/>
                                      </p:to>
                                    </p:animClr>
                                  </p:childTnLst>
                                </p:cTn>
                              </p:par>
                              <p:par>
                                <p:cTn id="100" presetID="3" presetClass="emph" presetSubtype="2" fill="hold" grpId="0" nodeType="withEffect">
                                  <p:stCondLst>
                                    <p:cond delay="0"/>
                                  </p:stCondLst>
                                  <p:childTnLst>
                                    <p:animClr clrSpc="rgb" dir="cw">
                                      <p:cBhvr override="childStyle">
                                        <p:cTn id="101" dur="10" fill="hold"/>
                                        <p:tgtEl>
                                          <p:spTgt spid="15"/>
                                        </p:tgtEl>
                                        <p:attrNameLst>
                                          <p:attrName>style.color</p:attrName>
                                        </p:attrNameLst>
                                      </p:cBhvr>
                                      <p:to>
                                        <a:srgbClr val="000000"/>
                                      </p:to>
                                    </p:animClr>
                                  </p:childTnLst>
                                </p:cTn>
                              </p:par>
                              <p:par>
                                <p:cTn id="102" presetID="3" presetClass="emph" presetSubtype="2" fill="hold" grpId="0" nodeType="withEffect">
                                  <p:stCondLst>
                                    <p:cond delay="0"/>
                                  </p:stCondLst>
                                  <p:childTnLst>
                                    <p:animClr clrSpc="rgb" dir="cw">
                                      <p:cBhvr override="childStyle">
                                        <p:cTn id="103" dur="10" fill="hold"/>
                                        <p:tgtEl>
                                          <p:spTgt spid="19"/>
                                        </p:tgtEl>
                                        <p:attrNameLst>
                                          <p:attrName>style.color</p:attrName>
                                        </p:attrNameLst>
                                      </p:cBhvr>
                                      <p:to>
                                        <a:srgbClr val="000000"/>
                                      </p:to>
                                    </p:animClr>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nodeType="clickEffect">
                                  <p:stCondLst>
                                    <p:cond delay="0"/>
                                  </p:stCondLst>
                                  <p:childTnLst>
                                    <p:set>
                                      <p:cBhvr>
                                        <p:cTn id="107" dur="1" fill="hold">
                                          <p:stCondLst>
                                            <p:cond delay="0"/>
                                          </p:stCondLst>
                                        </p:cTn>
                                        <p:tgtEl>
                                          <p:spTgt spid="4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p:bldP spid="17" grpId="0"/>
      <p:bldP spid="18" grpId="0" animBg="1"/>
      <p:bldP spid="19" grpId="0" animBg="1"/>
      <p:bldP spid="19" grpId="1" animBg="1"/>
      <p:bldP spid="20" grpId="0" animBg="1"/>
      <p:bldP spid="33" grpId="0"/>
      <p:bldP spid="34" grpId="0"/>
      <p:bldP spid="35" grpId="0"/>
      <p:bldP spid="3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588C0-52CA-6254-226F-3F9E13DAFA74}"/>
              </a:ext>
            </a:extLst>
          </p:cNvPr>
          <p:cNvSpPr>
            <a:spLocks noGrp="1"/>
          </p:cNvSpPr>
          <p:nvPr>
            <p:ph type="title"/>
          </p:nvPr>
        </p:nvSpPr>
        <p:spPr/>
        <p:txBody>
          <a:bodyPr/>
          <a:lstStyle/>
          <a:p>
            <a:r>
              <a:rPr lang="en-US" dirty="0"/>
              <a:t>Evaluation Methods</a:t>
            </a:r>
          </a:p>
        </p:txBody>
      </p:sp>
      <p:sp>
        <p:nvSpPr>
          <p:cNvPr id="3" name="Content Placeholder 2">
            <a:extLst>
              <a:ext uri="{FF2B5EF4-FFF2-40B4-BE49-F238E27FC236}">
                <a16:creationId xmlns:a16="http://schemas.microsoft.com/office/drawing/2014/main" id="{9183974D-8727-44FD-6A36-9DF29470C521}"/>
              </a:ext>
            </a:extLst>
          </p:cNvPr>
          <p:cNvSpPr>
            <a:spLocks noGrp="1"/>
          </p:cNvSpPr>
          <p:nvPr>
            <p:ph idx="1"/>
          </p:nvPr>
        </p:nvSpPr>
        <p:spPr/>
        <p:txBody>
          <a:bodyPr>
            <a:normAutofit/>
          </a:bodyPr>
          <a:lstStyle/>
          <a:p>
            <a:pPr>
              <a:lnSpc>
                <a:spcPct val="120000"/>
              </a:lnSpc>
            </a:pPr>
            <a:r>
              <a:rPr lang="en-US" dirty="0"/>
              <a:t>We generate 19000 random task DAGs</a:t>
            </a:r>
          </a:p>
          <a:p>
            <a:pPr>
              <a:lnSpc>
                <a:spcPct val="120000"/>
              </a:lnSpc>
            </a:pPr>
            <a:endParaRPr lang="en-US" dirty="0"/>
          </a:p>
          <a:p>
            <a:pPr>
              <a:lnSpc>
                <a:spcPct val="120000"/>
              </a:lnSpc>
            </a:pPr>
            <a:r>
              <a:rPr lang="en-US" dirty="0"/>
              <a:t>Each DAG has 5-250 nodes with workloads from 5-10</a:t>
            </a:r>
          </a:p>
          <a:p>
            <a:pPr>
              <a:lnSpc>
                <a:spcPct val="120000"/>
              </a:lnSpc>
            </a:pPr>
            <a:endParaRPr lang="en-US" dirty="0"/>
          </a:p>
          <a:p>
            <a:pPr>
              <a:lnSpc>
                <a:spcPct val="120000"/>
              </a:lnSpc>
            </a:pPr>
            <a:r>
              <a:rPr lang="en-US" dirty="0"/>
              <a:t>We find the number of cores assigned by:</a:t>
            </a:r>
          </a:p>
          <a:p>
            <a:pPr lvl="1">
              <a:lnSpc>
                <a:spcPct val="120000"/>
              </a:lnSpc>
            </a:pPr>
            <a:r>
              <a:rPr lang="en-US" dirty="0"/>
              <a:t>CP+LNS</a:t>
            </a:r>
          </a:p>
          <a:p>
            <a:pPr lvl="1">
              <a:lnSpc>
                <a:spcPct val="120000"/>
              </a:lnSpc>
            </a:pPr>
            <a:r>
              <a:rPr lang="en-US" dirty="0"/>
              <a:t>LNS+CP</a:t>
            </a:r>
          </a:p>
          <a:p>
            <a:pPr lvl="1">
              <a:lnSpc>
                <a:spcPct val="120000"/>
              </a:lnSpc>
            </a:pPr>
            <a:r>
              <a:rPr lang="en-US" dirty="0"/>
              <a:t>Subgraph isomorphism (optimal)</a:t>
            </a:r>
            <a:endParaRPr lang="en-US" b="1" dirty="0"/>
          </a:p>
        </p:txBody>
      </p:sp>
      <p:sp>
        <p:nvSpPr>
          <p:cNvPr id="4" name="Slide Number Placeholder 3">
            <a:extLst>
              <a:ext uri="{FF2B5EF4-FFF2-40B4-BE49-F238E27FC236}">
                <a16:creationId xmlns:a16="http://schemas.microsoft.com/office/drawing/2014/main" id="{212EE61E-8EA9-98EE-A55E-F1E72B0EDDF2}"/>
              </a:ext>
            </a:extLst>
          </p:cNvPr>
          <p:cNvSpPr>
            <a:spLocks noGrp="1"/>
          </p:cNvSpPr>
          <p:nvPr>
            <p:ph type="sldNum" sz="quarter" idx="12"/>
          </p:nvPr>
        </p:nvSpPr>
        <p:spPr/>
        <p:txBody>
          <a:bodyPr/>
          <a:lstStyle/>
          <a:p>
            <a:fld id="{A773B20C-5347-4FF9-A9F0-76F937F60217}" type="slidenum">
              <a:rPr lang="en-US" smtClean="0"/>
              <a:pPr/>
              <a:t>23</a:t>
            </a:fld>
            <a:endParaRPr lang="en-US"/>
          </a:p>
        </p:txBody>
      </p:sp>
      <p:sp>
        <p:nvSpPr>
          <p:cNvPr id="5" name="Footer Placeholder 4">
            <a:extLst>
              <a:ext uri="{FF2B5EF4-FFF2-40B4-BE49-F238E27FC236}">
                <a16:creationId xmlns:a16="http://schemas.microsoft.com/office/drawing/2014/main" id="{5D0210CD-C16A-C77A-7039-D5CB1325B407}"/>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13137811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2C29-5036-14DA-86E3-FB3BE477D6E7}"/>
              </a:ext>
            </a:extLst>
          </p:cNvPr>
          <p:cNvSpPr>
            <a:spLocks noGrp="1"/>
          </p:cNvSpPr>
          <p:nvPr>
            <p:ph type="title"/>
          </p:nvPr>
        </p:nvSpPr>
        <p:spPr>
          <a:xfrm>
            <a:off x="609600" y="-76200"/>
            <a:ext cx="10972800" cy="1143000"/>
          </a:xfrm>
        </p:spPr>
        <p:txBody>
          <a:bodyPr>
            <a:normAutofit/>
          </a:bodyPr>
          <a:lstStyle/>
          <a:p>
            <a:pPr algn="ctr"/>
            <a:r>
              <a:rPr lang="en-US" sz="4000" dirty="0">
                <a:solidFill>
                  <a:srgbClr val="720D1A"/>
                </a:solidFill>
              </a:rPr>
              <a:t>Heuristic Performance Over Random DAGs</a:t>
            </a:r>
          </a:p>
        </p:txBody>
      </p:sp>
      <mc:AlternateContent xmlns:mc="http://schemas.openxmlformats.org/markup-compatibility/2006" xmlns:a14="http://schemas.microsoft.com/office/drawing/2010/main">
        <mc:Choice Requires="a14">
          <p:graphicFrame>
            <p:nvGraphicFramePr>
              <p:cNvPr id="6" name="Table 6">
                <a:extLst>
                  <a:ext uri="{FF2B5EF4-FFF2-40B4-BE49-F238E27FC236}">
                    <a16:creationId xmlns:a16="http://schemas.microsoft.com/office/drawing/2014/main" id="{622C67CE-85B8-4EC4-037F-C0742371EA65}"/>
                  </a:ext>
                </a:extLst>
              </p:cNvPr>
              <p:cNvGraphicFramePr>
                <a:graphicFrameLocks noGrp="1"/>
              </p:cNvGraphicFramePr>
              <p:nvPr>
                <p:ph idx="1"/>
                <p:extLst>
                  <p:ext uri="{D42A27DB-BD31-4B8C-83A1-F6EECF244321}">
                    <p14:modId xmlns:p14="http://schemas.microsoft.com/office/powerpoint/2010/main" val="698673916"/>
                  </p:ext>
                </p:extLst>
              </p:nvPr>
            </p:nvGraphicFramePr>
            <p:xfrm>
              <a:off x="609600" y="1835276"/>
              <a:ext cx="10972800" cy="4260724"/>
            </p:xfrm>
            <a:graphic>
              <a:graphicData uri="http://schemas.openxmlformats.org/drawingml/2006/table">
                <a:tbl>
                  <a:tblPr firstRow="1" bandRow="1">
                    <a:tableStyleId>{5C22544A-7EE6-4342-B048-85BDC9FD1C3A}</a:tableStyleId>
                  </a:tblPr>
                  <a:tblGrid>
                    <a:gridCol w="6326938">
                      <a:extLst>
                        <a:ext uri="{9D8B030D-6E8A-4147-A177-3AD203B41FA5}">
                          <a16:colId xmlns:a16="http://schemas.microsoft.com/office/drawing/2014/main" val="1046587447"/>
                        </a:ext>
                      </a:extLst>
                    </a:gridCol>
                    <a:gridCol w="2536421">
                      <a:extLst>
                        <a:ext uri="{9D8B030D-6E8A-4147-A177-3AD203B41FA5}">
                          <a16:colId xmlns:a16="http://schemas.microsoft.com/office/drawing/2014/main" val="3708978224"/>
                        </a:ext>
                      </a:extLst>
                    </a:gridCol>
                    <a:gridCol w="2109441">
                      <a:extLst>
                        <a:ext uri="{9D8B030D-6E8A-4147-A177-3AD203B41FA5}">
                          <a16:colId xmlns:a16="http://schemas.microsoft.com/office/drawing/2014/main" val="1432753612"/>
                        </a:ext>
                      </a:extLst>
                    </a:gridCol>
                  </a:tblGrid>
                  <a:tr h="370840">
                    <a:tc>
                      <a:txBody>
                        <a:bodyPr/>
                        <a:lstStyle/>
                        <a:p>
                          <a:r>
                            <a:rPr lang="en-US" sz="2000" dirty="0"/>
                            <a:t>Criteria</a:t>
                          </a:r>
                        </a:p>
                      </a:txBody>
                      <a:tcPr/>
                    </a:tc>
                    <a:tc>
                      <a:txBody>
                        <a:bodyPr/>
                        <a:lstStyle/>
                        <a:p>
                          <a:r>
                            <a:rPr lang="en-US" sz="2000" dirty="0"/>
                            <a:t>Occurrences</a:t>
                          </a:r>
                        </a:p>
                      </a:txBody>
                      <a:tcPr/>
                    </a:tc>
                    <a:tc>
                      <a:txBody>
                        <a:bodyPr/>
                        <a:lstStyle/>
                        <a:p>
                          <a:r>
                            <a:rPr lang="en-US" sz="2000" dirty="0"/>
                            <a:t>% of Total</a:t>
                          </a:r>
                        </a:p>
                      </a:txBody>
                      <a:tcPr/>
                    </a:tc>
                    <a:extLst>
                      <a:ext uri="{0D108BD9-81ED-4DB2-BD59-A6C34878D82A}">
                        <a16:rowId xmlns:a16="http://schemas.microsoft.com/office/drawing/2014/main" val="2576390315"/>
                      </a:ext>
                    </a:extLst>
                  </a:tr>
                  <a:tr h="370840">
                    <a:tc>
                      <a:txBody>
                        <a:bodyPr/>
                        <a:lstStyle/>
                        <a:p>
                          <a:r>
                            <a:rPr lang="en-US" sz="2000" dirty="0"/>
                            <a:t>Tasks</a:t>
                          </a:r>
                        </a:p>
                      </a:txBody>
                      <a:tcPr/>
                    </a:tc>
                    <a:tc>
                      <a:txBody>
                        <a:bodyPr/>
                        <a:lstStyle/>
                        <a:p>
                          <a:r>
                            <a:rPr lang="en-US" sz="2000" dirty="0"/>
                            <a:t>19,000</a:t>
                          </a:r>
                        </a:p>
                      </a:txBody>
                      <a:tcPr/>
                    </a:tc>
                    <a:tc>
                      <a:txBody>
                        <a:bodyPr/>
                        <a:lstStyle/>
                        <a:p>
                          <a:r>
                            <a:rPr lang="en-US" sz="2000" dirty="0"/>
                            <a:t>100</a:t>
                          </a:r>
                        </a:p>
                      </a:txBody>
                      <a:tcPr/>
                    </a:tc>
                    <a:extLst>
                      <a:ext uri="{0D108BD9-81ED-4DB2-BD59-A6C34878D82A}">
                        <a16:rowId xmlns:a16="http://schemas.microsoft.com/office/drawing/2014/main" val="1176538923"/>
                      </a:ext>
                    </a:extLst>
                  </a:tr>
                  <a:tr h="370840">
                    <a:tc>
                      <a:txBody>
                        <a:bodyPr/>
                        <a:lstStyle/>
                        <a:p>
                          <a:r>
                            <a:rPr lang="en-US" sz="2000" dirty="0"/>
                            <a:t>n is undefined</a:t>
                          </a:r>
                        </a:p>
                      </a:txBody>
                      <a:tcPr/>
                    </a:tc>
                    <a:tc>
                      <a:txBody>
                        <a:bodyPr/>
                        <a:lstStyle/>
                        <a:p>
                          <a:r>
                            <a:rPr lang="en-US" sz="2000" dirty="0"/>
                            <a:t>222</a:t>
                          </a:r>
                        </a:p>
                      </a:txBody>
                      <a:tcPr/>
                    </a:tc>
                    <a:tc>
                      <a:txBody>
                        <a:bodyPr/>
                        <a:lstStyle/>
                        <a:p>
                          <a:r>
                            <a:rPr lang="en-US" sz="2000" dirty="0"/>
                            <a:t>1.2</a:t>
                          </a:r>
                        </a:p>
                      </a:txBody>
                      <a:tcPr/>
                    </a:tc>
                    <a:extLst>
                      <a:ext uri="{0D108BD9-81ED-4DB2-BD59-A6C34878D82A}">
                        <a16:rowId xmlns:a16="http://schemas.microsoft.com/office/drawing/2014/main" val="3428112725"/>
                      </a:ext>
                    </a:extLst>
                  </a:tr>
                  <a:tr h="370840">
                    <a:tc>
                      <a:txBody>
                        <a:bodyPr/>
                        <a:lstStyle/>
                        <a:p>
                          <a:r>
                            <a:rPr lang="en-US" sz="2000" dirty="0"/>
                            <a:t>n = </a:t>
                          </a:r>
                          <a14:m>
                            <m:oMath xmlns:m="http://schemas.openxmlformats.org/officeDocument/2006/math">
                              <m:d>
                                <m:dPr>
                                  <m:begChr m:val="⌈"/>
                                  <m:endChr m:val="⌉"/>
                                  <m:ctrlPr>
                                    <a:rPr lang="en-US" sz="2000" i="1" smtClean="0">
                                      <a:latin typeface="Cambria Math" panose="02040503050406030204" pitchFamily="18" charset="0"/>
                                    </a:rPr>
                                  </m:ctrlPr>
                                </m:dPr>
                                <m:e>
                                  <m:f>
                                    <m:fPr>
                                      <m:ctrlPr>
                                        <a:rPr lang="en-US" sz="2000" i="1">
                                          <a:latin typeface="Cambria Math" panose="02040503050406030204" pitchFamily="18" charset="0"/>
                                        </a:rPr>
                                      </m:ctrlPr>
                                    </m:fPr>
                                    <m:num>
                                      <m:r>
                                        <a:rPr lang="en-US" sz="2000" b="0" i="1" smtClean="0">
                                          <a:latin typeface="Cambria Math" panose="02040503050406030204" pitchFamily="18" charset="0"/>
                                        </a:rPr>
                                        <m:t>𝐶</m:t>
                                      </m:r>
                                    </m:num>
                                    <m:den>
                                      <m:r>
                                        <a:rPr lang="en-US" sz="2000" i="1">
                                          <a:latin typeface="Cambria Math" panose="02040503050406030204" pitchFamily="18" charset="0"/>
                                        </a:rPr>
                                        <m:t>𝐷</m:t>
                                      </m:r>
                                    </m:den>
                                  </m:f>
                                </m:e>
                              </m:d>
                            </m:oMath>
                          </a14:m>
                          <a:r>
                            <a:rPr lang="en-US" sz="2000" dirty="0"/>
                            <a:t> </a:t>
                          </a:r>
                        </a:p>
                      </a:txBody>
                      <a:tcPr/>
                    </a:tc>
                    <a:tc>
                      <a:txBody>
                        <a:bodyPr/>
                        <a:lstStyle/>
                        <a:p>
                          <a:r>
                            <a:rPr lang="en-US" sz="2000" dirty="0"/>
                            <a:t>9,404</a:t>
                          </a:r>
                        </a:p>
                      </a:txBody>
                      <a:tcPr/>
                    </a:tc>
                    <a:tc>
                      <a:txBody>
                        <a:bodyPr/>
                        <a:lstStyle/>
                        <a:p>
                          <a:r>
                            <a:rPr lang="en-US" sz="2000" dirty="0"/>
                            <a:t>49.5</a:t>
                          </a:r>
                        </a:p>
                      </a:txBody>
                      <a:tcPr/>
                    </a:tc>
                    <a:extLst>
                      <a:ext uri="{0D108BD9-81ED-4DB2-BD59-A6C34878D82A}">
                        <a16:rowId xmlns:a16="http://schemas.microsoft.com/office/drawing/2014/main" val="612991692"/>
                      </a:ext>
                    </a:extLst>
                  </a:tr>
                  <a:tr h="370840">
                    <a:tc>
                      <a:txBody>
                        <a:bodyPr/>
                        <a:lstStyle/>
                        <a:p>
                          <a:r>
                            <a:rPr lang="en-US" sz="2000" dirty="0"/>
                            <a:t>n’ = </a:t>
                          </a:r>
                          <a14:m>
                            <m:oMath xmlns:m="http://schemas.openxmlformats.org/officeDocument/2006/math">
                              <m:d>
                                <m:dPr>
                                  <m:begChr m:val="⌈"/>
                                  <m:endChr m:val="⌉"/>
                                  <m:ctrlPr>
                                    <a:rPr lang="en-US" sz="2000" i="1" smtClean="0">
                                      <a:latin typeface="Cambria Math" panose="02040503050406030204" pitchFamily="18" charset="0"/>
                                    </a:rPr>
                                  </m:ctrlPr>
                                </m:dPr>
                                <m:e>
                                  <m:f>
                                    <m:fPr>
                                      <m:ctrlPr>
                                        <a:rPr lang="en-US" sz="2000" i="1">
                                          <a:latin typeface="Cambria Math" panose="02040503050406030204" pitchFamily="18" charset="0"/>
                                        </a:rPr>
                                      </m:ctrlPr>
                                    </m:fPr>
                                    <m:num>
                                      <m:r>
                                        <a:rPr lang="en-US" sz="2000" b="0" i="1" smtClean="0">
                                          <a:latin typeface="Cambria Math" panose="02040503050406030204" pitchFamily="18" charset="0"/>
                                        </a:rPr>
                                        <m:t>𝐶</m:t>
                                      </m:r>
                                    </m:num>
                                    <m:den>
                                      <m:r>
                                        <a:rPr lang="en-US" sz="2000" i="1">
                                          <a:latin typeface="Cambria Math" panose="02040503050406030204" pitchFamily="18" charset="0"/>
                                        </a:rPr>
                                        <m:t>𝐷</m:t>
                                      </m:r>
                                    </m:den>
                                  </m:f>
                                </m:e>
                              </m:d>
                            </m:oMath>
                          </a14:m>
                          <a:r>
                            <a:rPr lang="en-US" sz="2000" dirty="0"/>
                            <a:t> </a:t>
                          </a:r>
                        </a:p>
                      </a:txBody>
                      <a:tcPr/>
                    </a:tc>
                    <a:tc>
                      <a:txBody>
                        <a:bodyPr/>
                        <a:lstStyle/>
                        <a:p>
                          <a:r>
                            <a:rPr lang="en-US" sz="2000" dirty="0"/>
                            <a:t>9,567</a:t>
                          </a:r>
                        </a:p>
                      </a:txBody>
                      <a:tcPr/>
                    </a:tc>
                    <a:tc>
                      <a:txBody>
                        <a:bodyPr/>
                        <a:lstStyle/>
                        <a:p>
                          <a:r>
                            <a:rPr lang="en-US" sz="2000" dirty="0"/>
                            <a:t>50.4</a:t>
                          </a:r>
                        </a:p>
                      </a:txBody>
                      <a:tcPr/>
                    </a:tc>
                    <a:extLst>
                      <a:ext uri="{0D108BD9-81ED-4DB2-BD59-A6C34878D82A}">
                        <a16:rowId xmlns:a16="http://schemas.microsoft.com/office/drawing/2014/main" val="4257339299"/>
                      </a:ext>
                    </a:extLst>
                  </a:tr>
                  <a:tr h="370840">
                    <a:tc>
                      <a:txBody>
                        <a:bodyPr/>
                        <a:lstStyle/>
                        <a:p>
                          <a:r>
                            <a:rPr lang="en-US" sz="2000" dirty="0"/>
                            <a:t>n’ &lt; n</a:t>
                          </a:r>
                        </a:p>
                      </a:txBody>
                      <a:tcPr/>
                    </a:tc>
                    <a:tc>
                      <a:txBody>
                        <a:bodyPr/>
                        <a:lstStyle/>
                        <a:p>
                          <a:r>
                            <a:rPr lang="en-US" sz="2000" dirty="0"/>
                            <a:t>2202</a:t>
                          </a:r>
                        </a:p>
                      </a:txBody>
                      <a:tcPr/>
                    </a:tc>
                    <a:tc>
                      <a:txBody>
                        <a:bodyPr/>
                        <a:lstStyle/>
                        <a:p>
                          <a:r>
                            <a:rPr lang="en-US" sz="2000" dirty="0"/>
                            <a:t>11.6</a:t>
                          </a:r>
                        </a:p>
                      </a:txBody>
                      <a:tcPr/>
                    </a:tc>
                    <a:extLst>
                      <a:ext uri="{0D108BD9-81ED-4DB2-BD59-A6C34878D82A}">
                        <a16:rowId xmlns:a16="http://schemas.microsoft.com/office/drawing/2014/main" val="3442957881"/>
                      </a:ext>
                    </a:extLst>
                  </a:tr>
                  <a:tr h="370840">
                    <a:tc>
                      <a:txBody>
                        <a:bodyPr/>
                        <a:lstStyle/>
                        <a:p>
                          <a:r>
                            <a:rPr lang="en-US" sz="2000" b="1" dirty="0"/>
                            <a:t>CP+LNS</a:t>
                          </a:r>
                          <a:r>
                            <a:rPr lang="en-US" sz="2000" b="0" dirty="0"/>
                            <a:t> is optimal</a:t>
                          </a:r>
                          <a:endParaRPr lang="en-US" sz="2000" b="1" dirty="0"/>
                        </a:p>
                      </a:txBody>
                      <a:tcPr/>
                    </a:tc>
                    <a:tc>
                      <a:txBody>
                        <a:bodyPr/>
                        <a:lstStyle/>
                        <a:p>
                          <a:r>
                            <a:rPr lang="en-US" sz="2000" dirty="0"/>
                            <a:t>18,641</a:t>
                          </a:r>
                        </a:p>
                      </a:txBody>
                      <a:tcPr/>
                    </a:tc>
                    <a:tc>
                      <a:txBody>
                        <a:bodyPr/>
                        <a:lstStyle/>
                        <a:p>
                          <a:r>
                            <a:rPr lang="en-US" sz="2000" dirty="0"/>
                            <a:t>98.1</a:t>
                          </a:r>
                        </a:p>
                      </a:txBody>
                      <a:tcPr/>
                    </a:tc>
                    <a:extLst>
                      <a:ext uri="{0D108BD9-81ED-4DB2-BD59-A6C34878D82A}">
                        <a16:rowId xmlns:a16="http://schemas.microsoft.com/office/drawing/2014/main" val="3934962037"/>
                      </a:ext>
                    </a:extLst>
                  </a:tr>
                  <a:tr h="370840">
                    <a:tc>
                      <a:txBody>
                        <a:bodyPr/>
                        <a:lstStyle/>
                        <a:p>
                          <a:r>
                            <a:rPr lang="en-US" sz="2000" b="1" dirty="0"/>
                            <a:t>LNS+CP</a:t>
                          </a:r>
                          <a:r>
                            <a:rPr lang="en-US" sz="2000" b="0" dirty="0"/>
                            <a:t> is optimal</a:t>
                          </a:r>
                          <a:endParaRPr lang="en-US" sz="2000" b="1" dirty="0"/>
                        </a:p>
                      </a:txBody>
                      <a:tcPr/>
                    </a:tc>
                    <a:tc>
                      <a:txBody>
                        <a:bodyPr/>
                        <a:lstStyle/>
                        <a:p>
                          <a:r>
                            <a:rPr lang="en-US" sz="2000" dirty="0"/>
                            <a:t>18,546</a:t>
                          </a:r>
                        </a:p>
                      </a:txBody>
                      <a:tcPr/>
                    </a:tc>
                    <a:tc>
                      <a:txBody>
                        <a:bodyPr/>
                        <a:lstStyle/>
                        <a:p>
                          <a:r>
                            <a:rPr lang="en-US" sz="2000" dirty="0"/>
                            <a:t>97.6</a:t>
                          </a:r>
                        </a:p>
                      </a:txBody>
                      <a:tcPr/>
                    </a:tc>
                    <a:extLst>
                      <a:ext uri="{0D108BD9-81ED-4DB2-BD59-A6C34878D82A}">
                        <a16:rowId xmlns:a16="http://schemas.microsoft.com/office/drawing/2014/main" val="1207723082"/>
                      </a:ext>
                    </a:extLst>
                  </a:tr>
                  <a:tr h="370840">
                    <a:tc>
                      <a:txBody>
                        <a:bodyPr/>
                        <a:lstStyle/>
                        <a:p>
                          <a:r>
                            <a:rPr lang="en-US" sz="2000" b="1" dirty="0"/>
                            <a:t>CP+LNS </a:t>
                          </a:r>
                          <a:r>
                            <a:rPr lang="en-US" sz="2000" b="0" dirty="0"/>
                            <a:t>assigns fewer than </a:t>
                          </a:r>
                          <a:r>
                            <a:rPr lang="en-US" sz="2000" b="1" dirty="0"/>
                            <a:t>LNS+CP</a:t>
                          </a:r>
                        </a:p>
                      </a:txBody>
                      <a:tcPr/>
                    </a:tc>
                    <a:tc>
                      <a:txBody>
                        <a:bodyPr/>
                        <a:lstStyle/>
                        <a:p>
                          <a:r>
                            <a:rPr lang="en-US" sz="2000" dirty="0"/>
                            <a:t>98</a:t>
                          </a:r>
                        </a:p>
                      </a:txBody>
                      <a:tcPr/>
                    </a:tc>
                    <a:tc>
                      <a:txBody>
                        <a:bodyPr/>
                        <a:lstStyle/>
                        <a:p>
                          <a:r>
                            <a:rPr lang="en-US" sz="2000" dirty="0"/>
                            <a:t>0.5</a:t>
                          </a:r>
                        </a:p>
                      </a:txBody>
                      <a:tcPr/>
                    </a:tc>
                    <a:extLst>
                      <a:ext uri="{0D108BD9-81ED-4DB2-BD59-A6C34878D82A}">
                        <a16:rowId xmlns:a16="http://schemas.microsoft.com/office/drawing/2014/main" val="46211997"/>
                      </a:ext>
                    </a:extLst>
                  </a:tr>
                  <a:tr h="370840">
                    <a:tc>
                      <a:txBody>
                        <a:bodyPr/>
                        <a:lstStyle/>
                        <a:p>
                          <a:r>
                            <a:rPr lang="en-US" sz="2000" b="1" dirty="0"/>
                            <a:t>LNS+CP</a:t>
                          </a:r>
                          <a:r>
                            <a:rPr lang="en-US" sz="2000" b="0" dirty="0"/>
                            <a:t> assigns fewer than </a:t>
                          </a:r>
                          <a:r>
                            <a:rPr lang="en-US" sz="2000" b="1" dirty="0"/>
                            <a:t>CP+LNS</a:t>
                          </a:r>
                        </a:p>
                      </a:txBody>
                      <a:tcPr/>
                    </a:tc>
                    <a:tc>
                      <a:txBody>
                        <a:bodyPr/>
                        <a:lstStyle/>
                        <a:p>
                          <a:r>
                            <a:rPr lang="en-US" sz="2000" dirty="0"/>
                            <a:t>0</a:t>
                          </a:r>
                        </a:p>
                      </a:txBody>
                      <a:tcPr/>
                    </a:tc>
                    <a:tc>
                      <a:txBody>
                        <a:bodyPr/>
                        <a:lstStyle/>
                        <a:p>
                          <a:r>
                            <a:rPr lang="en-US" sz="2000" dirty="0"/>
                            <a:t>0</a:t>
                          </a:r>
                        </a:p>
                      </a:txBody>
                      <a:tcPr/>
                    </a:tc>
                    <a:extLst>
                      <a:ext uri="{0D108BD9-81ED-4DB2-BD59-A6C34878D82A}">
                        <a16:rowId xmlns:a16="http://schemas.microsoft.com/office/drawing/2014/main" val="2213200947"/>
                      </a:ext>
                    </a:extLst>
                  </a:tr>
                </a:tbl>
              </a:graphicData>
            </a:graphic>
          </p:graphicFrame>
        </mc:Choice>
        <mc:Fallback xmlns="">
          <p:graphicFrame>
            <p:nvGraphicFramePr>
              <p:cNvPr id="6" name="Table 6">
                <a:extLst>
                  <a:ext uri="{FF2B5EF4-FFF2-40B4-BE49-F238E27FC236}">
                    <a16:creationId xmlns:a16="http://schemas.microsoft.com/office/drawing/2014/main" id="{622C67CE-85B8-4EC4-037F-C0742371EA65}"/>
                  </a:ext>
                </a:extLst>
              </p:cNvPr>
              <p:cNvGraphicFramePr>
                <a:graphicFrameLocks noGrp="1"/>
              </p:cNvGraphicFramePr>
              <p:nvPr>
                <p:ph idx="1"/>
                <p:extLst>
                  <p:ext uri="{D42A27DB-BD31-4B8C-83A1-F6EECF244321}">
                    <p14:modId xmlns:p14="http://schemas.microsoft.com/office/powerpoint/2010/main" val="698673916"/>
                  </p:ext>
                </p:extLst>
              </p:nvPr>
            </p:nvGraphicFramePr>
            <p:xfrm>
              <a:off x="609600" y="1835276"/>
              <a:ext cx="10972800" cy="4260724"/>
            </p:xfrm>
            <a:graphic>
              <a:graphicData uri="http://schemas.openxmlformats.org/drawingml/2006/table">
                <a:tbl>
                  <a:tblPr firstRow="1" bandRow="1">
                    <a:tableStyleId>{5C22544A-7EE6-4342-B048-85BDC9FD1C3A}</a:tableStyleId>
                  </a:tblPr>
                  <a:tblGrid>
                    <a:gridCol w="6326938">
                      <a:extLst>
                        <a:ext uri="{9D8B030D-6E8A-4147-A177-3AD203B41FA5}">
                          <a16:colId xmlns:a16="http://schemas.microsoft.com/office/drawing/2014/main" val="1046587447"/>
                        </a:ext>
                      </a:extLst>
                    </a:gridCol>
                    <a:gridCol w="2536421">
                      <a:extLst>
                        <a:ext uri="{9D8B030D-6E8A-4147-A177-3AD203B41FA5}">
                          <a16:colId xmlns:a16="http://schemas.microsoft.com/office/drawing/2014/main" val="3708978224"/>
                        </a:ext>
                      </a:extLst>
                    </a:gridCol>
                    <a:gridCol w="2109441">
                      <a:extLst>
                        <a:ext uri="{9D8B030D-6E8A-4147-A177-3AD203B41FA5}">
                          <a16:colId xmlns:a16="http://schemas.microsoft.com/office/drawing/2014/main" val="1432753612"/>
                        </a:ext>
                      </a:extLst>
                    </a:gridCol>
                  </a:tblGrid>
                  <a:tr h="396240">
                    <a:tc>
                      <a:txBody>
                        <a:bodyPr/>
                        <a:lstStyle/>
                        <a:p>
                          <a:r>
                            <a:rPr lang="en-US" sz="2000" dirty="0"/>
                            <a:t>Criteria</a:t>
                          </a:r>
                        </a:p>
                      </a:txBody>
                      <a:tcPr/>
                    </a:tc>
                    <a:tc>
                      <a:txBody>
                        <a:bodyPr/>
                        <a:lstStyle/>
                        <a:p>
                          <a:r>
                            <a:rPr lang="en-US" sz="2000" dirty="0"/>
                            <a:t>Occurrences</a:t>
                          </a:r>
                        </a:p>
                      </a:txBody>
                      <a:tcPr/>
                    </a:tc>
                    <a:tc>
                      <a:txBody>
                        <a:bodyPr/>
                        <a:lstStyle/>
                        <a:p>
                          <a:r>
                            <a:rPr lang="en-US" sz="2000" dirty="0"/>
                            <a:t>% of Total</a:t>
                          </a:r>
                        </a:p>
                      </a:txBody>
                      <a:tcPr/>
                    </a:tc>
                    <a:extLst>
                      <a:ext uri="{0D108BD9-81ED-4DB2-BD59-A6C34878D82A}">
                        <a16:rowId xmlns:a16="http://schemas.microsoft.com/office/drawing/2014/main" val="2576390315"/>
                      </a:ext>
                    </a:extLst>
                  </a:tr>
                  <a:tr h="396240">
                    <a:tc>
                      <a:txBody>
                        <a:bodyPr/>
                        <a:lstStyle/>
                        <a:p>
                          <a:r>
                            <a:rPr lang="en-US" sz="2000" dirty="0"/>
                            <a:t>Tasks</a:t>
                          </a:r>
                        </a:p>
                      </a:txBody>
                      <a:tcPr/>
                    </a:tc>
                    <a:tc>
                      <a:txBody>
                        <a:bodyPr/>
                        <a:lstStyle/>
                        <a:p>
                          <a:r>
                            <a:rPr lang="en-US" sz="2000" dirty="0"/>
                            <a:t>19,000</a:t>
                          </a:r>
                        </a:p>
                      </a:txBody>
                      <a:tcPr/>
                    </a:tc>
                    <a:tc>
                      <a:txBody>
                        <a:bodyPr/>
                        <a:lstStyle/>
                        <a:p>
                          <a:r>
                            <a:rPr lang="en-US" sz="2000" dirty="0"/>
                            <a:t>100</a:t>
                          </a:r>
                        </a:p>
                      </a:txBody>
                      <a:tcPr/>
                    </a:tc>
                    <a:extLst>
                      <a:ext uri="{0D108BD9-81ED-4DB2-BD59-A6C34878D82A}">
                        <a16:rowId xmlns:a16="http://schemas.microsoft.com/office/drawing/2014/main" val="1176538923"/>
                      </a:ext>
                    </a:extLst>
                  </a:tr>
                  <a:tr h="396240">
                    <a:tc>
                      <a:txBody>
                        <a:bodyPr/>
                        <a:lstStyle/>
                        <a:p>
                          <a:r>
                            <a:rPr lang="en-US" sz="2000" dirty="0"/>
                            <a:t>n is undefined</a:t>
                          </a:r>
                        </a:p>
                      </a:txBody>
                      <a:tcPr/>
                    </a:tc>
                    <a:tc>
                      <a:txBody>
                        <a:bodyPr/>
                        <a:lstStyle/>
                        <a:p>
                          <a:r>
                            <a:rPr lang="en-US" sz="2000" dirty="0"/>
                            <a:t>222</a:t>
                          </a:r>
                        </a:p>
                      </a:txBody>
                      <a:tcPr/>
                    </a:tc>
                    <a:tc>
                      <a:txBody>
                        <a:bodyPr/>
                        <a:lstStyle/>
                        <a:p>
                          <a:r>
                            <a:rPr lang="en-US" sz="2000" dirty="0"/>
                            <a:t>1.2</a:t>
                          </a:r>
                        </a:p>
                      </a:txBody>
                      <a:tcPr/>
                    </a:tc>
                    <a:extLst>
                      <a:ext uri="{0D108BD9-81ED-4DB2-BD59-A6C34878D82A}">
                        <a16:rowId xmlns:a16="http://schemas.microsoft.com/office/drawing/2014/main" val="3428112725"/>
                      </a:ext>
                    </a:extLst>
                  </a:tr>
                  <a:tr h="545402">
                    <a:tc>
                      <a:txBody>
                        <a:bodyPr/>
                        <a:lstStyle/>
                        <a:p>
                          <a:endParaRPr lang="en-US"/>
                        </a:p>
                      </a:txBody>
                      <a:tcPr>
                        <a:blipFill>
                          <a:blip r:embed="rId3"/>
                          <a:stretch>
                            <a:fillRect l="-193" t="-224719" r="-73892" b="-486517"/>
                          </a:stretch>
                        </a:blipFill>
                      </a:tcPr>
                    </a:tc>
                    <a:tc>
                      <a:txBody>
                        <a:bodyPr/>
                        <a:lstStyle/>
                        <a:p>
                          <a:r>
                            <a:rPr lang="en-US" sz="2000" dirty="0"/>
                            <a:t>9,404</a:t>
                          </a:r>
                        </a:p>
                      </a:txBody>
                      <a:tcPr/>
                    </a:tc>
                    <a:tc>
                      <a:txBody>
                        <a:bodyPr/>
                        <a:lstStyle/>
                        <a:p>
                          <a:r>
                            <a:rPr lang="en-US" sz="2000" dirty="0"/>
                            <a:t>49.5</a:t>
                          </a:r>
                        </a:p>
                      </a:txBody>
                      <a:tcPr/>
                    </a:tc>
                    <a:extLst>
                      <a:ext uri="{0D108BD9-81ED-4DB2-BD59-A6C34878D82A}">
                        <a16:rowId xmlns:a16="http://schemas.microsoft.com/office/drawing/2014/main" val="612991692"/>
                      </a:ext>
                    </a:extLst>
                  </a:tr>
                  <a:tr h="545402">
                    <a:tc>
                      <a:txBody>
                        <a:bodyPr/>
                        <a:lstStyle/>
                        <a:p>
                          <a:endParaRPr lang="en-US"/>
                        </a:p>
                      </a:txBody>
                      <a:tcPr>
                        <a:blipFill>
                          <a:blip r:embed="rId3"/>
                          <a:stretch>
                            <a:fillRect l="-193" t="-321111" r="-73892" b="-381111"/>
                          </a:stretch>
                        </a:blipFill>
                      </a:tcPr>
                    </a:tc>
                    <a:tc>
                      <a:txBody>
                        <a:bodyPr/>
                        <a:lstStyle/>
                        <a:p>
                          <a:r>
                            <a:rPr lang="en-US" sz="2000" dirty="0"/>
                            <a:t>9,567</a:t>
                          </a:r>
                        </a:p>
                      </a:txBody>
                      <a:tcPr/>
                    </a:tc>
                    <a:tc>
                      <a:txBody>
                        <a:bodyPr/>
                        <a:lstStyle/>
                        <a:p>
                          <a:r>
                            <a:rPr lang="en-US" sz="2000" dirty="0"/>
                            <a:t>50.4</a:t>
                          </a:r>
                        </a:p>
                      </a:txBody>
                      <a:tcPr/>
                    </a:tc>
                    <a:extLst>
                      <a:ext uri="{0D108BD9-81ED-4DB2-BD59-A6C34878D82A}">
                        <a16:rowId xmlns:a16="http://schemas.microsoft.com/office/drawing/2014/main" val="4257339299"/>
                      </a:ext>
                    </a:extLst>
                  </a:tr>
                  <a:tr h="396240">
                    <a:tc>
                      <a:txBody>
                        <a:bodyPr/>
                        <a:lstStyle/>
                        <a:p>
                          <a:r>
                            <a:rPr lang="en-US" sz="2000" dirty="0"/>
                            <a:t>n’ &lt; n</a:t>
                          </a:r>
                        </a:p>
                      </a:txBody>
                      <a:tcPr/>
                    </a:tc>
                    <a:tc>
                      <a:txBody>
                        <a:bodyPr/>
                        <a:lstStyle/>
                        <a:p>
                          <a:r>
                            <a:rPr lang="en-US" sz="2000" dirty="0"/>
                            <a:t>2202</a:t>
                          </a:r>
                        </a:p>
                      </a:txBody>
                      <a:tcPr/>
                    </a:tc>
                    <a:tc>
                      <a:txBody>
                        <a:bodyPr/>
                        <a:lstStyle/>
                        <a:p>
                          <a:r>
                            <a:rPr lang="en-US" sz="2000" dirty="0"/>
                            <a:t>11.6</a:t>
                          </a:r>
                        </a:p>
                      </a:txBody>
                      <a:tcPr/>
                    </a:tc>
                    <a:extLst>
                      <a:ext uri="{0D108BD9-81ED-4DB2-BD59-A6C34878D82A}">
                        <a16:rowId xmlns:a16="http://schemas.microsoft.com/office/drawing/2014/main" val="3442957881"/>
                      </a:ext>
                    </a:extLst>
                  </a:tr>
                  <a:tr h="396240">
                    <a:tc>
                      <a:txBody>
                        <a:bodyPr/>
                        <a:lstStyle/>
                        <a:p>
                          <a:r>
                            <a:rPr lang="en-US" sz="2000" b="1" dirty="0"/>
                            <a:t>CP+LNS</a:t>
                          </a:r>
                          <a:r>
                            <a:rPr lang="en-US" sz="2000" b="0" dirty="0"/>
                            <a:t> is optimal</a:t>
                          </a:r>
                          <a:endParaRPr lang="en-US" sz="2000" b="1" dirty="0"/>
                        </a:p>
                      </a:txBody>
                      <a:tcPr/>
                    </a:tc>
                    <a:tc>
                      <a:txBody>
                        <a:bodyPr/>
                        <a:lstStyle/>
                        <a:p>
                          <a:r>
                            <a:rPr lang="en-US" sz="2000" dirty="0"/>
                            <a:t>18,641</a:t>
                          </a:r>
                        </a:p>
                      </a:txBody>
                      <a:tcPr/>
                    </a:tc>
                    <a:tc>
                      <a:txBody>
                        <a:bodyPr/>
                        <a:lstStyle/>
                        <a:p>
                          <a:r>
                            <a:rPr lang="en-US" sz="2000" dirty="0"/>
                            <a:t>98.1</a:t>
                          </a:r>
                        </a:p>
                      </a:txBody>
                      <a:tcPr/>
                    </a:tc>
                    <a:extLst>
                      <a:ext uri="{0D108BD9-81ED-4DB2-BD59-A6C34878D82A}">
                        <a16:rowId xmlns:a16="http://schemas.microsoft.com/office/drawing/2014/main" val="3934962037"/>
                      </a:ext>
                    </a:extLst>
                  </a:tr>
                  <a:tr h="396240">
                    <a:tc>
                      <a:txBody>
                        <a:bodyPr/>
                        <a:lstStyle/>
                        <a:p>
                          <a:r>
                            <a:rPr lang="en-US" sz="2000" b="1" dirty="0"/>
                            <a:t>LNS+CP</a:t>
                          </a:r>
                          <a:r>
                            <a:rPr lang="en-US" sz="2000" b="0" dirty="0"/>
                            <a:t> is optimal</a:t>
                          </a:r>
                          <a:endParaRPr lang="en-US" sz="2000" b="1" dirty="0"/>
                        </a:p>
                      </a:txBody>
                      <a:tcPr/>
                    </a:tc>
                    <a:tc>
                      <a:txBody>
                        <a:bodyPr/>
                        <a:lstStyle/>
                        <a:p>
                          <a:r>
                            <a:rPr lang="en-US" sz="2000" dirty="0"/>
                            <a:t>18,546</a:t>
                          </a:r>
                        </a:p>
                      </a:txBody>
                      <a:tcPr/>
                    </a:tc>
                    <a:tc>
                      <a:txBody>
                        <a:bodyPr/>
                        <a:lstStyle/>
                        <a:p>
                          <a:r>
                            <a:rPr lang="en-US" sz="2000" dirty="0"/>
                            <a:t>97.6</a:t>
                          </a:r>
                        </a:p>
                      </a:txBody>
                      <a:tcPr/>
                    </a:tc>
                    <a:extLst>
                      <a:ext uri="{0D108BD9-81ED-4DB2-BD59-A6C34878D82A}">
                        <a16:rowId xmlns:a16="http://schemas.microsoft.com/office/drawing/2014/main" val="1207723082"/>
                      </a:ext>
                    </a:extLst>
                  </a:tr>
                  <a:tr h="396240">
                    <a:tc>
                      <a:txBody>
                        <a:bodyPr/>
                        <a:lstStyle/>
                        <a:p>
                          <a:r>
                            <a:rPr lang="en-US" sz="2000" b="1" dirty="0"/>
                            <a:t>CP+LNS </a:t>
                          </a:r>
                          <a:r>
                            <a:rPr lang="en-US" sz="2000" b="0" dirty="0"/>
                            <a:t>assigns fewer than </a:t>
                          </a:r>
                          <a:r>
                            <a:rPr lang="en-US" sz="2000" b="1" dirty="0"/>
                            <a:t>LNS+CP</a:t>
                          </a:r>
                        </a:p>
                      </a:txBody>
                      <a:tcPr/>
                    </a:tc>
                    <a:tc>
                      <a:txBody>
                        <a:bodyPr/>
                        <a:lstStyle/>
                        <a:p>
                          <a:r>
                            <a:rPr lang="en-US" sz="2000" dirty="0"/>
                            <a:t>98</a:t>
                          </a:r>
                        </a:p>
                      </a:txBody>
                      <a:tcPr/>
                    </a:tc>
                    <a:tc>
                      <a:txBody>
                        <a:bodyPr/>
                        <a:lstStyle/>
                        <a:p>
                          <a:r>
                            <a:rPr lang="en-US" sz="2000" dirty="0"/>
                            <a:t>0.5</a:t>
                          </a:r>
                        </a:p>
                      </a:txBody>
                      <a:tcPr/>
                    </a:tc>
                    <a:extLst>
                      <a:ext uri="{0D108BD9-81ED-4DB2-BD59-A6C34878D82A}">
                        <a16:rowId xmlns:a16="http://schemas.microsoft.com/office/drawing/2014/main" val="46211997"/>
                      </a:ext>
                    </a:extLst>
                  </a:tr>
                  <a:tr h="396240">
                    <a:tc>
                      <a:txBody>
                        <a:bodyPr/>
                        <a:lstStyle/>
                        <a:p>
                          <a:r>
                            <a:rPr lang="en-US" sz="2000" b="1" dirty="0"/>
                            <a:t>LNS+CP</a:t>
                          </a:r>
                          <a:r>
                            <a:rPr lang="en-US" sz="2000" b="0" dirty="0"/>
                            <a:t> assigns fewer than </a:t>
                          </a:r>
                          <a:r>
                            <a:rPr lang="en-US" sz="2000" b="1" dirty="0"/>
                            <a:t>CP+LNS</a:t>
                          </a:r>
                        </a:p>
                      </a:txBody>
                      <a:tcPr/>
                    </a:tc>
                    <a:tc>
                      <a:txBody>
                        <a:bodyPr/>
                        <a:lstStyle/>
                        <a:p>
                          <a:r>
                            <a:rPr lang="en-US" sz="2000" dirty="0"/>
                            <a:t>0</a:t>
                          </a:r>
                        </a:p>
                      </a:txBody>
                      <a:tcPr/>
                    </a:tc>
                    <a:tc>
                      <a:txBody>
                        <a:bodyPr/>
                        <a:lstStyle/>
                        <a:p>
                          <a:r>
                            <a:rPr lang="en-US" sz="2000" dirty="0"/>
                            <a:t>0</a:t>
                          </a:r>
                        </a:p>
                      </a:txBody>
                      <a:tcPr/>
                    </a:tc>
                    <a:extLst>
                      <a:ext uri="{0D108BD9-81ED-4DB2-BD59-A6C34878D82A}">
                        <a16:rowId xmlns:a16="http://schemas.microsoft.com/office/drawing/2014/main" val="2213200947"/>
                      </a:ext>
                    </a:extLst>
                  </a:tr>
                </a:tbl>
              </a:graphicData>
            </a:graphic>
          </p:graphicFrame>
        </mc:Fallback>
      </mc:AlternateContent>
      <p:sp>
        <p:nvSpPr>
          <p:cNvPr id="4" name="Slide Number Placeholder 3">
            <a:extLst>
              <a:ext uri="{FF2B5EF4-FFF2-40B4-BE49-F238E27FC236}">
                <a16:creationId xmlns:a16="http://schemas.microsoft.com/office/drawing/2014/main" id="{DD016721-26D5-2234-C7C8-BD99BA6B76BB}"/>
              </a:ext>
            </a:extLst>
          </p:cNvPr>
          <p:cNvSpPr>
            <a:spLocks noGrp="1"/>
          </p:cNvSpPr>
          <p:nvPr>
            <p:ph type="sldNum" sz="quarter" idx="12"/>
          </p:nvPr>
        </p:nvSpPr>
        <p:spPr/>
        <p:txBody>
          <a:bodyPr/>
          <a:lstStyle/>
          <a:p>
            <a:fld id="{A773B20C-5347-4FF9-A9F0-76F937F60217}" type="slidenum">
              <a:rPr lang="en-US" smtClean="0"/>
              <a:pPr/>
              <a:t>24</a:t>
            </a:fld>
            <a:endParaRPr lang="en-US"/>
          </a:p>
        </p:txBody>
      </p:sp>
      <p:sp>
        <p:nvSpPr>
          <p:cNvPr id="5" name="Footer Placeholder 4">
            <a:extLst>
              <a:ext uri="{FF2B5EF4-FFF2-40B4-BE49-F238E27FC236}">
                <a16:creationId xmlns:a16="http://schemas.microsoft.com/office/drawing/2014/main" id="{03518FFB-EE6B-48D7-ACEB-9CFA50CFDFF1}"/>
              </a:ext>
            </a:extLst>
          </p:cNvPr>
          <p:cNvSpPr>
            <a:spLocks noGrp="1"/>
          </p:cNvSpPr>
          <p:nvPr>
            <p:ph type="ftr" sz="quarter" idx="3"/>
          </p:nvPr>
        </p:nvSpPr>
        <p:spPr/>
        <p:txBody>
          <a:bodyPr/>
          <a:lstStyle/>
          <a:p>
            <a:r>
              <a:rPr lang="en-US"/>
              <a:t>RTNS 2022</a:t>
            </a:r>
            <a:endParaRPr lang="en-US" dirty="0"/>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324FD11C-78E6-94F5-45DC-8CCAFCF1B1D5}"/>
                  </a:ext>
                </a:extLst>
              </p:cNvPr>
              <p:cNvSpPr txBox="1"/>
              <p:nvPr/>
            </p:nvSpPr>
            <p:spPr>
              <a:xfrm>
                <a:off x="228600" y="1034045"/>
                <a:ext cx="11734800" cy="642355"/>
              </a:xfrm>
              <a:prstGeom prst="rect">
                <a:avLst/>
              </a:prstGeom>
              <a:noFill/>
            </p:spPr>
            <p:txBody>
              <a:bodyPr wrap="square">
                <a:spAutoFit/>
              </a:bodyPr>
              <a:lstStyle/>
              <a:p>
                <a:pPr algn="ctr"/>
                <a:r>
                  <a:rPr lang="en-US" sz="2400" dirty="0">
                    <a:latin typeface="Verdana" panose="020B0604030504040204" pitchFamily="34" charset="0"/>
                    <a:ea typeface="Verdana" panose="020B0604030504040204" pitchFamily="34" charset="0"/>
                  </a:rPr>
                  <a:t>Note: n = </a:t>
                </a:r>
                <a14:m>
                  <m:oMath xmlns:m="http://schemas.openxmlformats.org/officeDocument/2006/math">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panose="02040503050406030204" pitchFamily="18" charset="0"/>
                              </a:rPr>
                              <m:t>𝐶</m:t>
                            </m:r>
                            <m:r>
                              <a:rPr lang="en-US" sz="2400" i="1">
                                <a:latin typeface="Cambria Math" panose="02040503050406030204" pitchFamily="18" charset="0"/>
                              </a:rPr>
                              <m:t> − </m:t>
                            </m:r>
                            <m:r>
                              <a:rPr lang="en-US" sz="2400" i="1">
                                <a:latin typeface="Cambria Math" panose="02040503050406030204" pitchFamily="18" charset="0"/>
                              </a:rPr>
                              <m:t>𝐿</m:t>
                            </m:r>
                          </m:num>
                          <m:den>
                            <m:r>
                              <a:rPr lang="en-US" sz="2400" i="1">
                                <a:latin typeface="Cambria Math" panose="02040503050406030204" pitchFamily="18" charset="0"/>
                              </a:rPr>
                              <m:t>𝐷</m:t>
                            </m:r>
                            <m:r>
                              <a:rPr lang="en-US" sz="2400" i="1">
                                <a:latin typeface="Cambria Math" panose="02040503050406030204" pitchFamily="18" charset="0"/>
                              </a:rPr>
                              <m:t> − </m:t>
                            </m:r>
                            <m:r>
                              <a:rPr lang="en-US" sz="2400" i="1">
                                <a:latin typeface="Cambria Math" panose="02040503050406030204" pitchFamily="18" charset="0"/>
                              </a:rPr>
                              <m:t>𝐿</m:t>
                            </m:r>
                          </m:den>
                        </m:f>
                      </m:e>
                    </m:d>
                  </m:oMath>
                </a14:m>
                <a:r>
                  <a:rPr lang="en-US" sz="2400" dirty="0">
                    <a:latin typeface="Verdana" panose="020B0604030504040204" pitchFamily="34" charset="0"/>
                    <a:ea typeface="Verdana" panose="020B0604030504040204" pitchFamily="34" charset="0"/>
                  </a:rPr>
                  <a:t> and n’ = </a:t>
                </a:r>
                <a14:m>
                  <m:oMath xmlns:m="http://schemas.openxmlformats.org/officeDocument/2006/math">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panose="02040503050406030204" pitchFamily="18" charset="0"/>
                              </a:rPr>
                              <m:t>𝐶</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num>
                          <m:den>
                            <m:r>
                              <a:rPr lang="en-US" sz="2400" i="1">
                                <a:latin typeface="Cambria Math" panose="02040503050406030204" pitchFamily="18" charset="0"/>
                              </a:rPr>
                              <m:t>𝐷</m:t>
                            </m:r>
                            <m:r>
                              <a:rPr lang="en-US" sz="2400" i="1">
                                <a:latin typeface="Cambria Math" panose="02040503050406030204" pitchFamily="18" charset="0"/>
                              </a:rPr>
                              <m:t> − </m:t>
                            </m:r>
                            <m:r>
                              <a:rPr lang="en-US" sz="2400" i="1">
                                <a:latin typeface="Cambria Math" panose="02040503050406030204" pitchFamily="18" charset="0"/>
                              </a:rPr>
                              <m:t>𝐿</m:t>
                            </m:r>
                            <m:r>
                              <a:rPr lang="en-US" sz="2400" i="1">
                                <a:latin typeface="Cambria Math" panose="02040503050406030204" pitchFamily="18" charset="0"/>
                              </a:rPr>
                              <m:t> + 1</m:t>
                            </m:r>
                          </m:den>
                        </m:f>
                      </m:e>
                    </m:d>
                  </m:oMath>
                </a14:m>
                <a:r>
                  <a:rPr lang="en-US" sz="2400" dirty="0">
                    <a:latin typeface="Verdana" panose="020B0604030504040204" pitchFamily="34" charset="0"/>
                    <a:ea typeface="Verdana" panose="020B0604030504040204" pitchFamily="34" charset="0"/>
                  </a:rPr>
                  <a:t> </a:t>
                </a:r>
              </a:p>
            </p:txBody>
          </p:sp>
        </mc:Choice>
        <mc:Fallback xmlns="">
          <p:sp>
            <p:nvSpPr>
              <p:cNvPr id="8" name="TextBox 7">
                <a:extLst>
                  <a:ext uri="{FF2B5EF4-FFF2-40B4-BE49-F238E27FC236}">
                    <a16:creationId xmlns:a16="http://schemas.microsoft.com/office/drawing/2014/main" id="{324FD11C-78E6-94F5-45DC-8CCAFCF1B1D5}"/>
                  </a:ext>
                </a:extLst>
              </p:cNvPr>
              <p:cNvSpPr txBox="1">
                <a:spLocks noRot="1" noChangeAspect="1" noMove="1" noResize="1" noEditPoints="1" noAdjustHandles="1" noChangeArrowheads="1" noChangeShapeType="1" noTextEdit="1"/>
              </p:cNvSpPr>
              <p:nvPr/>
            </p:nvSpPr>
            <p:spPr>
              <a:xfrm>
                <a:off x="228600" y="1034045"/>
                <a:ext cx="11734800" cy="642355"/>
              </a:xfrm>
              <a:prstGeom prst="rect">
                <a:avLst/>
              </a:prstGeom>
              <a:blipFill>
                <a:blip r:embed="rId4"/>
                <a:stretch>
                  <a:fillRect b="-5714"/>
                </a:stretch>
              </a:blipFill>
            </p:spPr>
            <p:txBody>
              <a:bodyPr/>
              <a:lstStyle/>
              <a:p>
                <a:r>
                  <a:rPr lang="en-US">
                    <a:noFill/>
                  </a:rPr>
                  <a:t> </a:t>
                </a:r>
              </a:p>
            </p:txBody>
          </p:sp>
        </mc:Fallback>
      </mc:AlternateContent>
    </p:spTree>
    <p:extLst>
      <p:ext uri="{BB962C8B-B14F-4D97-AF65-F5344CB8AC3E}">
        <p14:creationId xmlns:p14="http://schemas.microsoft.com/office/powerpoint/2010/main" val="96773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2C29-5036-14DA-86E3-FB3BE477D6E7}"/>
              </a:ext>
            </a:extLst>
          </p:cNvPr>
          <p:cNvSpPr>
            <a:spLocks noGrp="1"/>
          </p:cNvSpPr>
          <p:nvPr>
            <p:ph type="title"/>
          </p:nvPr>
        </p:nvSpPr>
        <p:spPr>
          <a:xfrm>
            <a:off x="609600" y="-76200"/>
            <a:ext cx="10972800" cy="1143000"/>
          </a:xfrm>
        </p:spPr>
        <p:txBody>
          <a:bodyPr/>
          <a:lstStyle/>
          <a:p>
            <a:r>
              <a:rPr lang="en-US" dirty="0"/>
              <a:t>GSS Execution Times</a:t>
            </a:r>
          </a:p>
        </p:txBody>
      </p:sp>
      <p:sp>
        <p:nvSpPr>
          <p:cNvPr id="4" name="Slide Number Placeholder 3">
            <a:extLst>
              <a:ext uri="{FF2B5EF4-FFF2-40B4-BE49-F238E27FC236}">
                <a16:creationId xmlns:a16="http://schemas.microsoft.com/office/drawing/2014/main" id="{DD016721-26D5-2234-C7C8-BD99BA6B76BB}"/>
              </a:ext>
            </a:extLst>
          </p:cNvPr>
          <p:cNvSpPr>
            <a:spLocks noGrp="1"/>
          </p:cNvSpPr>
          <p:nvPr>
            <p:ph type="sldNum" sz="quarter" idx="12"/>
          </p:nvPr>
        </p:nvSpPr>
        <p:spPr/>
        <p:txBody>
          <a:bodyPr/>
          <a:lstStyle/>
          <a:p>
            <a:fld id="{A773B20C-5347-4FF9-A9F0-76F937F60217}" type="slidenum">
              <a:rPr lang="en-US" smtClean="0"/>
              <a:pPr/>
              <a:t>25</a:t>
            </a:fld>
            <a:endParaRPr lang="en-US"/>
          </a:p>
        </p:txBody>
      </p:sp>
      <p:sp>
        <p:nvSpPr>
          <p:cNvPr id="5" name="Footer Placeholder 4">
            <a:extLst>
              <a:ext uri="{FF2B5EF4-FFF2-40B4-BE49-F238E27FC236}">
                <a16:creationId xmlns:a16="http://schemas.microsoft.com/office/drawing/2014/main" id="{03518FFB-EE6B-48D7-ACEB-9CFA50CFDFF1}"/>
              </a:ext>
            </a:extLst>
          </p:cNvPr>
          <p:cNvSpPr>
            <a:spLocks noGrp="1"/>
          </p:cNvSpPr>
          <p:nvPr>
            <p:ph type="ftr" sz="quarter" idx="3"/>
          </p:nvPr>
        </p:nvSpPr>
        <p:spPr/>
        <p:txBody>
          <a:bodyPr/>
          <a:lstStyle/>
          <a:p>
            <a:r>
              <a:rPr lang="en-US"/>
              <a:t>RTNS 2022</a:t>
            </a:r>
            <a:endParaRPr lang="en-US" dirty="0"/>
          </a:p>
        </p:txBody>
      </p:sp>
      <p:graphicFrame>
        <p:nvGraphicFramePr>
          <p:cNvPr id="10" name="Chart 9">
            <a:extLst>
              <a:ext uri="{FF2B5EF4-FFF2-40B4-BE49-F238E27FC236}">
                <a16:creationId xmlns:a16="http://schemas.microsoft.com/office/drawing/2014/main" id="{C207966C-ABFD-4131-9E7B-FAAC14C426F3}"/>
              </a:ext>
            </a:extLst>
          </p:cNvPr>
          <p:cNvGraphicFramePr>
            <a:graphicFrameLocks/>
          </p:cNvGraphicFramePr>
          <p:nvPr>
            <p:extLst>
              <p:ext uri="{D42A27DB-BD31-4B8C-83A1-F6EECF244321}">
                <p14:modId xmlns:p14="http://schemas.microsoft.com/office/powerpoint/2010/main" val="1734543838"/>
              </p:ext>
            </p:extLst>
          </p:nvPr>
        </p:nvGraphicFramePr>
        <p:xfrm>
          <a:off x="2486025" y="2286001"/>
          <a:ext cx="7219950" cy="3895765"/>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6">
            <a:extLst>
              <a:ext uri="{FF2B5EF4-FFF2-40B4-BE49-F238E27FC236}">
                <a16:creationId xmlns:a16="http://schemas.microsoft.com/office/drawing/2014/main" id="{902F1713-0CD3-E608-A8F9-C3451670432B}"/>
              </a:ext>
            </a:extLst>
          </p:cNvPr>
          <p:cNvSpPr>
            <a:spLocks noGrp="1"/>
          </p:cNvSpPr>
          <p:nvPr>
            <p:ph idx="1"/>
          </p:nvPr>
        </p:nvSpPr>
        <p:spPr>
          <a:xfrm>
            <a:off x="609600" y="990601"/>
            <a:ext cx="10972800" cy="1295400"/>
          </a:xfrm>
        </p:spPr>
        <p:txBody>
          <a:bodyPr>
            <a:normAutofit fontScale="62500" lnSpcReduction="20000"/>
          </a:bodyPr>
          <a:lstStyle/>
          <a:p>
            <a:pPr marL="285750" indent="-285750">
              <a:lnSpc>
                <a:spcPct val="120000"/>
              </a:lnSpc>
              <a:buFont typeface="Arial" panose="020B0604020202020204" pitchFamily="34" charset="0"/>
              <a:buChar char="•"/>
            </a:pPr>
            <a:r>
              <a:rPr lang="en-US" dirty="0"/>
              <a:t>Used Glasgow Subgraph Solver in single-threaded mode (parallelized instances across the 19000 random DAGs)</a:t>
            </a:r>
          </a:p>
          <a:p>
            <a:pPr marL="285750" indent="-285750">
              <a:lnSpc>
                <a:spcPct val="120000"/>
              </a:lnSpc>
              <a:buFont typeface="Arial" panose="020B0604020202020204" pitchFamily="34" charset="0"/>
              <a:buChar char="•"/>
            </a:pPr>
            <a:r>
              <a:rPr lang="en-US" dirty="0"/>
              <a:t>Ran on system with two Intel Xeon Gold 6130 Skylake CPUs running at 2.1GHz and 32GB of RAM</a:t>
            </a:r>
          </a:p>
          <a:p>
            <a:pPr>
              <a:lnSpc>
                <a:spcPct val="120000"/>
              </a:lnSpc>
            </a:pPr>
            <a:endParaRPr lang="en-US" dirty="0"/>
          </a:p>
        </p:txBody>
      </p:sp>
    </p:spTree>
    <p:extLst>
      <p:ext uri="{BB962C8B-B14F-4D97-AF65-F5344CB8AC3E}">
        <p14:creationId xmlns:p14="http://schemas.microsoft.com/office/powerpoint/2010/main" val="2847320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2C29-5036-14DA-86E3-FB3BE477D6E7}"/>
              </a:ext>
            </a:extLst>
          </p:cNvPr>
          <p:cNvSpPr>
            <a:spLocks noGrp="1"/>
          </p:cNvSpPr>
          <p:nvPr>
            <p:ph type="title"/>
          </p:nvPr>
        </p:nvSpPr>
        <p:spPr/>
        <p:txBody>
          <a:bodyPr/>
          <a:lstStyle/>
          <a:p>
            <a:r>
              <a:rPr lang="en-US" dirty="0"/>
              <a:t>Conclusions and Future Work</a:t>
            </a:r>
          </a:p>
        </p:txBody>
      </p:sp>
      <p:sp>
        <p:nvSpPr>
          <p:cNvPr id="3" name="Content Placeholder 2">
            <a:extLst>
              <a:ext uri="{FF2B5EF4-FFF2-40B4-BE49-F238E27FC236}">
                <a16:creationId xmlns:a16="http://schemas.microsoft.com/office/drawing/2014/main" id="{5A956877-714E-7998-F932-8915AD27B408}"/>
              </a:ext>
            </a:extLst>
          </p:cNvPr>
          <p:cNvSpPr>
            <a:spLocks noGrp="1"/>
          </p:cNvSpPr>
          <p:nvPr>
            <p:ph idx="1"/>
          </p:nvPr>
        </p:nvSpPr>
        <p:spPr/>
        <p:txBody>
          <a:bodyPr>
            <a:normAutofit fontScale="77500" lnSpcReduction="20000"/>
          </a:bodyPr>
          <a:lstStyle/>
          <a:p>
            <a:pPr>
              <a:lnSpc>
                <a:spcPct val="120000"/>
              </a:lnSpc>
            </a:pPr>
            <a:r>
              <a:rPr lang="en-US" dirty="0"/>
              <a:t>By assigning integer-valued workloads and deadlines to tasks, we can find a better </a:t>
            </a:r>
            <a:r>
              <a:rPr lang="en-US" i="1" dirty="0"/>
              <a:t>sufficient</a:t>
            </a:r>
            <a:r>
              <a:rPr lang="en-US" dirty="0"/>
              <a:t> core assignment in constant time</a:t>
            </a:r>
          </a:p>
          <a:p>
            <a:pPr>
              <a:lnSpc>
                <a:spcPct val="120000"/>
              </a:lnSpc>
            </a:pPr>
            <a:endParaRPr lang="en-US" dirty="0"/>
          </a:p>
          <a:p>
            <a:pPr>
              <a:lnSpc>
                <a:spcPct val="120000"/>
              </a:lnSpc>
            </a:pPr>
            <a:r>
              <a:rPr lang="en-US" b="1" dirty="0"/>
              <a:t>CP+LNS</a:t>
            </a:r>
            <a:r>
              <a:rPr lang="en-US" dirty="0"/>
              <a:t> and </a:t>
            </a:r>
            <a:r>
              <a:rPr lang="en-US" b="1" dirty="0"/>
              <a:t>LNS+CP</a:t>
            </a:r>
            <a:r>
              <a:rPr lang="en-US" dirty="0"/>
              <a:t> heuristics run in polynomial time on task workload and often (&gt;97% of the time) find optimal core assignments (for domain of DAGs tested)</a:t>
            </a:r>
          </a:p>
          <a:p>
            <a:pPr>
              <a:lnSpc>
                <a:spcPct val="120000"/>
              </a:lnSpc>
            </a:pPr>
            <a:endParaRPr lang="en-US" dirty="0"/>
          </a:p>
          <a:p>
            <a:pPr>
              <a:lnSpc>
                <a:spcPct val="120000"/>
              </a:lnSpc>
            </a:pPr>
            <a:r>
              <a:rPr lang="en-US" dirty="0"/>
              <a:t>Using Glasgow Subgraph Solver to find subgraph isomorphism feasibly finds optimal core assignment </a:t>
            </a:r>
          </a:p>
          <a:p>
            <a:pPr>
              <a:lnSpc>
                <a:spcPct val="120000"/>
              </a:lnSpc>
            </a:pPr>
            <a:endParaRPr lang="en-US" b="1" dirty="0"/>
          </a:p>
          <a:p>
            <a:pPr>
              <a:lnSpc>
                <a:spcPct val="120000"/>
              </a:lnSpc>
            </a:pPr>
            <a:r>
              <a:rPr lang="en-US" dirty="0"/>
              <a:t>We would like to consider other task DAG generation methods and test on real-world applications</a:t>
            </a:r>
          </a:p>
        </p:txBody>
      </p:sp>
      <p:sp>
        <p:nvSpPr>
          <p:cNvPr id="4" name="Slide Number Placeholder 3">
            <a:extLst>
              <a:ext uri="{FF2B5EF4-FFF2-40B4-BE49-F238E27FC236}">
                <a16:creationId xmlns:a16="http://schemas.microsoft.com/office/drawing/2014/main" id="{DD016721-26D5-2234-C7C8-BD99BA6B76BB}"/>
              </a:ext>
            </a:extLst>
          </p:cNvPr>
          <p:cNvSpPr>
            <a:spLocks noGrp="1"/>
          </p:cNvSpPr>
          <p:nvPr>
            <p:ph type="sldNum" sz="quarter" idx="12"/>
          </p:nvPr>
        </p:nvSpPr>
        <p:spPr/>
        <p:txBody>
          <a:bodyPr/>
          <a:lstStyle/>
          <a:p>
            <a:fld id="{A773B20C-5347-4FF9-A9F0-76F937F60217}" type="slidenum">
              <a:rPr lang="en-US" smtClean="0"/>
              <a:pPr/>
              <a:t>26</a:t>
            </a:fld>
            <a:endParaRPr lang="en-US"/>
          </a:p>
        </p:txBody>
      </p:sp>
      <p:sp>
        <p:nvSpPr>
          <p:cNvPr id="5" name="Footer Placeholder 4">
            <a:extLst>
              <a:ext uri="{FF2B5EF4-FFF2-40B4-BE49-F238E27FC236}">
                <a16:creationId xmlns:a16="http://schemas.microsoft.com/office/drawing/2014/main" id="{03518FFB-EE6B-48D7-ACEB-9CFA50CFDFF1}"/>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834750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34975"/>
            <a:ext cx="12192000" cy="1470025"/>
          </a:xfrm>
        </p:spPr>
        <p:txBody>
          <a:bodyPr>
            <a:normAutofit/>
          </a:bodyPr>
          <a:lstStyle/>
          <a:p>
            <a:r>
              <a:rPr lang="en-US" sz="3800" dirty="0"/>
              <a:t>Thank You!</a:t>
            </a:r>
          </a:p>
        </p:txBody>
      </p:sp>
      <p:sp>
        <p:nvSpPr>
          <p:cNvPr id="3" name="Subtitle 2"/>
          <p:cNvSpPr>
            <a:spLocks noGrp="1"/>
          </p:cNvSpPr>
          <p:nvPr>
            <p:ph type="subTitle" idx="1"/>
          </p:nvPr>
        </p:nvSpPr>
        <p:spPr>
          <a:xfrm>
            <a:off x="0" y="2362199"/>
            <a:ext cx="12192000" cy="3200399"/>
          </a:xfrm>
        </p:spPr>
        <p:txBody>
          <a:bodyPr>
            <a:noAutofit/>
          </a:bodyPr>
          <a:lstStyle/>
          <a:p>
            <a:r>
              <a:rPr lang="en-US" dirty="0"/>
              <a:t>Questions?</a:t>
            </a:r>
            <a:endParaRPr lang="en-US" sz="1200" dirty="0"/>
          </a:p>
        </p:txBody>
      </p:sp>
      <p:sp>
        <p:nvSpPr>
          <p:cNvPr id="4" name="Slide Number Placeholder 3"/>
          <p:cNvSpPr>
            <a:spLocks noGrp="1"/>
          </p:cNvSpPr>
          <p:nvPr>
            <p:ph type="sldNum" sz="quarter" idx="12"/>
          </p:nvPr>
        </p:nvSpPr>
        <p:spPr/>
        <p:txBody>
          <a:bodyPr/>
          <a:lstStyle/>
          <a:p>
            <a:fld id="{A773B20C-5347-4FF9-A9F0-76F937F60217}" type="slidenum">
              <a:rPr lang="en-US" smtClean="0"/>
              <a:pPr/>
              <a:t>27</a:t>
            </a:fld>
            <a:endParaRPr lang="en-US" dirty="0"/>
          </a:p>
        </p:txBody>
      </p:sp>
    </p:spTree>
    <p:extLst>
      <p:ext uri="{BB962C8B-B14F-4D97-AF65-F5344CB8AC3E}">
        <p14:creationId xmlns:p14="http://schemas.microsoft.com/office/powerpoint/2010/main" val="28371154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50393-1E0C-C3F1-E6B3-31307F68C839}"/>
              </a:ext>
            </a:extLst>
          </p:cNvPr>
          <p:cNvSpPr>
            <a:spLocks noGrp="1"/>
          </p:cNvSpPr>
          <p:nvPr>
            <p:ph type="title"/>
          </p:nvPr>
        </p:nvSpPr>
        <p:spPr>
          <a:xfrm>
            <a:off x="609600" y="0"/>
            <a:ext cx="10972800" cy="1143000"/>
          </a:xfrm>
        </p:spPr>
        <p:txBody>
          <a:bodyPr/>
          <a:lstStyle/>
          <a:p>
            <a:r>
              <a:rPr lang="en-US" dirty="0"/>
              <a:t>Comparing Task Admission</a:t>
            </a:r>
          </a:p>
        </p:txBody>
      </p:sp>
      <p:sp>
        <p:nvSpPr>
          <p:cNvPr id="3" name="Content Placeholder 2">
            <a:extLst>
              <a:ext uri="{FF2B5EF4-FFF2-40B4-BE49-F238E27FC236}">
                <a16:creationId xmlns:a16="http://schemas.microsoft.com/office/drawing/2014/main" id="{0202EA3D-38A8-9261-DE29-178570A10500}"/>
              </a:ext>
            </a:extLst>
          </p:cNvPr>
          <p:cNvSpPr>
            <a:spLocks noGrp="1"/>
          </p:cNvSpPr>
          <p:nvPr>
            <p:ph idx="1"/>
          </p:nvPr>
        </p:nvSpPr>
        <p:spPr>
          <a:xfrm>
            <a:off x="609600" y="1258093"/>
            <a:ext cx="6248400" cy="4868071"/>
          </a:xfrm>
        </p:spPr>
        <p:txBody>
          <a:bodyPr>
            <a:normAutofit fontScale="77500" lnSpcReduction="20000"/>
          </a:bodyPr>
          <a:lstStyle/>
          <a:p>
            <a:pPr>
              <a:lnSpc>
                <a:spcPct val="120000"/>
              </a:lnSpc>
            </a:pPr>
            <a:r>
              <a:rPr lang="en-US" dirty="0"/>
              <a:t>We want to evaluate how often the new assignment allows more task sets to be admitted</a:t>
            </a:r>
          </a:p>
          <a:p>
            <a:pPr>
              <a:lnSpc>
                <a:spcPct val="120000"/>
              </a:lnSpc>
            </a:pPr>
            <a:r>
              <a:rPr lang="en-US" dirty="0"/>
              <a:t>We generated random task sets:</a:t>
            </a:r>
          </a:p>
          <a:p>
            <a:pPr lvl="1">
              <a:lnSpc>
                <a:spcPct val="120000"/>
              </a:lnSpc>
            </a:pPr>
            <a:r>
              <a:rPr lang="en-US" dirty="0"/>
              <a:t>For each U ∈ [2,64]:</a:t>
            </a:r>
          </a:p>
          <a:p>
            <a:pPr lvl="1">
              <a:lnSpc>
                <a:spcPct val="120000"/>
              </a:lnSpc>
            </a:pPr>
            <a:r>
              <a:rPr lang="en-US" dirty="0"/>
              <a:t>Generate 1000 task sets</a:t>
            </a:r>
          </a:p>
          <a:p>
            <a:pPr lvl="1">
              <a:lnSpc>
                <a:spcPct val="120000"/>
              </a:lnSpc>
            </a:pPr>
            <a:r>
              <a:rPr lang="en-US" dirty="0"/>
              <a:t>Number of tasks chosen uniformly from [1,U/2]</a:t>
            </a:r>
          </a:p>
          <a:p>
            <a:pPr lvl="1">
              <a:lnSpc>
                <a:spcPct val="120000"/>
              </a:lnSpc>
            </a:pPr>
            <a:r>
              <a:rPr lang="en-US" dirty="0"/>
              <a:t>Random assignment of task utilizations</a:t>
            </a:r>
          </a:p>
          <a:p>
            <a:pPr lvl="1">
              <a:lnSpc>
                <a:spcPct val="120000"/>
              </a:lnSpc>
            </a:pPr>
            <a:r>
              <a:rPr lang="en-US" dirty="0"/>
              <a:t>Deadlines selected from log-uniform distribution over [2,1000]</a:t>
            </a:r>
          </a:p>
          <a:p>
            <a:pPr lvl="1">
              <a:lnSpc>
                <a:spcPct val="120000"/>
              </a:lnSpc>
            </a:pPr>
            <a:r>
              <a:rPr lang="en-US" dirty="0"/>
              <a:t>L selected uniformly over [1,D-1]</a:t>
            </a:r>
          </a:p>
          <a:p>
            <a:pPr>
              <a:lnSpc>
                <a:spcPct val="120000"/>
              </a:lnSpc>
            </a:pPr>
            <a:r>
              <a:rPr lang="en-US" dirty="0"/>
              <a:t>For each task set, compute </a:t>
            </a:r>
            <a:r>
              <a:rPr lang="el-GR" sz="2800" dirty="0"/>
              <a:t>Σ</a:t>
            </a:r>
            <a:r>
              <a:rPr lang="en-US" dirty="0"/>
              <a:t>n and </a:t>
            </a:r>
            <a:r>
              <a:rPr lang="el-GR" sz="2800" dirty="0"/>
              <a:t>Σ</a:t>
            </a:r>
            <a:r>
              <a:rPr lang="en-US" sz="2800" dirty="0"/>
              <a:t>n’</a:t>
            </a:r>
            <a:endParaRPr lang="en-US" dirty="0"/>
          </a:p>
        </p:txBody>
      </p:sp>
      <p:sp>
        <p:nvSpPr>
          <p:cNvPr id="4" name="Slide Number Placeholder 3">
            <a:extLst>
              <a:ext uri="{FF2B5EF4-FFF2-40B4-BE49-F238E27FC236}">
                <a16:creationId xmlns:a16="http://schemas.microsoft.com/office/drawing/2014/main" id="{151E7437-517A-64F5-717B-A6FAF1B096B2}"/>
              </a:ext>
            </a:extLst>
          </p:cNvPr>
          <p:cNvSpPr>
            <a:spLocks noGrp="1"/>
          </p:cNvSpPr>
          <p:nvPr>
            <p:ph type="sldNum" sz="quarter" idx="12"/>
          </p:nvPr>
        </p:nvSpPr>
        <p:spPr/>
        <p:txBody>
          <a:bodyPr/>
          <a:lstStyle/>
          <a:p>
            <a:fld id="{A773B20C-5347-4FF9-A9F0-76F937F60217}" type="slidenum">
              <a:rPr lang="en-US" smtClean="0"/>
              <a:pPr/>
              <a:t>28</a:t>
            </a:fld>
            <a:endParaRPr lang="en-US"/>
          </a:p>
        </p:txBody>
      </p:sp>
      <p:sp>
        <p:nvSpPr>
          <p:cNvPr id="5" name="Footer Placeholder 4">
            <a:extLst>
              <a:ext uri="{FF2B5EF4-FFF2-40B4-BE49-F238E27FC236}">
                <a16:creationId xmlns:a16="http://schemas.microsoft.com/office/drawing/2014/main" id="{50ED22BE-C8CD-BE14-365C-1D26CD8D8A26}"/>
              </a:ext>
            </a:extLst>
          </p:cNvPr>
          <p:cNvSpPr>
            <a:spLocks noGrp="1"/>
          </p:cNvSpPr>
          <p:nvPr>
            <p:ph type="ftr" sz="quarter" idx="3"/>
          </p:nvPr>
        </p:nvSpPr>
        <p:spPr/>
        <p:txBody>
          <a:bodyPr/>
          <a:lstStyle/>
          <a:p>
            <a:r>
              <a:rPr lang="en-US"/>
              <a:t>RTNS 2022</a:t>
            </a:r>
            <a:endParaRPr lang="en-US" dirty="0"/>
          </a:p>
        </p:txBody>
      </p:sp>
      <p:graphicFrame>
        <p:nvGraphicFramePr>
          <p:cNvPr id="6" name="Chart 5">
            <a:extLst>
              <a:ext uri="{FF2B5EF4-FFF2-40B4-BE49-F238E27FC236}">
                <a16:creationId xmlns:a16="http://schemas.microsoft.com/office/drawing/2014/main" id="{B577A043-F19D-43B5-84CB-9D0CE04B4A98}"/>
              </a:ext>
            </a:extLst>
          </p:cNvPr>
          <p:cNvGraphicFramePr>
            <a:graphicFrameLocks/>
          </p:cNvGraphicFramePr>
          <p:nvPr/>
        </p:nvGraphicFramePr>
        <p:xfrm>
          <a:off x="7162800" y="982502"/>
          <a:ext cx="4343400" cy="26060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57DEADEC-45B0-42B5-8750-DB10569B7AD3}"/>
              </a:ext>
            </a:extLst>
          </p:cNvPr>
          <p:cNvGraphicFramePr>
            <a:graphicFrameLocks/>
          </p:cNvGraphicFramePr>
          <p:nvPr/>
        </p:nvGraphicFramePr>
        <p:xfrm>
          <a:off x="7162800" y="3581400"/>
          <a:ext cx="4343400" cy="26060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9977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3D686-A2C1-5131-7ACE-1D0386A3F221}"/>
              </a:ext>
            </a:extLst>
          </p:cNvPr>
          <p:cNvSpPr>
            <a:spLocks noGrp="1"/>
          </p:cNvSpPr>
          <p:nvPr>
            <p:ph type="title"/>
          </p:nvPr>
        </p:nvSpPr>
        <p:spPr/>
        <p:txBody>
          <a:bodyPr/>
          <a:lstStyle/>
          <a:p>
            <a:r>
              <a:rPr lang="en-US" dirty="0"/>
              <a:t>Existing Heuristics for Processor Assignment</a:t>
            </a:r>
          </a:p>
        </p:txBody>
      </p:sp>
      <p:sp>
        <p:nvSpPr>
          <p:cNvPr id="3" name="Content Placeholder 2">
            <a:extLst>
              <a:ext uri="{FF2B5EF4-FFF2-40B4-BE49-F238E27FC236}">
                <a16:creationId xmlns:a16="http://schemas.microsoft.com/office/drawing/2014/main" id="{85D2242B-B5A3-1F2B-325F-4E7E8249BF91}"/>
              </a:ext>
            </a:extLst>
          </p:cNvPr>
          <p:cNvSpPr>
            <a:spLocks noGrp="1"/>
          </p:cNvSpPr>
          <p:nvPr>
            <p:ph idx="1"/>
          </p:nvPr>
        </p:nvSpPr>
        <p:spPr/>
        <p:txBody>
          <a:bodyPr>
            <a:normAutofit fontScale="85000" lnSpcReduction="20000"/>
          </a:bodyPr>
          <a:lstStyle/>
          <a:p>
            <a:pPr>
              <a:lnSpc>
                <a:spcPct val="120000"/>
              </a:lnSpc>
            </a:pPr>
            <a:r>
              <a:rPr lang="en-US" dirty="0"/>
              <a:t>Graham’s List Scheduling</a:t>
            </a:r>
            <a:r>
              <a:rPr lang="en-US" sz="1800" dirty="0"/>
              <a:t> (</a:t>
            </a:r>
            <a:r>
              <a:rPr lang="en-US" sz="1800" dirty="0">
                <a:effectLst/>
              </a:rPr>
              <a:t>R. L. Graham. “Bounds on Multiprocessing Timing Anomalies.” SIAM J. Appl. Math. 17, 2 (1969), 416–429)</a:t>
            </a:r>
            <a:endParaRPr lang="en-US" sz="1800" dirty="0"/>
          </a:p>
          <a:p>
            <a:pPr lvl="1">
              <a:lnSpc>
                <a:spcPct val="120000"/>
              </a:lnSpc>
            </a:pPr>
            <a:r>
              <a:rPr lang="en-US" dirty="0"/>
              <a:t>Prioritize subtasks according to some rule</a:t>
            </a:r>
          </a:p>
          <a:p>
            <a:pPr lvl="1">
              <a:lnSpc>
                <a:spcPct val="120000"/>
              </a:lnSpc>
            </a:pPr>
            <a:r>
              <a:rPr lang="en-US" dirty="0"/>
              <a:t>Schedule subtasks non-preemptively according to priority as they become available</a:t>
            </a:r>
          </a:p>
          <a:p>
            <a:pPr lvl="1">
              <a:lnSpc>
                <a:spcPct val="120000"/>
              </a:lnSpc>
            </a:pPr>
            <a:r>
              <a:rPr lang="en-US" dirty="0"/>
              <a:t>Critical-Path Rule (CP): Greatest critical path first</a:t>
            </a:r>
          </a:p>
          <a:p>
            <a:pPr lvl="1">
              <a:lnSpc>
                <a:spcPct val="120000"/>
              </a:lnSpc>
            </a:pPr>
            <a:r>
              <a:rPr lang="en-US" dirty="0"/>
              <a:t>Largest Number of Successors Rule (LNS): Greatest subgraph work first</a:t>
            </a:r>
          </a:p>
          <a:p>
            <a:pPr>
              <a:lnSpc>
                <a:spcPct val="120000"/>
              </a:lnSpc>
            </a:pPr>
            <a:r>
              <a:rPr lang="en-US" dirty="0"/>
              <a:t>Efficient Deterministic Scheduling </a:t>
            </a:r>
            <a:r>
              <a:rPr lang="en-US" sz="1800" dirty="0"/>
              <a:t>(</a:t>
            </a:r>
            <a:r>
              <a:rPr lang="en-US" sz="1800" dirty="0">
                <a:effectLst/>
              </a:rPr>
              <a:t>Son Dinh, Christopher Gill, and Kunal Agrawal. “Efficient Deterministic Federated Scheduling for Parallel Real-Time Tasks.” RTCSA 2020)</a:t>
            </a:r>
          </a:p>
          <a:p>
            <a:pPr marL="742950" marR="0" lvl="1" indent="-28575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prstClr val="black"/>
                </a:solidFill>
                <a:effectLst/>
                <a:uLnTx/>
                <a:uFillTx/>
                <a:latin typeface="Verdana" pitchFamily="34" charset="0"/>
                <a:ea typeface="Verdana" pitchFamily="34" charset="0"/>
              </a:rPr>
              <a:t>Select </a:t>
            </a:r>
            <a:r>
              <a:rPr kumimoji="0" lang="en-US" sz="2400" b="0" i="1" u="none" strike="noStrike" kern="1200" cap="none" spc="0" normalizeH="0" baseline="0" noProof="0" dirty="0">
                <a:ln>
                  <a:noFill/>
                </a:ln>
                <a:solidFill>
                  <a:prstClr val="black"/>
                </a:solidFill>
                <a:effectLst/>
                <a:uLnTx/>
                <a:uFillTx/>
                <a:latin typeface="Verdana" pitchFamily="34" charset="0"/>
                <a:ea typeface="Verdana" pitchFamily="34" charset="0"/>
              </a:rPr>
              <a:t>urgent</a:t>
            </a:r>
            <a:r>
              <a:rPr kumimoji="0" lang="en-US" sz="2400" b="0" u="none" strike="noStrike" kern="1200" cap="none" spc="0" normalizeH="0" baseline="0" noProof="0" dirty="0">
                <a:ln>
                  <a:noFill/>
                </a:ln>
                <a:solidFill>
                  <a:prstClr val="black"/>
                </a:solidFill>
                <a:effectLst/>
                <a:uLnTx/>
                <a:uFillTx/>
                <a:latin typeface="Verdana" pitchFamily="34" charset="0"/>
                <a:ea typeface="Verdana" pitchFamily="34" charset="0"/>
              </a:rPr>
              <a:t> subtasks first (those with no slack time)</a:t>
            </a:r>
          </a:p>
          <a:p>
            <a:pPr marL="742950" marR="0" lvl="1" indent="-28575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prstClr val="black"/>
                </a:solidFill>
                <a:effectLst/>
                <a:uLnTx/>
                <a:uFillTx/>
                <a:latin typeface="Verdana" pitchFamily="34" charset="0"/>
                <a:ea typeface="Verdana" pitchFamily="34" charset="0"/>
              </a:rPr>
              <a:t>If there are free processors, select according to LNS</a:t>
            </a:r>
          </a:p>
          <a:p>
            <a:pPr marL="742950" marR="0" lvl="1" indent="-28575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prstClr val="black"/>
                </a:solidFill>
                <a:effectLst/>
                <a:uLnTx/>
                <a:uFillTx/>
                <a:latin typeface="Verdana" pitchFamily="34" charset="0"/>
                <a:ea typeface="Verdana" pitchFamily="34" charset="0"/>
              </a:rPr>
              <a:t>Allow preemption after unit execution time</a:t>
            </a:r>
            <a:endParaRPr lang="en-US" sz="1800" dirty="0"/>
          </a:p>
        </p:txBody>
      </p:sp>
      <p:sp>
        <p:nvSpPr>
          <p:cNvPr id="4" name="Slide Number Placeholder 3">
            <a:extLst>
              <a:ext uri="{FF2B5EF4-FFF2-40B4-BE49-F238E27FC236}">
                <a16:creationId xmlns:a16="http://schemas.microsoft.com/office/drawing/2014/main" id="{C2B86C15-8E3E-38D8-1D03-A793EB9E4789}"/>
              </a:ext>
            </a:extLst>
          </p:cNvPr>
          <p:cNvSpPr>
            <a:spLocks noGrp="1"/>
          </p:cNvSpPr>
          <p:nvPr>
            <p:ph type="sldNum" sz="quarter" idx="12"/>
          </p:nvPr>
        </p:nvSpPr>
        <p:spPr/>
        <p:txBody>
          <a:bodyPr/>
          <a:lstStyle/>
          <a:p>
            <a:fld id="{A773B20C-5347-4FF9-A9F0-76F937F60217}" type="slidenum">
              <a:rPr lang="en-US" smtClean="0"/>
              <a:pPr/>
              <a:t>29</a:t>
            </a:fld>
            <a:endParaRPr lang="en-US"/>
          </a:p>
        </p:txBody>
      </p:sp>
      <p:sp>
        <p:nvSpPr>
          <p:cNvPr id="5" name="Footer Placeholder 4">
            <a:extLst>
              <a:ext uri="{FF2B5EF4-FFF2-40B4-BE49-F238E27FC236}">
                <a16:creationId xmlns:a16="http://schemas.microsoft.com/office/drawing/2014/main" id="{93718264-D2DD-6294-33B7-B0249EB71534}"/>
              </a:ext>
            </a:extLst>
          </p:cNvPr>
          <p:cNvSpPr>
            <a:spLocks noGrp="1"/>
          </p:cNvSpPr>
          <p:nvPr>
            <p:ph type="ftr" sz="quarter" idx="3"/>
          </p:nvPr>
        </p:nvSpPr>
        <p:spPr>
          <a:xfrm>
            <a:off x="5080000" y="6356351"/>
            <a:ext cx="3860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RTNS 2022</a:t>
            </a:r>
            <a:endParaRPr lang="en-US" dirty="0"/>
          </a:p>
        </p:txBody>
      </p:sp>
    </p:spTree>
    <p:extLst>
      <p:ext uri="{BB962C8B-B14F-4D97-AF65-F5344CB8AC3E}">
        <p14:creationId xmlns:p14="http://schemas.microsoft.com/office/powerpoint/2010/main" val="4209276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4D0CB-110E-D9F3-B394-57AB33386366}"/>
              </a:ext>
            </a:extLst>
          </p:cNvPr>
          <p:cNvSpPr>
            <a:spLocks noGrp="1"/>
          </p:cNvSpPr>
          <p:nvPr>
            <p:ph type="title"/>
          </p:nvPr>
        </p:nvSpPr>
        <p:spPr/>
        <p:txBody>
          <a:bodyPr/>
          <a:lstStyle/>
          <a:p>
            <a:r>
              <a:rPr lang="en-US" dirty="0"/>
              <a:t>Motivation: Integer-Valued Tasks</a:t>
            </a:r>
          </a:p>
        </p:txBody>
      </p:sp>
      <p:sp>
        <p:nvSpPr>
          <p:cNvPr id="3" name="Content Placeholder 2">
            <a:extLst>
              <a:ext uri="{FF2B5EF4-FFF2-40B4-BE49-F238E27FC236}">
                <a16:creationId xmlns:a16="http://schemas.microsoft.com/office/drawing/2014/main" id="{5F3473C0-2246-BD16-1E2B-4CDD2C497170}"/>
              </a:ext>
            </a:extLst>
          </p:cNvPr>
          <p:cNvSpPr>
            <a:spLocks noGrp="1"/>
          </p:cNvSpPr>
          <p:nvPr>
            <p:ph idx="1"/>
          </p:nvPr>
        </p:nvSpPr>
        <p:spPr/>
        <p:txBody>
          <a:bodyPr>
            <a:normAutofit fontScale="77500" lnSpcReduction="20000"/>
          </a:bodyPr>
          <a:lstStyle/>
          <a:p>
            <a:pPr>
              <a:lnSpc>
                <a:spcPct val="120000"/>
              </a:lnSpc>
            </a:pPr>
            <a:r>
              <a:rPr lang="en-US" dirty="0"/>
              <a:t>Deadlines and periods are often characterized as </a:t>
            </a:r>
            <a:r>
              <a:rPr lang="en-US" i="1" dirty="0"/>
              <a:t>integers</a:t>
            </a:r>
            <a:r>
              <a:rPr lang="en-US" dirty="0"/>
              <a:t>:</a:t>
            </a:r>
          </a:p>
          <a:p>
            <a:pPr lvl="1">
              <a:lnSpc>
                <a:spcPct val="120000"/>
              </a:lnSpc>
            </a:pPr>
            <a:r>
              <a:rPr lang="en-US" dirty="0"/>
              <a:t>5ms sampling period, 100ms target latency, …</a:t>
            </a:r>
          </a:p>
          <a:p>
            <a:pPr>
              <a:lnSpc>
                <a:spcPct val="120000"/>
              </a:lnSpc>
              <a:spcBef>
                <a:spcPts val="1800"/>
              </a:spcBef>
            </a:pPr>
            <a:r>
              <a:rPr lang="en-US" dirty="0"/>
              <a:t>Execution times are typically expressed by units within a few orders of magnitude of the periods/deadlines:</a:t>
            </a:r>
          </a:p>
          <a:p>
            <a:pPr lvl="1">
              <a:lnSpc>
                <a:spcPct val="120000"/>
              </a:lnSpc>
            </a:pPr>
            <a:r>
              <a:rPr lang="en-US" dirty="0"/>
              <a:t>second-scale period/</a:t>
            </a:r>
            <a:r>
              <a:rPr lang="en-US" dirty="0" err="1"/>
              <a:t>ms</a:t>
            </a:r>
            <a:r>
              <a:rPr lang="en-US" dirty="0"/>
              <a:t>-scale execution times</a:t>
            </a:r>
          </a:p>
          <a:p>
            <a:pPr lvl="1">
              <a:lnSpc>
                <a:spcPct val="120000"/>
              </a:lnSpc>
            </a:pPr>
            <a:r>
              <a:rPr lang="en-US" dirty="0" err="1"/>
              <a:t>ms</a:t>
            </a:r>
            <a:r>
              <a:rPr lang="en-US" dirty="0"/>
              <a:t>-scale period/</a:t>
            </a:r>
            <a:r>
              <a:rPr lang="el-GR" dirty="0"/>
              <a:t>μ</a:t>
            </a:r>
            <a:r>
              <a:rPr lang="en-US" dirty="0"/>
              <a:t>s-scale execution times</a:t>
            </a:r>
          </a:p>
          <a:p>
            <a:pPr>
              <a:lnSpc>
                <a:spcPct val="120000"/>
              </a:lnSpc>
              <a:spcBef>
                <a:spcPts val="1800"/>
              </a:spcBef>
            </a:pPr>
            <a:r>
              <a:rPr lang="en-US" dirty="0"/>
              <a:t>Times measured at finer scales are often rounded (e.g., 9740ns </a:t>
            </a:r>
            <a:r>
              <a:rPr lang="en-US" dirty="0">
                <a:sym typeface="Wingdings" panose="05000000000000000000" pitchFamily="2" charset="2"/>
              </a:rPr>
              <a:t> </a:t>
            </a:r>
            <a:r>
              <a:rPr lang="en-US" dirty="0"/>
              <a:t>10</a:t>
            </a:r>
            <a:r>
              <a:rPr lang="el-GR" dirty="0"/>
              <a:t>μ</a:t>
            </a:r>
            <a:r>
              <a:rPr lang="en-US" dirty="0"/>
              <a:t>s)</a:t>
            </a:r>
          </a:p>
          <a:p>
            <a:pPr>
              <a:lnSpc>
                <a:spcPct val="120000"/>
              </a:lnSpc>
              <a:spcBef>
                <a:spcPts val="1800"/>
              </a:spcBef>
            </a:pPr>
            <a:r>
              <a:rPr lang="en-US" dirty="0"/>
              <a:t>By using integer-multiples of the lowest-common-denominator units, we can decompose task execution into discrete unit time steps</a:t>
            </a:r>
          </a:p>
          <a:p>
            <a:pPr>
              <a:lnSpc>
                <a:spcPct val="120000"/>
              </a:lnSpc>
              <a:spcBef>
                <a:spcPts val="1800"/>
              </a:spcBef>
            </a:pPr>
            <a:r>
              <a:rPr lang="en-US" dirty="0"/>
              <a:t>This allows improved strategies for the assignment of dedicated cores</a:t>
            </a:r>
          </a:p>
        </p:txBody>
      </p:sp>
      <p:sp>
        <p:nvSpPr>
          <p:cNvPr id="4" name="Slide Number Placeholder 3">
            <a:extLst>
              <a:ext uri="{FF2B5EF4-FFF2-40B4-BE49-F238E27FC236}">
                <a16:creationId xmlns:a16="http://schemas.microsoft.com/office/drawing/2014/main" id="{1F8D7AD7-EF28-9F55-A91F-08989192408C}"/>
              </a:ext>
            </a:extLst>
          </p:cNvPr>
          <p:cNvSpPr>
            <a:spLocks noGrp="1"/>
          </p:cNvSpPr>
          <p:nvPr>
            <p:ph type="sldNum" sz="quarter" idx="12"/>
          </p:nvPr>
        </p:nvSpPr>
        <p:spPr/>
        <p:txBody>
          <a:bodyPr/>
          <a:lstStyle/>
          <a:p>
            <a:fld id="{A773B20C-5347-4FF9-A9F0-76F937F60217}" type="slidenum">
              <a:rPr lang="en-US" smtClean="0"/>
              <a:pPr/>
              <a:t>3</a:t>
            </a:fld>
            <a:endParaRPr lang="en-US"/>
          </a:p>
        </p:txBody>
      </p:sp>
      <p:sp>
        <p:nvSpPr>
          <p:cNvPr id="5" name="Footer Placeholder 4">
            <a:extLst>
              <a:ext uri="{FF2B5EF4-FFF2-40B4-BE49-F238E27FC236}">
                <a16:creationId xmlns:a16="http://schemas.microsoft.com/office/drawing/2014/main" id="{0BA41496-4B92-10E0-3682-CBB4A27D0513}"/>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38658740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6E61E-1473-2083-DAE4-61774AE1D5BC}"/>
              </a:ext>
            </a:extLst>
          </p:cNvPr>
          <p:cNvSpPr>
            <a:spLocks noGrp="1"/>
          </p:cNvSpPr>
          <p:nvPr>
            <p:ph type="title"/>
          </p:nvPr>
        </p:nvSpPr>
        <p:spPr/>
        <p:txBody>
          <a:bodyPr/>
          <a:lstStyle/>
          <a:p>
            <a:r>
              <a:rPr lang="en-US" dirty="0"/>
              <a:t>Pseudo-Polynomial Time Heuristic Algorithm</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54784A9-A604-0B62-D20A-3E5502679711}"/>
                  </a:ext>
                </a:extLst>
              </p:cNvPr>
              <p:cNvSpPr>
                <a:spLocks noGrp="1"/>
              </p:cNvSpPr>
              <p:nvPr>
                <p:ph idx="1"/>
              </p:nvPr>
            </p:nvSpPr>
            <p:spPr/>
            <p:txBody>
              <a:bodyPr>
                <a:normAutofit fontScale="92500"/>
              </a:bodyPr>
              <a:lstStyle/>
              <a:p>
                <a:pPr marL="0" indent="0">
                  <a:lnSpc>
                    <a:spcPct val="110000"/>
                  </a:lnSpc>
                  <a:buNone/>
                </a:pPr>
                <a:r>
                  <a:rPr lang="en-US" dirty="0"/>
                  <a:t>For each task:</a:t>
                </a:r>
              </a:p>
              <a:p>
                <a:pPr marL="514350" indent="-514350">
                  <a:lnSpc>
                    <a:spcPct val="110000"/>
                  </a:lnSpc>
                  <a:buFont typeface="+mj-lt"/>
                  <a:buAutoNum type="arabicPeriod"/>
                </a:pPr>
                <a:r>
                  <a:rPr lang="en-US" dirty="0"/>
                  <a:t>Find n</a:t>
                </a:r>
                <a:r>
                  <a:rPr lang="en-US" baseline="-25000" dirty="0"/>
                  <a:t>min</a:t>
                </a:r>
                <a:r>
                  <a:rPr lang="en-US" dirty="0"/>
                  <a:t> = </a:t>
                </a:r>
                <a14:m>
                  <m:oMath xmlns:m="http://schemas.openxmlformats.org/officeDocument/2006/math">
                    <m:d>
                      <m:dPr>
                        <m:begChr m:val="⌈"/>
                        <m:endChr m:val="⌉"/>
                        <m:ctrlPr>
                          <a:rPr lang="en-US" sz="2800" i="1" smtClean="0">
                            <a:latin typeface="Cambria Math" panose="02040503050406030204" pitchFamily="18" charset="0"/>
                          </a:rPr>
                        </m:ctrlPr>
                      </m:dPr>
                      <m:e>
                        <m:f>
                          <m:fPr>
                            <m:ctrlPr>
                              <a:rPr lang="en-US" sz="2800" i="1" smtClean="0">
                                <a:latin typeface="Cambria Math" panose="02040503050406030204" pitchFamily="18" charset="0"/>
                              </a:rPr>
                            </m:ctrlPr>
                          </m:fPr>
                          <m:num>
                            <m:r>
                              <a:rPr lang="en-US" sz="2800" b="0" i="1" smtClean="0">
                                <a:latin typeface="Cambria Math" panose="02040503050406030204" pitchFamily="18" charset="0"/>
                              </a:rPr>
                              <m:t>𝐶</m:t>
                            </m:r>
                          </m:num>
                          <m:den>
                            <m:r>
                              <a:rPr lang="en-US" sz="2800" b="0" i="1" smtClean="0">
                                <a:latin typeface="Cambria Math" panose="02040503050406030204" pitchFamily="18" charset="0"/>
                              </a:rPr>
                              <m:t>𝐷</m:t>
                            </m:r>
                          </m:den>
                        </m:f>
                      </m:e>
                    </m:d>
                  </m:oMath>
                </a14:m>
                <a:r>
                  <a:rPr lang="en-US" dirty="0"/>
                  <a:t> and </a:t>
                </a:r>
                <a:r>
                  <a:rPr lang="en-US" dirty="0" err="1"/>
                  <a:t>n</a:t>
                </a:r>
                <a:r>
                  <a:rPr lang="en-US" baseline="-25000" dirty="0" err="1"/>
                  <a:t>max</a:t>
                </a:r>
                <a:r>
                  <a:rPr lang="en-US" dirty="0"/>
                  <a:t> =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𝐶</m:t>
                            </m:r>
                            <m:r>
                              <a:rPr lang="en-US" i="1">
                                <a:latin typeface="Cambria Math" panose="02040503050406030204" pitchFamily="18" charset="0"/>
                              </a:rPr>
                              <m:t> − </m:t>
                            </m:r>
                            <m:r>
                              <a:rPr lang="en-US" i="1">
                                <a:latin typeface="Cambria Math" panose="02040503050406030204" pitchFamily="18" charset="0"/>
                              </a:rPr>
                              <m:t>𝐿</m:t>
                            </m:r>
                            <m:r>
                              <a:rPr lang="en-US" i="1">
                                <a:latin typeface="Cambria Math" panose="02040503050406030204" pitchFamily="18" charset="0"/>
                              </a:rPr>
                              <m:t> + 1</m:t>
                            </m:r>
                          </m:num>
                          <m:den>
                            <m:r>
                              <a:rPr lang="en-US" i="1">
                                <a:latin typeface="Cambria Math" panose="02040503050406030204" pitchFamily="18" charset="0"/>
                              </a:rPr>
                              <m:t>𝐷</m:t>
                            </m:r>
                            <m:r>
                              <a:rPr lang="en-US" i="1">
                                <a:latin typeface="Cambria Math" panose="02040503050406030204" pitchFamily="18" charset="0"/>
                              </a:rPr>
                              <m:t> − </m:t>
                            </m:r>
                            <m:r>
                              <a:rPr lang="en-US" i="1">
                                <a:latin typeface="Cambria Math" panose="02040503050406030204" pitchFamily="18" charset="0"/>
                              </a:rPr>
                              <m:t>𝐿</m:t>
                            </m:r>
                            <m:r>
                              <a:rPr lang="en-US" i="1">
                                <a:latin typeface="Cambria Math" panose="02040503050406030204" pitchFamily="18" charset="0"/>
                              </a:rPr>
                              <m:t> + 1</m:t>
                            </m:r>
                          </m:den>
                        </m:f>
                      </m:e>
                    </m:d>
                  </m:oMath>
                </a14:m>
                <a:r>
                  <a:rPr lang="en-US" dirty="0"/>
                  <a:t> </a:t>
                </a:r>
              </a:p>
              <a:p>
                <a:pPr marL="514350" indent="-514350">
                  <a:lnSpc>
                    <a:spcPct val="110000"/>
                  </a:lnSpc>
                  <a:buFont typeface="+mj-lt"/>
                  <a:buAutoNum type="arabicPeriod"/>
                </a:pPr>
                <a:r>
                  <a:rPr lang="en-US" dirty="0"/>
                  <a:t>If </a:t>
                </a:r>
                <a:r>
                  <a:rPr lang="en-US" dirty="0" err="1"/>
                  <a:t>n</a:t>
                </a:r>
                <a:r>
                  <a:rPr lang="en-US" baseline="-25000" dirty="0" err="1"/>
                  <a:t>min</a:t>
                </a:r>
                <a:r>
                  <a:rPr lang="en-US" baseline="-25000" dirty="0"/>
                  <a:t> </a:t>
                </a:r>
                <a:r>
                  <a:rPr lang="en-US" dirty="0"/>
                  <a:t>&lt; </a:t>
                </a:r>
                <a:r>
                  <a:rPr lang="en-US" dirty="0" err="1"/>
                  <a:t>n</a:t>
                </a:r>
                <a:r>
                  <a:rPr lang="en-US" baseline="-25000" dirty="0" err="1"/>
                  <a:t>max</a:t>
                </a:r>
                <a:r>
                  <a:rPr lang="en-US" dirty="0"/>
                  <a:t>:</a:t>
                </a:r>
              </a:p>
              <a:p>
                <a:pPr marL="514350" indent="-514350">
                  <a:lnSpc>
                    <a:spcPct val="110000"/>
                  </a:lnSpc>
                  <a:buFont typeface="+mj-lt"/>
                  <a:buAutoNum type="arabicPeriod"/>
                </a:pPr>
                <a:r>
                  <a:rPr lang="en-US" dirty="0"/>
                  <a:t>Decompose integer-valued task into unit-workload subtasks</a:t>
                </a:r>
              </a:p>
              <a:p>
                <a:pPr marL="514350" indent="-514350">
                  <a:lnSpc>
                    <a:spcPct val="110000"/>
                  </a:lnSpc>
                  <a:buFont typeface="+mj-lt"/>
                  <a:buAutoNum type="arabicPeriod"/>
                </a:pPr>
                <a:r>
                  <a:rPr lang="en-US" dirty="0"/>
                  <a:t>For n = </a:t>
                </a:r>
                <a:r>
                  <a:rPr lang="en-US" dirty="0" err="1"/>
                  <a:t>n</a:t>
                </a:r>
                <a:r>
                  <a:rPr lang="en-US" baseline="-25000" dirty="0" err="1"/>
                  <a:t>min</a:t>
                </a:r>
                <a:r>
                  <a:rPr lang="en-US" dirty="0"/>
                  <a:t> to </a:t>
                </a:r>
                <a:r>
                  <a:rPr lang="en-US" dirty="0" err="1"/>
                  <a:t>n</a:t>
                </a:r>
                <a:r>
                  <a:rPr lang="en-US" baseline="-25000" dirty="0" err="1"/>
                  <a:t>max</a:t>
                </a:r>
                <a:r>
                  <a:rPr lang="en-US" dirty="0"/>
                  <a:t> – 1</a:t>
                </a:r>
              </a:p>
              <a:p>
                <a:pPr marL="914400" lvl="1" indent="-514350">
                  <a:lnSpc>
                    <a:spcPct val="110000"/>
                  </a:lnSpc>
                  <a:buFont typeface="+mj-lt"/>
                  <a:buAutoNum type="alphaLcPeriod"/>
                </a:pPr>
                <a:r>
                  <a:rPr lang="en-US" dirty="0"/>
                  <a:t>Attempt to schedule on n cores (using following heuristics)</a:t>
                </a:r>
              </a:p>
              <a:p>
                <a:pPr marL="914400" lvl="1" indent="-514350">
                  <a:lnSpc>
                    <a:spcPct val="110000"/>
                  </a:lnSpc>
                  <a:buFont typeface="+mj-lt"/>
                  <a:buAutoNum type="alphaLcPeriod"/>
                </a:pPr>
                <a:r>
                  <a:rPr lang="en-US" dirty="0"/>
                  <a:t>If a schedule is found, return n</a:t>
                </a:r>
              </a:p>
              <a:p>
                <a:pPr marL="514350" indent="-514350">
                  <a:lnSpc>
                    <a:spcPct val="110000"/>
                  </a:lnSpc>
                  <a:buFont typeface="+mj-lt"/>
                  <a:buAutoNum type="arabicPeriod"/>
                </a:pPr>
                <a:r>
                  <a:rPr lang="en-US" dirty="0"/>
                  <a:t>Return </a:t>
                </a:r>
                <a:r>
                  <a:rPr lang="en-US" dirty="0" err="1"/>
                  <a:t>n</a:t>
                </a:r>
                <a:r>
                  <a:rPr lang="en-US" baseline="-25000" dirty="0" err="1"/>
                  <a:t>max</a:t>
                </a:r>
                <a:endParaRPr lang="en-US" dirty="0"/>
              </a:p>
            </p:txBody>
          </p:sp>
        </mc:Choice>
        <mc:Fallback xmlns="">
          <p:sp>
            <p:nvSpPr>
              <p:cNvPr id="3" name="Content Placeholder 2">
                <a:extLst>
                  <a:ext uri="{FF2B5EF4-FFF2-40B4-BE49-F238E27FC236}">
                    <a16:creationId xmlns:a16="http://schemas.microsoft.com/office/drawing/2014/main" id="{454784A9-A604-0B62-D20A-3E5502679711}"/>
                  </a:ext>
                </a:extLst>
              </p:cNvPr>
              <p:cNvSpPr>
                <a:spLocks noGrp="1" noRot="1" noChangeAspect="1" noMove="1" noResize="1" noEditPoints="1" noAdjustHandles="1" noChangeArrowheads="1" noChangeShapeType="1" noTextEdit="1"/>
              </p:cNvSpPr>
              <p:nvPr>
                <p:ph idx="1"/>
              </p:nvPr>
            </p:nvSpPr>
            <p:spPr>
              <a:blipFill>
                <a:blip r:embed="rId3"/>
                <a:stretch>
                  <a:fillRect l="-1000" t="-134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0D3A6513-18B7-5214-4FB2-54FF22082D4C}"/>
              </a:ext>
            </a:extLst>
          </p:cNvPr>
          <p:cNvSpPr>
            <a:spLocks noGrp="1"/>
          </p:cNvSpPr>
          <p:nvPr>
            <p:ph type="sldNum" sz="quarter" idx="12"/>
          </p:nvPr>
        </p:nvSpPr>
        <p:spPr/>
        <p:txBody>
          <a:bodyPr/>
          <a:lstStyle/>
          <a:p>
            <a:fld id="{A773B20C-5347-4FF9-A9F0-76F937F60217}" type="slidenum">
              <a:rPr lang="en-US" smtClean="0"/>
              <a:pPr/>
              <a:t>30</a:t>
            </a:fld>
            <a:endParaRPr lang="en-US"/>
          </a:p>
        </p:txBody>
      </p:sp>
      <p:sp>
        <p:nvSpPr>
          <p:cNvPr id="5" name="Footer Placeholder 4">
            <a:extLst>
              <a:ext uri="{FF2B5EF4-FFF2-40B4-BE49-F238E27FC236}">
                <a16:creationId xmlns:a16="http://schemas.microsoft.com/office/drawing/2014/main" id="{3B71D0A9-1206-BE7D-3ADB-CD265720FB50}"/>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2344486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6E61E-1473-2083-DAE4-61774AE1D5BC}"/>
              </a:ext>
            </a:extLst>
          </p:cNvPr>
          <p:cNvSpPr>
            <a:spLocks noGrp="1"/>
          </p:cNvSpPr>
          <p:nvPr>
            <p:ph type="title"/>
          </p:nvPr>
        </p:nvSpPr>
        <p:spPr/>
        <p:txBody>
          <a:bodyPr/>
          <a:lstStyle/>
          <a:p>
            <a:r>
              <a:rPr lang="en-US" dirty="0"/>
              <a:t>Final Federated Scheduling Algorithm</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54784A9-A604-0B62-D20A-3E5502679711}"/>
                  </a:ext>
                </a:extLst>
              </p:cNvPr>
              <p:cNvSpPr>
                <a:spLocks noGrp="1"/>
              </p:cNvSpPr>
              <p:nvPr>
                <p:ph idx="1"/>
              </p:nvPr>
            </p:nvSpPr>
            <p:spPr/>
            <p:txBody>
              <a:bodyPr>
                <a:normAutofit fontScale="85000" lnSpcReduction="10000"/>
              </a:bodyPr>
              <a:lstStyle/>
              <a:p>
                <a:pPr marL="0" indent="0">
                  <a:lnSpc>
                    <a:spcPct val="110000"/>
                  </a:lnSpc>
                  <a:buNone/>
                </a:pPr>
                <a:r>
                  <a:rPr lang="en-US" dirty="0"/>
                  <a:t>For each task:</a:t>
                </a:r>
              </a:p>
              <a:p>
                <a:pPr marL="514350" indent="-514350">
                  <a:lnSpc>
                    <a:spcPct val="110000"/>
                  </a:lnSpc>
                  <a:buFont typeface="+mj-lt"/>
                  <a:buAutoNum type="arabicPeriod"/>
                </a:pPr>
                <a:r>
                  <a:rPr lang="en-US" dirty="0"/>
                  <a:t>Find n</a:t>
                </a:r>
                <a:r>
                  <a:rPr lang="en-US" baseline="-25000" dirty="0"/>
                  <a:t>min</a:t>
                </a:r>
                <a:r>
                  <a:rPr lang="en-US" dirty="0"/>
                  <a:t> = </a:t>
                </a:r>
                <a14:m>
                  <m:oMath xmlns:m="http://schemas.openxmlformats.org/officeDocument/2006/math">
                    <m:d>
                      <m:dPr>
                        <m:begChr m:val="⌈"/>
                        <m:endChr m:val="⌉"/>
                        <m:ctrlPr>
                          <a:rPr lang="en-US" sz="2800" i="1" smtClean="0">
                            <a:latin typeface="Cambria Math" panose="02040503050406030204" pitchFamily="18" charset="0"/>
                          </a:rPr>
                        </m:ctrlPr>
                      </m:dPr>
                      <m:e>
                        <m:f>
                          <m:fPr>
                            <m:ctrlPr>
                              <a:rPr lang="en-US" sz="2800" i="1" smtClean="0">
                                <a:latin typeface="Cambria Math" panose="02040503050406030204" pitchFamily="18" charset="0"/>
                              </a:rPr>
                            </m:ctrlPr>
                          </m:fPr>
                          <m:num>
                            <m:r>
                              <a:rPr lang="en-US" sz="2800" b="0" i="1" smtClean="0">
                                <a:latin typeface="Cambria Math" panose="02040503050406030204" pitchFamily="18" charset="0"/>
                              </a:rPr>
                              <m:t>𝐶</m:t>
                            </m:r>
                          </m:num>
                          <m:den>
                            <m:r>
                              <a:rPr lang="en-US" sz="2800" b="0" i="1" smtClean="0">
                                <a:latin typeface="Cambria Math" panose="02040503050406030204" pitchFamily="18" charset="0"/>
                              </a:rPr>
                              <m:t>𝐷</m:t>
                            </m:r>
                          </m:den>
                        </m:f>
                      </m:e>
                    </m:d>
                  </m:oMath>
                </a14:m>
                <a:r>
                  <a:rPr lang="en-US" dirty="0"/>
                  <a:t> and </a:t>
                </a:r>
                <a:r>
                  <a:rPr lang="en-US" dirty="0" err="1"/>
                  <a:t>n</a:t>
                </a:r>
                <a:r>
                  <a:rPr lang="en-US" baseline="-25000" dirty="0" err="1"/>
                  <a:t>max</a:t>
                </a:r>
                <a:r>
                  <a:rPr lang="en-US" dirty="0"/>
                  <a:t> =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𝐶</m:t>
                            </m:r>
                            <m:r>
                              <a:rPr lang="en-US" i="1">
                                <a:latin typeface="Cambria Math" panose="02040503050406030204" pitchFamily="18" charset="0"/>
                              </a:rPr>
                              <m:t> − </m:t>
                            </m:r>
                            <m:r>
                              <a:rPr lang="en-US" i="1">
                                <a:latin typeface="Cambria Math" panose="02040503050406030204" pitchFamily="18" charset="0"/>
                              </a:rPr>
                              <m:t>𝐿</m:t>
                            </m:r>
                            <m:r>
                              <a:rPr lang="en-US" i="1">
                                <a:latin typeface="Cambria Math" panose="02040503050406030204" pitchFamily="18" charset="0"/>
                              </a:rPr>
                              <m:t> + 1</m:t>
                            </m:r>
                          </m:num>
                          <m:den>
                            <m:r>
                              <a:rPr lang="en-US" i="1">
                                <a:latin typeface="Cambria Math" panose="02040503050406030204" pitchFamily="18" charset="0"/>
                              </a:rPr>
                              <m:t>𝐷</m:t>
                            </m:r>
                            <m:r>
                              <a:rPr lang="en-US" i="1">
                                <a:latin typeface="Cambria Math" panose="02040503050406030204" pitchFamily="18" charset="0"/>
                              </a:rPr>
                              <m:t> − </m:t>
                            </m:r>
                            <m:r>
                              <a:rPr lang="en-US" i="1">
                                <a:latin typeface="Cambria Math" panose="02040503050406030204" pitchFamily="18" charset="0"/>
                              </a:rPr>
                              <m:t>𝐿</m:t>
                            </m:r>
                            <m:r>
                              <a:rPr lang="en-US" i="1">
                                <a:latin typeface="Cambria Math" panose="02040503050406030204" pitchFamily="18" charset="0"/>
                              </a:rPr>
                              <m:t> + 1</m:t>
                            </m:r>
                          </m:den>
                        </m:f>
                      </m:e>
                    </m:d>
                  </m:oMath>
                </a14:m>
                <a:r>
                  <a:rPr lang="en-US" dirty="0"/>
                  <a:t> </a:t>
                </a:r>
              </a:p>
              <a:p>
                <a:pPr marL="514350" indent="-514350">
                  <a:lnSpc>
                    <a:spcPct val="110000"/>
                  </a:lnSpc>
                  <a:buFont typeface="+mj-lt"/>
                  <a:buAutoNum type="arabicPeriod"/>
                </a:pPr>
                <a:r>
                  <a:rPr lang="en-US" dirty="0"/>
                  <a:t>If </a:t>
                </a:r>
                <a:r>
                  <a:rPr lang="en-US" dirty="0" err="1"/>
                  <a:t>n</a:t>
                </a:r>
                <a:r>
                  <a:rPr lang="en-US" baseline="-25000" dirty="0" err="1"/>
                  <a:t>min</a:t>
                </a:r>
                <a:r>
                  <a:rPr lang="en-US" baseline="-25000" dirty="0"/>
                  <a:t> </a:t>
                </a:r>
                <a:r>
                  <a:rPr lang="en-US" dirty="0"/>
                  <a:t>&lt; </a:t>
                </a:r>
                <a:r>
                  <a:rPr lang="en-US" dirty="0" err="1"/>
                  <a:t>n</a:t>
                </a:r>
                <a:r>
                  <a:rPr lang="en-US" baseline="-25000" dirty="0" err="1"/>
                  <a:t>max</a:t>
                </a:r>
                <a:r>
                  <a:rPr lang="en-US" dirty="0"/>
                  <a:t>:</a:t>
                </a:r>
              </a:p>
              <a:p>
                <a:pPr marL="514350" indent="-514350">
                  <a:lnSpc>
                    <a:spcPct val="110000"/>
                  </a:lnSpc>
                  <a:buFont typeface="+mj-lt"/>
                  <a:buAutoNum type="arabicPeriod"/>
                </a:pPr>
                <a:r>
                  <a:rPr lang="en-US" dirty="0"/>
                  <a:t>Decompose integer-valued task DAG G into unit-workload subtasks G*</a:t>
                </a:r>
              </a:p>
              <a:p>
                <a:pPr marL="514350" indent="-514350">
                  <a:lnSpc>
                    <a:spcPct val="110000"/>
                  </a:lnSpc>
                  <a:buFont typeface="+mj-lt"/>
                  <a:buAutoNum type="arabicPeriod"/>
                </a:pPr>
                <a:r>
                  <a:rPr lang="en-US" dirty="0"/>
                  <a:t>For n = </a:t>
                </a:r>
                <a:r>
                  <a:rPr lang="en-US" dirty="0" err="1"/>
                  <a:t>n</a:t>
                </a:r>
                <a:r>
                  <a:rPr lang="en-US" baseline="-25000" dirty="0" err="1"/>
                  <a:t>min</a:t>
                </a:r>
                <a:r>
                  <a:rPr lang="en-US" dirty="0"/>
                  <a:t> to </a:t>
                </a:r>
                <a:r>
                  <a:rPr lang="en-US" dirty="0" err="1"/>
                  <a:t>n</a:t>
                </a:r>
                <a:r>
                  <a:rPr lang="en-US" baseline="-25000" dirty="0" err="1"/>
                  <a:t>max</a:t>
                </a:r>
                <a:r>
                  <a:rPr lang="en-US" dirty="0"/>
                  <a:t> – 1</a:t>
                </a:r>
              </a:p>
              <a:p>
                <a:pPr marL="914400" lvl="1" indent="-514350">
                  <a:lnSpc>
                    <a:spcPct val="110000"/>
                  </a:lnSpc>
                  <a:buFont typeface="+mj-lt"/>
                  <a:buAutoNum type="alphaLcPeriod"/>
                </a:pPr>
                <a:r>
                  <a:rPr lang="en-US" dirty="0"/>
                  <a:t>Attempt to schedule on n cores with CP+LNS</a:t>
                </a:r>
              </a:p>
              <a:p>
                <a:pPr marL="914400" lvl="1" indent="-514350">
                  <a:lnSpc>
                    <a:spcPct val="110000"/>
                  </a:lnSpc>
                  <a:buFont typeface="+mj-lt"/>
                  <a:buAutoNum type="alphaLcPeriod"/>
                </a:pPr>
                <a:r>
                  <a:rPr lang="en-US" dirty="0"/>
                  <a:t>If no schedule is found, attempt to schedule on n cores with LNS+CP</a:t>
                </a:r>
              </a:p>
              <a:p>
                <a:pPr marL="914400" lvl="1" indent="-514350">
                  <a:lnSpc>
                    <a:spcPct val="110000"/>
                  </a:lnSpc>
                  <a:buFont typeface="+mj-lt"/>
                  <a:buAutoNum type="alphaLcPeriod"/>
                </a:pPr>
                <a:r>
                  <a:rPr lang="en-US" dirty="0"/>
                  <a:t>If no schedule is found, attempt to find an isomorphism from G* to G</a:t>
                </a:r>
                <a:r>
                  <a:rPr lang="en-US" baseline="-25000" dirty="0"/>
                  <a:t>CPU</a:t>
                </a:r>
                <a:endParaRPr lang="en-US" dirty="0"/>
              </a:p>
              <a:p>
                <a:pPr marL="514350" indent="-514350">
                  <a:lnSpc>
                    <a:spcPct val="110000"/>
                  </a:lnSpc>
                  <a:buFont typeface="+mj-lt"/>
                  <a:buAutoNum type="arabicPeriod"/>
                </a:pPr>
                <a:r>
                  <a:rPr lang="en-US" dirty="0"/>
                  <a:t>Return </a:t>
                </a:r>
                <a:r>
                  <a:rPr lang="en-US" dirty="0" err="1"/>
                  <a:t>n</a:t>
                </a:r>
                <a:r>
                  <a:rPr lang="en-US" baseline="-25000" dirty="0" err="1"/>
                  <a:t>max</a:t>
                </a:r>
                <a:endParaRPr lang="en-US" dirty="0"/>
              </a:p>
            </p:txBody>
          </p:sp>
        </mc:Choice>
        <mc:Fallback xmlns="">
          <p:sp>
            <p:nvSpPr>
              <p:cNvPr id="3" name="Content Placeholder 2">
                <a:extLst>
                  <a:ext uri="{FF2B5EF4-FFF2-40B4-BE49-F238E27FC236}">
                    <a16:creationId xmlns:a16="http://schemas.microsoft.com/office/drawing/2014/main" id="{454784A9-A604-0B62-D20A-3E5502679711}"/>
                  </a:ext>
                </a:extLst>
              </p:cNvPr>
              <p:cNvSpPr>
                <a:spLocks noGrp="1" noRot="1" noChangeAspect="1" noMove="1" noResize="1" noEditPoints="1" noAdjustHandles="1" noChangeArrowheads="1" noChangeShapeType="1" noTextEdit="1"/>
              </p:cNvSpPr>
              <p:nvPr>
                <p:ph idx="1"/>
              </p:nvPr>
            </p:nvSpPr>
            <p:spPr>
              <a:blipFill>
                <a:blip r:embed="rId3"/>
                <a:stretch>
                  <a:fillRect l="-833" t="-107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0D3A6513-18B7-5214-4FB2-54FF22082D4C}"/>
              </a:ext>
            </a:extLst>
          </p:cNvPr>
          <p:cNvSpPr>
            <a:spLocks noGrp="1"/>
          </p:cNvSpPr>
          <p:nvPr>
            <p:ph type="sldNum" sz="quarter" idx="12"/>
          </p:nvPr>
        </p:nvSpPr>
        <p:spPr/>
        <p:txBody>
          <a:bodyPr/>
          <a:lstStyle/>
          <a:p>
            <a:fld id="{A773B20C-5347-4FF9-A9F0-76F937F60217}" type="slidenum">
              <a:rPr lang="en-US" smtClean="0"/>
              <a:pPr/>
              <a:t>31</a:t>
            </a:fld>
            <a:endParaRPr lang="en-US"/>
          </a:p>
        </p:txBody>
      </p:sp>
      <p:sp>
        <p:nvSpPr>
          <p:cNvPr id="5" name="Footer Placeholder 4">
            <a:extLst>
              <a:ext uri="{FF2B5EF4-FFF2-40B4-BE49-F238E27FC236}">
                <a16:creationId xmlns:a16="http://schemas.microsoft.com/office/drawing/2014/main" id="{3B71D0A9-1206-BE7D-3ADB-CD265720FB50}"/>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28267802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588C0-52CA-6254-226F-3F9E13DAFA74}"/>
              </a:ext>
            </a:extLst>
          </p:cNvPr>
          <p:cNvSpPr>
            <a:spLocks noGrp="1"/>
          </p:cNvSpPr>
          <p:nvPr>
            <p:ph type="title"/>
          </p:nvPr>
        </p:nvSpPr>
        <p:spPr/>
        <p:txBody>
          <a:bodyPr/>
          <a:lstStyle/>
          <a:p>
            <a:r>
              <a:rPr lang="en-US" dirty="0"/>
              <a:t>Evaluation Methods</a:t>
            </a:r>
          </a:p>
        </p:txBody>
      </p:sp>
      <p:sp>
        <p:nvSpPr>
          <p:cNvPr id="3" name="Content Placeholder 2">
            <a:extLst>
              <a:ext uri="{FF2B5EF4-FFF2-40B4-BE49-F238E27FC236}">
                <a16:creationId xmlns:a16="http://schemas.microsoft.com/office/drawing/2014/main" id="{9183974D-8727-44FD-6A36-9DF29470C521}"/>
              </a:ext>
            </a:extLst>
          </p:cNvPr>
          <p:cNvSpPr>
            <a:spLocks noGrp="1"/>
          </p:cNvSpPr>
          <p:nvPr>
            <p:ph idx="1"/>
          </p:nvPr>
        </p:nvSpPr>
        <p:spPr/>
        <p:txBody>
          <a:bodyPr>
            <a:normAutofit fontScale="70000" lnSpcReduction="20000"/>
          </a:bodyPr>
          <a:lstStyle/>
          <a:p>
            <a:pPr>
              <a:lnSpc>
                <a:spcPct val="120000"/>
              </a:lnSpc>
            </a:pPr>
            <a:r>
              <a:rPr lang="en-US" dirty="0"/>
              <a:t>We generate random task DAGs according to the </a:t>
            </a:r>
            <a:r>
              <a:rPr lang="en-US" dirty="0" err="1">
                <a:effectLst/>
                <a:latin typeface="Arial" panose="020B0604020202020204" pitchFamily="34" charset="0"/>
              </a:rPr>
              <a:t>Erdős-Rényi</a:t>
            </a:r>
            <a:r>
              <a:rPr lang="en-US" dirty="0"/>
              <a:t> method: for each pair of vertices, an edge (directed from smaller to larger vertex index) connects them with probability </a:t>
            </a:r>
            <a:r>
              <a:rPr lang="en-US" b="1" dirty="0"/>
              <a:t>p</a:t>
            </a:r>
          </a:p>
          <a:p>
            <a:pPr>
              <a:lnSpc>
                <a:spcPct val="120000"/>
              </a:lnSpc>
            </a:pPr>
            <a:r>
              <a:rPr lang="en-US" dirty="0"/>
              <a:t>For each </a:t>
            </a:r>
            <a:r>
              <a:rPr lang="en-US" b="1" dirty="0"/>
              <a:t>p</a:t>
            </a:r>
            <a:r>
              <a:rPr lang="en-US" dirty="0"/>
              <a:t> in 0.05-0.95, generate 1000 tasks:</a:t>
            </a:r>
          </a:p>
          <a:p>
            <a:pPr marL="914400" lvl="1" indent="-514350">
              <a:lnSpc>
                <a:spcPct val="120000"/>
              </a:lnSpc>
              <a:buFont typeface="+mj-lt"/>
              <a:buAutoNum type="arabicPeriod"/>
            </a:pPr>
            <a:r>
              <a:rPr lang="en-US" dirty="0"/>
              <a:t>Number of nodes sampled uniformly from [5,250]</a:t>
            </a:r>
          </a:p>
          <a:p>
            <a:pPr marL="914400" lvl="1" indent="-514350">
              <a:lnSpc>
                <a:spcPct val="120000"/>
              </a:lnSpc>
              <a:buFont typeface="+mj-lt"/>
              <a:buAutoNum type="arabicPeriod"/>
            </a:pPr>
            <a:r>
              <a:rPr lang="en-US" dirty="0"/>
              <a:t>Each node assigned a workload in [5-10]</a:t>
            </a:r>
          </a:p>
          <a:p>
            <a:pPr marL="914400" lvl="1" indent="-514350">
              <a:lnSpc>
                <a:spcPct val="120000"/>
              </a:lnSpc>
              <a:buFont typeface="+mj-lt"/>
              <a:buAutoNum type="arabicPeriod"/>
            </a:pPr>
            <a:r>
              <a:rPr lang="en-US" dirty="0"/>
              <a:t>Calculate total workload </a:t>
            </a:r>
            <a:r>
              <a:rPr lang="en-US" b="1" dirty="0"/>
              <a:t>C</a:t>
            </a:r>
          </a:p>
          <a:p>
            <a:pPr marL="914400" lvl="1" indent="-514350">
              <a:lnSpc>
                <a:spcPct val="120000"/>
              </a:lnSpc>
              <a:buFont typeface="+mj-lt"/>
              <a:buAutoNum type="arabicPeriod"/>
            </a:pPr>
            <a:r>
              <a:rPr lang="en-US" dirty="0"/>
              <a:t>Connect vertices with probability </a:t>
            </a:r>
            <a:r>
              <a:rPr lang="en-US" b="1" dirty="0"/>
              <a:t>p</a:t>
            </a:r>
            <a:r>
              <a:rPr lang="en-US" dirty="0"/>
              <a:t>, then continue to randomly add edges until DAG is weakly connected</a:t>
            </a:r>
          </a:p>
          <a:p>
            <a:pPr marL="914400" lvl="1" indent="-514350">
              <a:lnSpc>
                <a:spcPct val="120000"/>
              </a:lnSpc>
              <a:buFont typeface="+mj-lt"/>
              <a:buAutoNum type="arabicPeriod"/>
            </a:pPr>
            <a:r>
              <a:rPr lang="en-US" dirty="0"/>
              <a:t>Calculate span </a:t>
            </a:r>
            <a:r>
              <a:rPr lang="en-US" b="1" dirty="0"/>
              <a:t>L</a:t>
            </a:r>
            <a:endParaRPr lang="en-US" dirty="0"/>
          </a:p>
          <a:p>
            <a:pPr marL="914400" lvl="1" indent="-514350">
              <a:lnSpc>
                <a:spcPct val="120000"/>
              </a:lnSpc>
              <a:buFont typeface="+mj-lt"/>
              <a:buAutoNum type="arabicPeriod"/>
            </a:pPr>
            <a:r>
              <a:rPr lang="en-US" dirty="0"/>
              <a:t>Deadline </a:t>
            </a:r>
            <a:r>
              <a:rPr lang="en-US" b="1" dirty="0"/>
              <a:t>D</a:t>
            </a:r>
            <a:r>
              <a:rPr lang="en-US" dirty="0"/>
              <a:t> sampled uniformly from [L,C-1]</a:t>
            </a:r>
          </a:p>
          <a:p>
            <a:pPr marL="914400" lvl="1" indent="-514350">
              <a:lnSpc>
                <a:spcPct val="120000"/>
              </a:lnSpc>
              <a:buFont typeface="+mj-lt"/>
              <a:buAutoNum type="arabicPeriod"/>
            </a:pPr>
            <a:r>
              <a:rPr lang="en-US" dirty="0"/>
              <a:t>Calculate </a:t>
            </a:r>
            <a:r>
              <a:rPr lang="en-US" dirty="0" err="1"/>
              <a:t>n</a:t>
            </a:r>
            <a:r>
              <a:rPr lang="en-US" baseline="-25000" dirty="0" err="1"/>
              <a:t>min</a:t>
            </a:r>
            <a:r>
              <a:rPr lang="en-US" dirty="0"/>
              <a:t> and </a:t>
            </a:r>
            <a:r>
              <a:rPr lang="en-US" dirty="0" err="1"/>
              <a:t>n</a:t>
            </a:r>
            <a:r>
              <a:rPr lang="en-US" baseline="-25000" dirty="0" err="1"/>
              <a:t>max</a:t>
            </a:r>
            <a:endParaRPr lang="en-US" baseline="-25000" dirty="0"/>
          </a:p>
          <a:p>
            <a:pPr marL="914400" lvl="1" indent="-514350">
              <a:lnSpc>
                <a:spcPct val="120000"/>
              </a:lnSpc>
              <a:buFont typeface="+mj-lt"/>
              <a:buAutoNum type="arabicPeriod"/>
            </a:pPr>
            <a:r>
              <a:rPr lang="en-US" dirty="0"/>
              <a:t>Find core assignment according to CP+LNS, LNS+CP, and subgraph isomorphism (using the </a:t>
            </a:r>
            <a:r>
              <a:rPr lang="en-US" i="1" dirty="0"/>
              <a:t>Glasgow Subgraph Solver</a:t>
            </a:r>
            <a:r>
              <a:rPr lang="en-US" dirty="0"/>
              <a:t>)</a:t>
            </a:r>
          </a:p>
          <a:p>
            <a:pPr marL="0" indent="0">
              <a:lnSpc>
                <a:spcPct val="120000"/>
              </a:lnSpc>
              <a:buNone/>
            </a:pPr>
            <a:endParaRPr lang="en-US" b="1" dirty="0"/>
          </a:p>
        </p:txBody>
      </p:sp>
      <p:sp>
        <p:nvSpPr>
          <p:cNvPr id="4" name="Slide Number Placeholder 3">
            <a:extLst>
              <a:ext uri="{FF2B5EF4-FFF2-40B4-BE49-F238E27FC236}">
                <a16:creationId xmlns:a16="http://schemas.microsoft.com/office/drawing/2014/main" id="{212EE61E-8EA9-98EE-A55E-F1E72B0EDDF2}"/>
              </a:ext>
            </a:extLst>
          </p:cNvPr>
          <p:cNvSpPr>
            <a:spLocks noGrp="1"/>
          </p:cNvSpPr>
          <p:nvPr>
            <p:ph type="sldNum" sz="quarter" idx="12"/>
          </p:nvPr>
        </p:nvSpPr>
        <p:spPr/>
        <p:txBody>
          <a:bodyPr/>
          <a:lstStyle/>
          <a:p>
            <a:fld id="{A773B20C-5347-4FF9-A9F0-76F937F60217}" type="slidenum">
              <a:rPr lang="en-US" smtClean="0"/>
              <a:pPr/>
              <a:t>32</a:t>
            </a:fld>
            <a:endParaRPr lang="en-US"/>
          </a:p>
        </p:txBody>
      </p:sp>
      <p:sp>
        <p:nvSpPr>
          <p:cNvPr id="5" name="Footer Placeholder 4">
            <a:extLst>
              <a:ext uri="{FF2B5EF4-FFF2-40B4-BE49-F238E27FC236}">
                <a16:creationId xmlns:a16="http://schemas.microsoft.com/office/drawing/2014/main" id="{5D0210CD-C16A-C77A-7039-D5CB1325B407}"/>
              </a:ext>
            </a:extLst>
          </p:cNvPr>
          <p:cNvSpPr>
            <a:spLocks noGrp="1"/>
          </p:cNvSpPr>
          <p:nvPr>
            <p:ph type="ftr" sz="quarter" idx="3"/>
          </p:nvPr>
        </p:nvSpPr>
        <p:spPr/>
        <p:txBody>
          <a:bodyPr/>
          <a:lstStyle/>
          <a:p>
            <a:r>
              <a:rPr lang="en-US"/>
              <a:t>RTNS 2022</a:t>
            </a:r>
            <a:endParaRPr lang="en-US" dirty="0"/>
          </a:p>
        </p:txBody>
      </p:sp>
    </p:spTree>
    <p:extLst>
      <p:ext uri="{BB962C8B-B14F-4D97-AF65-F5344CB8AC3E}">
        <p14:creationId xmlns:p14="http://schemas.microsoft.com/office/powerpoint/2010/main" val="459093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35FCD-A505-C2CE-8B34-33C0C7FB9979}"/>
              </a:ext>
            </a:extLst>
          </p:cNvPr>
          <p:cNvSpPr>
            <a:spLocks noGrp="1"/>
          </p:cNvSpPr>
          <p:nvPr>
            <p:ph type="title"/>
          </p:nvPr>
        </p:nvSpPr>
        <p:spPr/>
        <p:txBody>
          <a:bodyPr/>
          <a:lstStyle/>
          <a:p>
            <a:r>
              <a:rPr lang="en-US" dirty="0"/>
              <a:t>Parallel Task Model</a:t>
            </a:r>
          </a:p>
        </p:txBody>
      </p:sp>
      <p:sp>
        <p:nvSpPr>
          <p:cNvPr id="3" name="Content Placeholder 2">
            <a:extLst>
              <a:ext uri="{FF2B5EF4-FFF2-40B4-BE49-F238E27FC236}">
                <a16:creationId xmlns:a16="http://schemas.microsoft.com/office/drawing/2014/main" id="{65E94631-7839-8CBE-73C4-045201BB8269}"/>
              </a:ext>
            </a:extLst>
          </p:cNvPr>
          <p:cNvSpPr>
            <a:spLocks noGrp="1"/>
          </p:cNvSpPr>
          <p:nvPr>
            <p:ph idx="1"/>
          </p:nvPr>
        </p:nvSpPr>
        <p:spPr>
          <a:xfrm>
            <a:off x="609600" y="1600201"/>
            <a:ext cx="7580314" cy="4525963"/>
          </a:xfrm>
        </p:spPr>
        <p:txBody>
          <a:bodyPr>
            <a:normAutofit fontScale="77500" lnSpcReduction="20000"/>
          </a:bodyPr>
          <a:lstStyle/>
          <a:p>
            <a:pPr>
              <a:lnSpc>
                <a:spcPct val="120000"/>
              </a:lnSpc>
            </a:pPr>
            <a:r>
              <a:rPr lang="en-US" dirty="0"/>
              <a:t>A task 𝜏 is composed of subtasks {𝜏</a:t>
            </a:r>
            <a:r>
              <a:rPr lang="en-US" baseline="-25000" dirty="0"/>
              <a:t>1</a:t>
            </a:r>
            <a:r>
              <a:rPr lang="en-US" dirty="0"/>
              <a:t>,…,𝜏</a:t>
            </a:r>
            <a:r>
              <a:rPr lang="en-US" baseline="-25000" dirty="0"/>
              <a:t>n</a:t>
            </a:r>
            <a:r>
              <a:rPr lang="en-US" dirty="0"/>
              <a:t>}</a:t>
            </a:r>
          </a:p>
          <a:p>
            <a:pPr>
              <a:lnSpc>
                <a:spcPct val="120000"/>
              </a:lnSpc>
            </a:pPr>
            <a:endParaRPr lang="en-US" dirty="0"/>
          </a:p>
          <a:p>
            <a:pPr>
              <a:lnSpc>
                <a:spcPct val="120000"/>
              </a:lnSpc>
            </a:pPr>
            <a:r>
              <a:rPr lang="en-US" dirty="0"/>
              <a:t>An individual subtask must execute sequentially</a:t>
            </a:r>
          </a:p>
          <a:p>
            <a:pPr>
              <a:lnSpc>
                <a:spcPct val="120000"/>
              </a:lnSpc>
            </a:pPr>
            <a:endParaRPr lang="en-US" dirty="0"/>
          </a:p>
          <a:p>
            <a:pPr>
              <a:lnSpc>
                <a:spcPct val="120000"/>
              </a:lnSpc>
            </a:pPr>
            <a:r>
              <a:rPr lang="en-US" dirty="0"/>
              <a:t>Subtask dependencies are described by a DAG:</a:t>
            </a:r>
          </a:p>
          <a:p>
            <a:pPr>
              <a:lnSpc>
                <a:spcPct val="120000"/>
              </a:lnSpc>
            </a:pPr>
            <a:endParaRPr lang="en-US" dirty="0"/>
          </a:p>
          <a:p>
            <a:pPr>
              <a:lnSpc>
                <a:spcPct val="120000"/>
              </a:lnSpc>
            </a:pPr>
            <a:r>
              <a:rPr lang="en-US" dirty="0"/>
              <a:t>𝜏</a:t>
            </a:r>
            <a:r>
              <a:rPr lang="en-US" baseline="-25000" dirty="0" err="1"/>
              <a:t>i</a:t>
            </a:r>
            <a:r>
              <a:rPr lang="en-US" baseline="-25000" dirty="0">
                <a:latin typeface="MathJax_Main"/>
              </a:rPr>
              <a:t> </a:t>
            </a:r>
            <a:r>
              <a:rPr lang="en-US" dirty="0">
                <a:latin typeface="MathJax_Main"/>
                <a:sym typeface="Wingdings" panose="05000000000000000000" pitchFamily="2" charset="2"/>
              </a:rPr>
              <a:t></a:t>
            </a:r>
            <a:r>
              <a:rPr lang="en-US" dirty="0"/>
              <a:t>𝜏</a:t>
            </a:r>
            <a:r>
              <a:rPr lang="en-US" baseline="-25000" dirty="0"/>
              <a:t>j</a:t>
            </a:r>
            <a:r>
              <a:rPr lang="en-US" dirty="0"/>
              <a:t> indicates 𝜏</a:t>
            </a:r>
            <a:r>
              <a:rPr lang="en-US" baseline="-25000" dirty="0" err="1"/>
              <a:t>i</a:t>
            </a:r>
            <a:r>
              <a:rPr lang="en-US" dirty="0"/>
              <a:t> must complete before execution of 𝜏</a:t>
            </a:r>
            <a:r>
              <a:rPr lang="en-US" baseline="-25000" dirty="0"/>
              <a:t>j</a:t>
            </a:r>
            <a:r>
              <a:rPr lang="en-US" dirty="0"/>
              <a:t> begins</a:t>
            </a:r>
          </a:p>
          <a:p>
            <a:pPr>
              <a:lnSpc>
                <a:spcPct val="120000"/>
              </a:lnSpc>
            </a:pPr>
            <a:endParaRPr lang="en-US" dirty="0"/>
          </a:p>
          <a:p>
            <a:pPr>
              <a:lnSpc>
                <a:spcPct val="120000"/>
              </a:lnSpc>
            </a:pPr>
            <a:r>
              <a:rPr lang="en-US" dirty="0"/>
              <a:t>A subtask becomes </a:t>
            </a:r>
            <a:r>
              <a:rPr lang="en-US" i="1" dirty="0"/>
              <a:t>available</a:t>
            </a:r>
            <a:r>
              <a:rPr lang="en-US" dirty="0"/>
              <a:t> when all of its successors have completed</a:t>
            </a:r>
          </a:p>
        </p:txBody>
      </p:sp>
      <p:sp>
        <p:nvSpPr>
          <p:cNvPr id="4" name="Slide Number Placeholder 3">
            <a:extLst>
              <a:ext uri="{FF2B5EF4-FFF2-40B4-BE49-F238E27FC236}">
                <a16:creationId xmlns:a16="http://schemas.microsoft.com/office/drawing/2014/main" id="{9A453B49-B644-5F96-595A-044C28C292B0}"/>
              </a:ext>
            </a:extLst>
          </p:cNvPr>
          <p:cNvSpPr>
            <a:spLocks noGrp="1"/>
          </p:cNvSpPr>
          <p:nvPr>
            <p:ph type="sldNum" sz="quarter" idx="12"/>
          </p:nvPr>
        </p:nvSpPr>
        <p:spPr/>
        <p:txBody>
          <a:bodyPr/>
          <a:lstStyle/>
          <a:p>
            <a:fld id="{A773B20C-5347-4FF9-A9F0-76F937F60217}" type="slidenum">
              <a:rPr lang="en-US" smtClean="0"/>
              <a:pPr/>
              <a:t>4</a:t>
            </a:fld>
            <a:endParaRPr lang="en-US"/>
          </a:p>
        </p:txBody>
      </p:sp>
      <p:sp>
        <p:nvSpPr>
          <p:cNvPr id="5" name="Footer Placeholder 4">
            <a:extLst>
              <a:ext uri="{FF2B5EF4-FFF2-40B4-BE49-F238E27FC236}">
                <a16:creationId xmlns:a16="http://schemas.microsoft.com/office/drawing/2014/main" id="{57000ED2-AC36-1CD7-7E36-6D2717FB31CC}"/>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39948ECF-3FE7-AFD4-A335-594D1734FE14}"/>
              </a:ext>
            </a:extLst>
          </p:cNvPr>
          <p:cNvSpPr/>
          <p:nvPr/>
        </p:nvSpPr>
        <p:spPr>
          <a:xfrm>
            <a:off x="10515600" y="192801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a:t>
            </a:r>
            <a:endParaRPr lang="en-US" sz="3600" dirty="0"/>
          </a:p>
        </p:txBody>
      </p:sp>
      <p:sp>
        <p:nvSpPr>
          <p:cNvPr id="7" name="Oval 6">
            <a:extLst>
              <a:ext uri="{FF2B5EF4-FFF2-40B4-BE49-F238E27FC236}">
                <a16:creationId xmlns:a16="http://schemas.microsoft.com/office/drawing/2014/main" id="{96F712C3-8A9C-3251-906B-9F6FCE7202A4}"/>
              </a:ext>
            </a:extLst>
          </p:cNvPr>
          <p:cNvSpPr/>
          <p:nvPr/>
        </p:nvSpPr>
        <p:spPr>
          <a:xfrm>
            <a:off x="9436100" y="370363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1</a:t>
            </a:r>
            <a:endParaRPr lang="en-US" sz="3600" dirty="0"/>
          </a:p>
        </p:txBody>
      </p:sp>
      <p:sp>
        <p:nvSpPr>
          <p:cNvPr id="8" name="Oval 7">
            <a:extLst>
              <a:ext uri="{FF2B5EF4-FFF2-40B4-BE49-F238E27FC236}">
                <a16:creationId xmlns:a16="http://schemas.microsoft.com/office/drawing/2014/main" id="{61CFB520-F0DE-F2A5-6FA6-26B70F80C104}"/>
              </a:ext>
            </a:extLst>
          </p:cNvPr>
          <p:cNvSpPr/>
          <p:nvPr/>
        </p:nvSpPr>
        <p:spPr>
          <a:xfrm>
            <a:off x="8458200" y="192801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a:t>
            </a:r>
            <a:endParaRPr lang="en-US" sz="3600" dirty="0"/>
          </a:p>
        </p:txBody>
      </p:sp>
      <p:sp>
        <p:nvSpPr>
          <p:cNvPr id="9" name="Oval 8">
            <a:extLst>
              <a:ext uri="{FF2B5EF4-FFF2-40B4-BE49-F238E27FC236}">
                <a16:creationId xmlns:a16="http://schemas.microsoft.com/office/drawing/2014/main" id="{2AD5AFF1-590C-4CA3-26E7-0235CB4700DB}"/>
              </a:ext>
            </a:extLst>
          </p:cNvPr>
          <p:cNvSpPr/>
          <p:nvPr/>
        </p:nvSpPr>
        <p:spPr>
          <a:xfrm>
            <a:off x="9436100" y="152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4</a:t>
            </a:r>
            <a:endParaRPr lang="en-US" sz="3600" dirty="0"/>
          </a:p>
        </p:txBody>
      </p:sp>
      <p:cxnSp>
        <p:nvCxnSpPr>
          <p:cNvPr id="11" name="Straight Arrow Connector 10">
            <a:extLst>
              <a:ext uri="{FF2B5EF4-FFF2-40B4-BE49-F238E27FC236}">
                <a16:creationId xmlns:a16="http://schemas.microsoft.com/office/drawing/2014/main" id="{80C57C8B-37CA-82E8-0061-1969DAA3A671}"/>
              </a:ext>
            </a:extLst>
          </p:cNvPr>
          <p:cNvCxnSpPr>
            <a:stCxn id="7" idx="1"/>
            <a:endCxn id="8" idx="4"/>
          </p:cNvCxnSpPr>
          <p:nvPr/>
        </p:nvCxnSpPr>
        <p:spPr>
          <a:xfrm flipH="1" flipV="1">
            <a:off x="9105900" y="3223419"/>
            <a:ext cx="519907" cy="6699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65D376A7-EF01-D1E1-5F8E-93DCA1624B40}"/>
              </a:ext>
            </a:extLst>
          </p:cNvPr>
          <p:cNvCxnSpPr>
            <a:cxnSpLocks/>
            <a:stCxn id="7" idx="7"/>
            <a:endCxn id="6" idx="4"/>
          </p:cNvCxnSpPr>
          <p:nvPr/>
        </p:nvCxnSpPr>
        <p:spPr>
          <a:xfrm flipV="1">
            <a:off x="10541793" y="3223419"/>
            <a:ext cx="621507" cy="6699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a:extLst>
              <a:ext uri="{FF2B5EF4-FFF2-40B4-BE49-F238E27FC236}">
                <a16:creationId xmlns:a16="http://schemas.microsoft.com/office/drawing/2014/main" id="{C22D17AD-728D-806D-15B4-27A1B3943847}"/>
              </a:ext>
            </a:extLst>
          </p:cNvPr>
          <p:cNvCxnSpPr>
            <a:cxnSpLocks/>
            <a:stCxn id="6" idx="0"/>
            <a:endCxn id="9" idx="5"/>
          </p:cNvCxnSpPr>
          <p:nvPr/>
        </p:nvCxnSpPr>
        <p:spPr>
          <a:xfrm flipH="1" flipV="1">
            <a:off x="10541793" y="1258093"/>
            <a:ext cx="621507" cy="6699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a:extLst>
              <a:ext uri="{FF2B5EF4-FFF2-40B4-BE49-F238E27FC236}">
                <a16:creationId xmlns:a16="http://schemas.microsoft.com/office/drawing/2014/main" id="{F52E0C4B-EC22-1E0B-7328-5CB879D413D3}"/>
              </a:ext>
            </a:extLst>
          </p:cNvPr>
          <p:cNvCxnSpPr>
            <a:cxnSpLocks/>
            <a:stCxn id="8" idx="0"/>
            <a:endCxn id="9" idx="3"/>
          </p:cNvCxnSpPr>
          <p:nvPr/>
        </p:nvCxnSpPr>
        <p:spPr>
          <a:xfrm flipV="1">
            <a:off x="9105900" y="1258093"/>
            <a:ext cx="519907" cy="6699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838033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mph" presetSubtype="2" fill="hold" nodeType="withEffect">
                                  <p:stCondLst>
                                    <p:cond delay="0"/>
                                  </p:stCondLst>
                                  <p:childTnLst>
                                    <p:animClr clrSpc="rgb" dir="cw">
                                      <p:cBhvr>
                                        <p:cTn id="36" dur="10" fill="hold"/>
                                        <p:tgtEl>
                                          <p:spTgt spid="7"/>
                                        </p:tgtEl>
                                        <p:attrNameLst>
                                          <p:attrName>fillcolor</p:attrName>
                                        </p:attrNameLst>
                                      </p:cBhvr>
                                      <p:to>
                                        <a:srgbClr val="47FF4D"/>
                                      </p:to>
                                    </p:animClr>
                                    <p:set>
                                      <p:cBhvr>
                                        <p:cTn id="37" dur="10" fill="hold"/>
                                        <p:tgtEl>
                                          <p:spTgt spid="7"/>
                                        </p:tgtEl>
                                        <p:attrNameLst>
                                          <p:attrName>fill.type</p:attrName>
                                        </p:attrNameLst>
                                      </p:cBhvr>
                                      <p:to>
                                        <p:strVal val="solid"/>
                                      </p:to>
                                    </p:set>
                                    <p:set>
                                      <p:cBhvr>
                                        <p:cTn id="38" dur="10" fill="hold"/>
                                        <p:tgtEl>
                                          <p:spTgt spid="7"/>
                                        </p:tgtEl>
                                        <p:attrNameLst>
                                          <p:attrName>fill.on</p:attrName>
                                        </p:attrNameLst>
                                      </p:cBhvr>
                                      <p:to>
                                        <p:strVal val="true"/>
                                      </p:to>
                                    </p:set>
                                  </p:childTnLst>
                                </p:cTn>
                              </p:par>
                            </p:childTnLst>
                          </p:cTn>
                        </p:par>
                        <p:par>
                          <p:cTn id="39" fill="hold">
                            <p:stCondLst>
                              <p:cond delay="10"/>
                            </p:stCondLst>
                            <p:childTnLst>
                              <p:par>
                                <p:cTn id="40" presetID="1" presetClass="emph" presetSubtype="2" fill="hold" nodeType="afterEffect">
                                  <p:stCondLst>
                                    <p:cond delay="1000"/>
                                  </p:stCondLst>
                                  <p:childTnLst>
                                    <p:animClr clrSpc="rgb" dir="cw">
                                      <p:cBhvr>
                                        <p:cTn id="41" dur="10" fill="hold"/>
                                        <p:tgtEl>
                                          <p:spTgt spid="8"/>
                                        </p:tgtEl>
                                        <p:attrNameLst>
                                          <p:attrName>fillcolor</p:attrName>
                                        </p:attrNameLst>
                                      </p:cBhvr>
                                      <p:to>
                                        <a:srgbClr val="47FF4D"/>
                                      </p:to>
                                    </p:animClr>
                                    <p:set>
                                      <p:cBhvr>
                                        <p:cTn id="42" dur="10" fill="hold"/>
                                        <p:tgtEl>
                                          <p:spTgt spid="8"/>
                                        </p:tgtEl>
                                        <p:attrNameLst>
                                          <p:attrName>fill.type</p:attrName>
                                        </p:attrNameLst>
                                      </p:cBhvr>
                                      <p:to>
                                        <p:strVal val="solid"/>
                                      </p:to>
                                    </p:set>
                                    <p:set>
                                      <p:cBhvr>
                                        <p:cTn id="43" dur="10" fill="hold"/>
                                        <p:tgtEl>
                                          <p:spTgt spid="8"/>
                                        </p:tgtEl>
                                        <p:attrNameLst>
                                          <p:attrName>fill.on</p:attrName>
                                        </p:attrNameLst>
                                      </p:cBhvr>
                                      <p:to>
                                        <p:strVal val="true"/>
                                      </p:to>
                                    </p:set>
                                  </p:childTnLst>
                                </p:cTn>
                              </p:par>
                              <p:par>
                                <p:cTn id="44" presetID="1" presetClass="emph" presetSubtype="2" fill="hold" nodeType="withEffect">
                                  <p:stCondLst>
                                    <p:cond delay="1000"/>
                                  </p:stCondLst>
                                  <p:childTnLst>
                                    <p:animClr clrSpc="rgb" dir="cw">
                                      <p:cBhvr>
                                        <p:cTn id="45" dur="10" fill="hold"/>
                                        <p:tgtEl>
                                          <p:spTgt spid="6"/>
                                        </p:tgtEl>
                                        <p:attrNameLst>
                                          <p:attrName>fillcolor</p:attrName>
                                        </p:attrNameLst>
                                      </p:cBhvr>
                                      <p:to>
                                        <a:srgbClr val="47FF4D"/>
                                      </p:to>
                                    </p:animClr>
                                    <p:set>
                                      <p:cBhvr>
                                        <p:cTn id="46" dur="10" fill="hold"/>
                                        <p:tgtEl>
                                          <p:spTgt spid="6"/>
                                        </p:tgtEl>
                                        <p:attrNameLst>
                                          <p:attrName>fill.type</p:attrName>
                                        </p:attrNameLst>
                                      </p:cBhvr>
                                      <p:to>
                                        <p:strVal val="solid"/>
                                      </p:to>
                                    </p:set>
                                    <p:set>
                                      <p:cBhvr>
                                        <p:cTn id="47" dur="10" fill="hold"/>
                                        <p:tgtEl>
                                          <p:spTgt spid="6"/>
                                        </p:tgtEl>
                                        <p:attrNameLst>
                                          <p:attrName>fill.on</p:attrName>
                                        </p:attrNameLst>
                                      </p:cBhvr>
                                      <p:to>
                                        <p:strVal val="true"/>
                                      </p:to>
                                    </p:set>
                                  </p:childTnLst>
                                </p:cTn>
                              </p:par>
                              <p:par>
                                <p:cTn id="48" presetID="1" presetClass="emph" presetSubtype="2" fill="hold" nodeType="withEffect">
                                  <p:stCondLst>
                                    <p:cond delay="1000"/>
                                  </p:stCondLst>
                                  <p:childTnLst>
                                    <p:animClr clrSpc="rgb" dir="cw">
                                      <p:cBhvr>
                                        <p:cTn id="49" dur="10" fill="hold"/>
                                        <p:tgtEl>
                                          <p:spTgt spid="7"/>
                                        </p:tgtEl>
                                        <p:attrNameLst>
                                          <p:attrName>fillcolor</p:attrName>
                                        </p:attrNameLst>
                                      </p:cBhvr>
                                      <p:to>
                                        <a:srgbClr val="3F3F3F"/>
                                      </p:to>
                                    </p:animClr>
                                    <p:set>
                                      <p:cBhvr>
                                        <p:cTn id="50" dur="10" fill="hold"/>
                                        <p:tgtEl>
                                          <p:spTgt spid="7"/>
                                        </p:tgtEl>
                                        <p:attrNameLst>
                                          <p:attrName>fill.type</p:attrName>
                                        </p:attrNameLst>
                                      </p:cBhvr>
                                      <p:to>
                                        <p:strVal val="solid"/>
                                      </p:to>
                                    </p:set>
                                    <p:set>
                                      <p:cBhvr>
                                        <p:cTn id="51" dur="10" fill="hold"/>
                                        <p:tgtEl>
                                          <p:spTgt spid="7"/>
                                        </p:tgtEl>
                                        <p:attrNameLst>
                                          <p:attrName>fill.on</p:attrName>
                                        </p:attrNameLst>
                                      </p:cBhvr>
                                      <p:to>
                                        <p:strVal val="true"/>
                                      </p:to>
                                    </p:set>
                                  </p:childTnLst>
                                </p:cTn>
                              </p:par>
                            </p:childTnLst>
                          </p:cTn>
                        </p:par>
                        <p:par>
                          <p:cTn id="52" fill="hold">
                            <p:stCondLst>
                              <p:cond delay="1020"/>
                            </p:stCondLst>
                            <p:childTnLst>
                              <p:par>
                                <p:cTn id="53" presetID="1" presetClass="emph" presetSubtype="2" fill="hold" nodeType="afterEffect">
                                  <p:stCondLst>
                                    <p:cond delay="1000"/>
                                  </p:stCondLst>
                                  <p:childTnLst>
                                    <p:animClr clrSpc="rgb" dir="cw">
                                      <p:cBhvr>
                                        <p:cTn id="54" dur="10" fill="hold"/>
                                        <p:tgtEl>
                                          <p:spTgt spid="9"/>
                                        </p:tgtEl>
                                        <p:attrNameLst>
                                          <p:attrName>fillcolor</p:attrName>
                                        </p:attrNameLst>
                                      </p:cBhvr>
                                      <p:to>
                                        <a:srgbClr val="47FF4D"/>
                                      </p:to>
                                    </p:animClr>
                                    <p:set>
                                      <p:cBhvr>
                                        <p:cTn id="55" dur="10" fill="hold"/>
                                        <p:tgtEl>
                                          <p:spTgt spid="9"/>
                                        </p:tgtEl>
                                        <p:attrNameLst>
                                          <p:attrName>fill.type</p:attrName>
                                        </p:attrNameLst>
                                      </p:cBhvr>
                                      <p:to>
                                        <p:strVal val="solid"/>
                                      </p:to>
                                    </p:set>
                                    <p:set>
                                      <p:cBhvr>
                                        <p:cTn id="56" dur="10" fill="hold"/>
                                        <p:tgtEl>
                                          <p:spTgt spid="9"/>
                                        </p:tgtEl>
                                        <p:attrNameLst>
                                          <p:attrName>fill.on</p:attrName>
                                        </p:attrNameLst>
                                      </p:cBhvr>
                                      <p:to>
                                        <p:strVal val="true"/>
                                      </p:to>
                                    </p:set>
                                  </p:childTnLst>
                                </p:cTn>
                              </p:par>
                              <p:par>
                                <p:cTn id="57" presetID="1" presetClass="emph" presetSubtype="2" fill="hold" nodeType="withEffect">
                                  <p:stCondLst>
                                    <p:cond delay="1000"/>
                                  </p:stCondLst>
                                  <p:childTnLst>
                                    <p:animClr clrSpc="rgb" dir="cw">
                                      <p:cBhvr>
                                        <p:cTn id="58" dur="10" fill="hold"/>
                                        <p:tgtEl>
                                          <p:spTgt spid="8"/>
                                        </p:tgtEl>
                                        <p:attrNameLst>
                                          <p:attrName>fillcolor</p:attrName>
                                        </p:attrNameLst>
                                      </p:cBhvr>
                                      <p:to>
                                        <a:srgbClr val="3F3F3F"/>
                                      </p:to>
                                    </p:animClr>
                                    <p:set>
                                      <p:cBhvr>
                                        <p:cTn id="59" dur="10" fill="hold"/>
                                        <p:tgtEl>
                                          <p:spTgt spid="8"/>
                                        </p:tgtEl>
                                        <p:attrNameLst>
                                          <p:attrName>fill.type</p:attrName>
                                        </p:attrNameLst>
                                      </p:cBhvr>
                                      <p:to>
                                        <p:strVal val="solid"/>
                                      </p:to>
                                    </p:set>
                                    <p:set>
                                      <p:cBhvr>
                                        <p:cTn id="60" dur="10" fill="hold"/>
                                        <p:tgtEl>
                                          <p:spTgt spid="8"/>
                                        </p:tgtEl>
                                        <p:attrNameLst>
                                          <p:attrName>fill.on</p:attrName>
                                        </p:attrNameLst>
                                      </p:cBhvr>
                                      <p:to>
                                        <p:strVal val="true"/>
                                      </p:to>
                                    </p:set>
                                  </p:childTnLst>
                                </p:cTn>
                              </p:par>
                              <p:par>
                                <p:cTn id="61" presetID="1" presetClass="emph" presetSubtype="2" fill="hold" nodeType="withEffect">
                                  <p:stCondLst>
                                    <p:cond delay="1000"/>
                                  </p:stCondLst>
                                  <p:childTnLst>
                                    <p:animClr clrSpc="rgb" dir="cw">
                                      <p:cBhvr>
                                        <p:cTn id="62" dur="10" fill="hold"/>
                                        <p:tgtEl>
                                          <p:spTgt spid="6"/>
                                        </p:tgtEl>
                                        <p:attrNameLst>
                                          <p:attrName>fillcolor</p:attrName>
                                        </p:attrNameLst>
                                      </p:cBhvr>
                                      <p:to>
                                        <a:srgbClr val="3F3F3F"/>
                                      </p:to>
                                    </p:animClr>
                                    <p:set>
                                      <p:cBhvr>
                                        <p:cTn id="63" dur="10" fill="hold"/>
                                        <p:tgtEl>
                                          <p:spTgt spid="6"/>
                                        </p:tgtEl>
                                        <p:attrNameLst>
                                          <p:attrName>fill.type</p:attrName>
                                        </p:attrNameLst>
                                      </p:cBhvr>
                                      <p:to>
                                        <p:strVal val="solid"/>
                                      </p:to>
                                    </p:set>
                                    <p:set>
                                      <p:cBhvr>
                                        <p:cTn id="64" dur="10" fill="hold"/>
                                        <p:tgtEl>
                                          <p:spTgt spid="6"/>
                                        </p:tgtEl>
                                        <p:attrNameLst>
                                          <p:attrName>fill.on</p:attrName>
                                        </p:attrNameLst>
                                      </p:cBhvr>
                                      <p:to>
                                        <p:strVal val="true"/>
                                      </p:to>
                                    </p:set>
                                  </p:childTnLst>
                                </p:cTn>
                              </p:par>
                            </p:childTnLst>
                          </p:cTn>
                        </p:par>
                        <p:par>
                          <p:cTn id="65" fill="hold">
                            <p:stCondLst>
                              <p:cond delay="2030"/>
                            </p:stCondLst>
                            <p:childTnLst>
                              <p:par>
                                <p:cTn id="66" presetID="1" presetClass="emph" presetSubtype="2" fill="hold" nodeType="afterEffect">
                                  <p:stCondLst>
                                    <p:cond delay="1000"/>
                                  </p:stCondLst>
                                  <p:childTnLst>
                                    <p:animClr clrSpc="rgb" dir="cw">
                                      <p:cBhvr>
                                        <p:cTn id="67" dur="10" fill="hold"/>
                                        <p:tgtEl>
                                          <p:spTgt spid="9"/>
                                        </p:tgtEl>
                                        <p:attrNameLst>
                                          <p:attrName>fillcolor</p:attrName>
                                        </p:attrNameLst>
                                      </p:cBhvr>
                                      <p:to>
                                        <a:srgbClr val="3F3F3F"/>
                                      </p:to>
                                    </p:animClr>
                                    <p:set>
                                      <p:cBhvr>
                                        <p:cTn id="68" dur="10" fill="hold"/>
                                        <p:tgtEl>
                                          <p:spTgt spid="9"/>
                                        </p:tgtEl>
                                        <p:attrNameLst>
                                          <p:attrName>fill.type</p:attrName>
                                        </p:attrNameLst>
                                      </p:cBhvr>
                                      <p:to>
                                        <p:strVal val="solid"/>
                                      </p:to>
                                    </p:set>
                                    <p:set>
                                      <p:cBhvr>
                                        <p:cTn id="69" dur="10" fill="hold"/>
                                        <p:tgtEl>
                                          <p:spTgt spid="9"/>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AE1C737-EB42-09FB-EDF6-CD126C29B972}"/>
              </a:ext>
            </a:extLst>
          </p:cNvPr>
          <p:cNvGrpSpPr/>
          <p:nvPr/>
        </p:nvGrpSpPr>
        <p:grpSpPr>
          <a:xfrm>
            <a:off x="8077201" y="5029200"/>
            <a:ext cx="3594101" cy="1296988"/>
            <a:chOff x="8077201" y="5029200"/>
            <a:chExt cx="3594101" cy="1296988"/>
          </a:xfrm>
        </p:grpSpPr>
        <p:sp>
          <p:nvSpPr>
            <p:cNvPr id="27" name="AutoShape 3">
              <a:extLst>
                <a:ext uri="{FF2B5EF4-FFF2-40B4-BE49-F238E27FC236}">
                  <a16:creationId xmlns:a16="http://schemas.microsoft.com/office/drawing/2014/main" id="{86BC2116-1244-FA89-CD83-ADF5A455B9E6}"/>
                </a:ext>
              </a:extLst>
            </p:cNvPr>
            <p:cNvSpPr>
              <a:spLocks noChangeAspect="1" noChangeArrowheads="1" noTextEdit="1"/>
            </p:cNvSpPr>
            <p:nvPr/>
          </p:nvSpPr>
          <p:spPr bwMode="auto">
            <a:xfrm>
              <a:off x="8077201" y="5029200"/>
              <a:ext cx="3582988"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5">
              <a:extLst>
                <a:ext uri="{FF2B5EF4-FFF2-40B4-BE49-F238E27FC236}">
                  <a16:creationId xmlns:a16="http://schemas.microsoft.com/office/drawing/2014/main" id="{A57BF209-D29E-5032-3638-C13F80C56555}"/>
                </a:ext>
              </a:extLst>
            </p:cNvPr>
            <p:cNvSpPr>
              <a:spLocks noChangeArrowheads="1"/>
            </p:cNvSpPr>
            <p:nvPr/>
          </p:nvSpPr>
          <p:spPr bwMode="auto">
            <a:xfrm>
              <a:off x="8083551" y="5054600"/>
              <a:ext cx="838200" cy="3698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6">
              <a:extLst>
                <a:ext uri="{FF2B5EF4-FFF2-40B4-BE49-F238E27FC236}">
                  <a16:creationId xmlns:a16="http://schemas.microsoft.com/office/drawing/2014/main" id="{48251108-CC68-F3F0-2916-1EDD18DCBCA9}"/>
                </a:ext>
              </a:extLst>
            </p:cNvPr>
            <p:cNvSpPr>
              <a:spLocks noChangeArrowheads="1"/>
            </p:cNvSpPr>
            <p:nvPr/>
          </p:nvSpPr>
          <p:spPr bwMode="auto">
            <a:xfrm>
              <a:off x="8921751" y="5054600"/>
              <a:ext cx="544513" cy="3698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7">
              <a:extLst>
                <a:ext uri="{FF2B5EF4-FFF2-40B4-BE49-F238E27FC236}">
                  <a16:creationId xmlns:a16="http://schemas.microsoft.com/office/drawing/2014/main" id="{5F532E65-73DD-2B35-B91D-9E78E3C89588}"/>
                </a:ext>
              </a:extLst>
            </p:cNvPr>
            <p:cNvSpPr>
              <a:spLocks noChangeArrowheads="1"/>
            </p:cNvSpPr>
            <p:nvPr/>
          </p:nvSpPr>
          <p:spPr bwMode="auto">
            <a:xfrm>
              <a:off x="9466264" y="5054600"/>
              <a:ext cx="546100" cy="3698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8">
              <a:extLst>
                <a:ext uri="{FF2B5EF4-FFF2-40B4-BE49-F238E27FC236}">
                  <a16:creationId xmlns:a16="http://schemas.microsoft.com/office/drawing/2014/main" id="{C15F88ED-714C-CF80-94F8-392960E5770A}"/>
                </a:ext>
              </a:extLst>
            </p:cNvPr>
            <p:cNvSpPr>
              <a:spLocks noChangeArrowheads="1"/>
            </p:cNvSpPr>
            <p:nvPr/>
          </p:nvSpPr>
          <p:spPr bwMode="auto">
            <a:xfrm>
              <a:off x="10012364" y="5054600"/>
              <a:ext cx="544513" cy="3698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9">
              <a:extLst>
                <a:ext uri="{FF2B5EF4-FFF2-40B4-BE49-F238E27FC236}">
                  <a16:creationId xmlns:a16="http://schemas.microsoft.com/office/drawing/2014/main" id="{3C187CD0-AD17-4888-416A-51F6E31D21A4}"/>
                </a:ext>
              </a:extLst>
            </p:cNvPr>
            <p:cNvSpPr>
              <a:spLocks noChangeArrowheads="1"/>
            </p:cNvSpPr>
            <p:nvPr/>
          </p:nvSpPr>
          <p:spPr bwMode="auto">
            <a:xfrm>
              <a:off x="10556877" y="5054600"/>
              <a:ext cx="544513" cy="3698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10">
              <a:extLst>
                <a:ext uri="{FF2B5EF4-FFF2-40B4-BE49-F238E27FC236}">
                  <a16:creationId xmlns:a16="http://schemas.microsoft.com/office/drawing/2014/main" id="{87A75754-3E72-518B-6092-465B6F2C1C94}"/>
                </a:ext>
              </a:extLst>
            </p:cNvPr>
            <p:cNvSpPr>
              <a:spLocks noChangeArrowheads="1"/>
            </p:cNvSpPr>
            <p:nvPr/>
          </p:nvSpPr>
          <p:spPr bwMode="auto">
            <a:xfrm>
              <a:off x="11101389" y="5054600"/>
              <a:ext cx="546100" cy="3698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11">
              <a:extLst>
                <a:ext uri="{FF2B5EF4-FFF2-40B4-BE49-F238E27FC236}">
                  <a16:creationId xmlns:a16="http://schemas.microsoft.com/office/drawing/2014/main" id="{C40FE2EE-4BDF-5B4A-A13A-CA0DD66753F7}"/>
                </a:ext>
              </a:extLst>
            </p:cNvPr>
            <p:cNvSpPr>
              <a:spLocks noChangeArrowheads="1"/>
            </p:cNvSpPr>
            <p:nvPr/>
          </p:nvSpPr>
          <p:spPr bwMode="auto">
            <a:xfrm>
              <a:off x="8083551" y="5424488"/>
              <a:ext cx="838200" cy="396875"/>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12">
              <a:extLst>
                <a:ext uri="{FF2B5EF4-FFF2-40B4-BE49-F238E27FC236}">
                  <a16:creationId xmlns:a16="http://schemas.microsoft.com/office/drawing/2014/main" id="{72A14699-49E4-0129-4BA2-1A23398E16BA}"/>
                </a:ext>
              </a:extLst>
            </p:cNvPr>
            <p:cNvSpPr>
              <a:spLocks noChangeArrowheads="1"/>
            </p:cNvSpPr>
            <p:nvPr/>
          </p:nvSpPr>
          <p:spPr bwMode="auto">
            <a:xfrm>
              <a:off x="8921751" y="5424488"/>
              <a:ext cx="544513"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13">
              <a:extLst>
                <a:ext uri="{FF2B5EF4-FFF2-40B4-BE49-F238E27FC236}">
                  <a16:creationId xmlns:a16="http://schemas.microsoft.com/office/drawing/2014/main" id="{F2F3F207-017A-BB2E-DE39-333CE621155B}"/>
                </a:ext>
              </a:extLst>
            </p:cNvPr>
            <p:cNvSpPr>
              <a:spLocks noChangeArrowheads="1"/>
            </p:cNvSpPr>
            <p:nvPr/>
          </p:nvSpPr>
          <p:spPr bwMode="auto">
            <a:xfrm>
              <a:off x="9466264" y="5424488"/>
              <a:ext cx="546100"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14">
              <a:extLst>
                <a:ext uri="{FF2B5EF4-FFF2-40B4-BE49-F238E27FC236}">
                  <a16:creationId xmlns:a16="http://schemas.microsoft.com/office/drawing/2014/main" id="{EADE603F-3935-EF86-C39A-DF58291CE6EF}"/>
                </a:ext>
              </a:extLst>
            </p:cNvPr>
            <p:cNvSpPr>
              <a:spLocks noChangeArrowheads="1"/>
            </p:cNvSpPr>
            <p:nvPr/>
          </p:nvSpPr>
          <p:spPr bwMode="auto">
            <a:xfrm>
              <a:off x="10012364" y="5424488"/>
              <a:ext cx="544513"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15">
              <a:extLst>
                <a:ext uri="{FF2B5EF4-FFF2-40B4-BE49-F238E27FC236}">
                  <a16:creationId xmlns:a16="http://schemas.microsoft.com/office/drawing/2014/main" id="{BDF99DB0-3701-8655-FBB2-095ACFAFBF79}"/>
                </a:ext>
              </a:extLst>
            </p:cNvPr>
            <p:cNvSpPr>
              <a:spLocks noChangeArrowheads="1"/>
            </p:cNvSpPr>
            <p:nvPr/>
          </p:nvSpPr>
          <p:spPr bwMode="auto">
            <a:xfrm>
              <a:off x="10556877" y="5424488"/>
              <a:ext cx="544513"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16">
              <a:extLst>
                <a:ext uri="{FF2B5EF4-FFF2-40B4-BE49-F238E27FC236}">
                  <a16:creationId xmlns:a16="http://schemas.microsoft.com/office/drawing/2014/main" id="{4423E5E0-08A8-D41F-1322-C2BD02FA0BB9}"/>
                </a:ext>
              </a:extLst>
            </p:cNvPr>
            <p:cNvSpPr>
              <a:spLocks noChangeArrowheads="1"/>
            </p:cNvSpPr>
            <p:nvPr/>
          </p:nvSpPr>
          <p:spPr bwMode="auto">
            <a:xfrm>
              <a:off x="11101389" y="5424488"/>
              <a:ext cx="546100"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17">
              <a:extLst>
                <a:ext uri="{FF2B5EF4-FFF2-40B4-BE49-F238E27FC236}">
                  <a16:creationId xmlns:a16="http://schemas.microsoft.com/office/drawing/2014/main" id="{8679EA13-F540-CD6F-1161-90B9AF7B1691}"/>
                </a:ext>
              </a:extLst>
            </p:cNvPr>
            <p:cNvSpPr>
              <a:spLocks noChangeArrowheads="1"/>
            </p:cNvSpPr>
            <p:nvPr/>
          </p:nvSpPr>
          <p:spPr bwMode="auto">
            <a:xfrm>
              <a:off x="8083551" y="5821363"/>
              <a:ext cx="838200" cy="396875"/>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18">
              <a:extLst>
                <a:ext uri="{FF2B5EF4-FFF2-40B4-BE49-F238E27FC236}">
                  <a16:creationId xmlns:a16="http://schemas.microsoft.com/office/drawing/2014/main" id="{D63C8FA1-A68E-9CA0-CDB6-842984E8BE92}"/>
                </a:ext>
              </a:extLst>
            </p:cNvPr>
            <p:cNvSpPr>
              <a:spLocks noChangeArrowheads="1"/>
            </p:cNvSpPr>
            <p:nvPr/>
          </p:nvSpPr>
          <p:spPr bwMode="auto">
            <a:xfrm>
              <a:off x="8921751" y="5821363"/>
              <a:ext cx="544513"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19">
              <a:extLst>
                <a:ext uri="{FF2B5EF4-FFF2-40B4-BE49-F238E27FC236}">
                  <a16:creationId xmlns:a16="http://schemas.microsoft.com/office/drawing/2014/main" id="{C9266A88-7AE6-D92F-6BFA-8CFE91C5E105}"/>
                </a:ext>
              </a:extLst>
            </p:cNvPr>
            <p:cNvSpPr>
              <a:spLocks noChangeArrowheads="1"/>
            </p:cNvSpPr>
            <p:nvPr/>
          </p:nvSpPr>
          <p:spPr bwMode="auto">
            <a:xfrm>
              <a:off x="9466264" y="5821363"/>
              <a:ext cx="546100"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20">
              <a:extLst>
                <a:ext uri="{FF2B5EF4-FFF2-40B4-BE49-F238E27FC236}">
                  <a16:creationId xmlns:a16="http://schemas.microsoft.com/office/drawing/2014/main" id="{D93EC7ED-AB35-281E-3FF4-63C4A863B326}"/>
                </a:ext>
              </a:extLst>
            </p:cNvPr>
            <p:cNvSpPr>
              <a:spLocks noChangeArrowheads="1"/>
            </p:cNvSpPr>
            <p:nvPr/>
          </p:nvSpPr>
          <p:spPr bwMode="auto">
            <a:xfrm>
              <a:off x="10012364" y="5821363"/>
              <a:ext cx="544513"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21">
              <a:extLst>
                <a:ext uri="{FF2B5EF4-FFF2-40B4-BE49-F238E27FC236}">
                  <a16:creationId xmlns:a16="http://schemas.microsoft.com/office/drawing/2014/main" id="{CF0593E0-B0AD-F3E8-C5D8-45E982A35A02}"/>
                </a:ext>
              </a:extLst>
            </p:cNvPr>
            <p:cNvSpPr>
              <a:spLocks noChangeArrowheads="1"/>
            </p:cNvSpPr>
            <p:nvPr/>
          </p:nvSpPr>
          <p:spPr bwMode="auto">
            <a:xfrm>
              <a:off x="10556877" y="5821363"/>
              <a:ext cx="544513"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22">
              <a:extLst>
                <a:ext uri="{FF2B5EF4-FFF2-40B4-BE49-F238E27FC236}">
                  <a16:creationId xmlns:a16="http://schemas.microsoft.com/office/drawing/2014/main" id="{E969BA5C-4564-A47C-57BE-2964B9FFE200}"/>
                </a:ext>
              </a:extLst>
            </p:cNvPr>
            <p:cNvSpPr>
              <a:spLocks noChangeArrowheads="1"/>
            </p:cNvSpPr>
            <p:nvPr/>
          </p:nvSpPr>
          <p:spPr bwMode="auto">
            <a:xfrm>
              <a:off x="11101389" y="5821363"/>
              <a:ext cx="546100" cy="396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Line 23">
              <a:extLst>
                <a:ext uri="{FF2B5EF4-FFF2-40B4-BE49-F238E27FC236}">
                  <a16:creationId xmlns:a16="http://schemas.microsoft.com/office/drawing/2014/main" id="{CF57E376-A68F-B2B2-E142-FE4C24B42482}"/>
                </a:ext>
              </a:extLst>
            </p:cNvPr>
            <p:cNvSpPr>
              <a:spLocks noChangeShapeType="1"/>
            </p:cNvSpPr>
            <p:nvPr/>
          </p:nvSpPr>
          <p:spPr bwMode="auto">
            <a:xfrm>
              <a:off x="8921751" y="5048250"/>
              <a:ext cx="0" cy="1176338"/>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24">
              <a:extLst>
                <a:ext uri="{FF2B5EF4-FFF2-40B4-BE49-F238E27FC236}">
                  <a16:creationId xmlns:a16="http://schemas.microsoft.com/office/drawing/2014/main" id="{BB288B1A-8972-2F09-61A4-A032CEAE8302}"/>
                </a:ext>
              </a:extLst>
            </p:cNvPr>
            <p:cNvSpPr>
              <a:spLocks noChangeShapeType="1"/>
            </p:cNvSpPr>
            <p:nvPr/>
          </p:nvSpPr>
          <p:spPr bwMode="auto">
            <a:xfrm>
              <a:off x="9466264" y="5048250"/>
              <a:ext cx="0" cy="1176338"/>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25">
              <a:extLst>
                <a:ext uri="{FF2B5EF4-FFF2-40B4-BE49-F238E27FC236}">
                  <a16:creationId xmlns:a16="http://schemas.microsoft.com/office/drawing/2014/main" id="{DA2D7CC1-0011-A89F-C9BC-CA05431827DE}"/>
                </a:ext>
              </a:extLst>
            </p:cNvPr>
            <p:cNvSpPr>
              <a:spLocks noChangeShapeType="1"/>
            </p:cNvSpPr>
            <p:nvPr/>
          </p:nvSpPr>
          <p:spPr bwMode="auto">
            <a:xfrm>
              <a:off x="10012364" y="5048250"/>
              <a:ext cx="0" cy="1176338"/>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26">
              <a:extLst>
                <a:ext uri="{FF2B5EF4-FFF2-40B4-BE49-F238E27FC236}">
                  <a16:creationId xmlns:a16="http://schemas.microsoft.com/office/drawing/2014/main" id="{77555E2C-0D8C-0AB9-C0F9-4360D7EFCC82}"/>
                </a:ext>
              </a:extLst>
            </p:cNvPr>
            <p:cNvSpPr>
              <a:spLocks noChangeShapeType="1"/>
            </p:cNvSpPr>
            <p:nvPr/>
          </p:nvSpPr>
          <p:spPr bwMode="auto">
            <a:xfrm>
              <a:off x="10556877" y="5048250"/>
              <a:ext cx="0" cy="1176338"/>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27">
              <a:extLst>
                <a:ext uri="{FF2B5EF4-FFF2-40B4-BE49-F238E27FC236}">
                  <a16:creationId xmlns:a16="http://schemas.microsoft.com/office/drawing/2014/main" id="{D8041A3B-D800-8526-9839-09CEC5879921}"/>
                </a:ext>
              </a:extLst>
            </p:cNvPr>
            <p:cNvSpPr>
              <a:spLocks noChangeShapeType="1"/>
            </p:cNvSpPr>
            <p:nvPr/>
          </p:nvSpPr>
          <p:spPr bwMode="auto">
            <a:xfrm>
              <a:off x="11101389" y="5048250"/>
              <a:ext cx="0" cy="1176338"/>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28">
              <a:extLst>
                <a:ext uri="{FF2B5EF4-FFF2-40B4-BE49-F238E27FC236}">
                  <a16:creationId xmlns:a16="http://schemas.microsoft.com/office/drawing/2014/main" id="{0EBE23C5-79F3-ED9A-0F09-78BF26BE0FAC}"/>
                </a:ext>
              </a:extLst>
            </p:cNvPr>
            <p:cNvSpPr>
              <a:spLocks noChangeShapeType="1"/>
            </p:cNvSpPr>
            <p:nvPr/>
          </p:nvSpPr>
          <p:spPr bwMode="auto">
            <a:xfrm>
              <a:off x="8077201" y="5424488"/>
              <a:ext cx="3576638"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29">
              <a:extLst>
                <a:ext uri="{FF2B5EF4-FFF2-40B4-BE49-F238E27FC236}">
                  <a16:creationId xmlns:a16="http://schemas.microsoft.com/office/drawing/2014/main" id="{A2FC005F-C3EF-1892-69E5-86D81C9A9E70}"/>
                </a:ext>
              </a:extLst>
            </p:cNvPr>
            <p:cNvSpPr>
              <a:spLocks noChangeShapeType="1"/>
            </p:cNvSpPr>
            <p:nvPr/>
          </p:nvSpPr>
          <p:spPr bwMode="auto">
            <a:xfrm>
              <a:off x="8077201" y="5821363"/>
              <a:ext cx="3576638"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30">
              <a:extLst>
                <a:ext uri="{FF2B5EF4-FFF2-40B4-BE49-F238E27FC236}">
                  <a16:creationId xmlns:a16="http://schemas.microsoft.com/office/drawing/2014/main" id="{5E1345CC-F9CC-40C6-93B3-F6E60786E620}"/>
                </a:ext>
              </a:extLst>
            </p:cNvPr>
            <p:cNvSpPr>
              <a:spLocks noChangeShapeType="1"/>
            </p:cNvSpPr>
            <p:nvPr/>
          </p:nvSpPr>
          <p:spPr bwMode="auto">
            <a:xfrm>
              <a:off x="8083551" y="5048250"/>
              <a:ext cx="0" cy="1176338"/>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31">
              <a:extLst>
                <a:ext uri="{FF2B5EF4-FFF2-40B4-BE49-F238E27FC236}">
                  <a16:creationId xmlns:a16="http://schemas.microsoft.com/office/drawing/2014/main" id="{4BA85C64-02A3-D506-74F6-E15487C6C2DC}"/>
                </a:ext>
              </a:extLst>
            </p:cNvPr>
            <p:cNvSpPr>
              <a:spLocks noChangeShapeType="1"/>
            </p:cNvSpPr>
            <p:nvPr/>
          </p:nvSpPr>
          <p:spPr bwMode="auto">
            <a:xfrm>
              <a:off x="11647489" y="5048250"/>
              <a:ext cx="0" cy="1176338"/>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32">
              <a:extLst>
                <a:ext uri="{FF2B5EF4-FFF2-40B4-BE49-F238E27FC236}">
                  <a16:creationId xmlns:a16="http://schemas.microsoft.com/office/drawing/2014/main" id="{C6044B55-18A4-233B-AF60-5ED581302B86}"/>
                </a:ext>
              </a:extLst>
            </p:cNvPr>
            <p:cNvSpPr>
              <a:spLocks noChangeShapeType="1"/>
            </p:cNvSpPr>
            <p:nvPr/>
          </p:nvSpPr>
          <p:spPr bwMode="auto">
            <a:xfrm>
              <a:off x="8077201" y="5054600"/>
              <a:ext cx="3576638"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Line 33">
              <a:extLst>
                <a:ext uri="{FF2B5EF4-FFF2-40B4-BE49-F238E27FC236}">
                  <a16:creationId xmlns:a16="http://schemas.microsoft.com/office/drawing/2014/main" id="{915D2A98-3297-BD15-C9F6-556D85AD6A2E}"/>
                </a:ext>
              </a:extLst>
            </p:cNvPr>
            <p:cNvSpPr>
              <a:spLocks noChangeShapeType="1"/>
            </p:cNvSpPr>
            <p:nvPr/>
          </p:nvSpPr>
          <p:spPr bwMode="auto">
            <a:xfrm>
              <a:off x="8077201" y="6218238"/>
              <a:ext cx="3576638"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Rectangle 34">
              <a:extLst>
                <a:ext uri="{FF2B5EF4-FFF2-40B4-BE49-F238E27FC236}">
                  <a16:creationId xmlns:a16="http://schemas.microsoft.com/office/drawing/2014/main" id="{AA98E536-BE63-4464-CE21-8804765D3302}"/>
                </a:ext>
              </a:extLst>
            </p:cNvPr>
            <p:cNvSpPr>
              <a:spLocks noChangeArrowheads="1"/>
            </p:cNvSpPr>
            <p:nvPr/>
          </p:nvSpPr>
          <p:spPr bwMode="auto">
            <a:xfrm>
              <a:off x="9039226" y="5094288"/>
              <a:ext cx="21431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 name="Rectangle 35">
              <a:extLst>
                <a:ext uri="{FF2B5EF4-FFF2-40B4-BE49-F238E27FC236}">
                  <a16:creationId xmlns:a16="http://schemas.microsoft.com/office/drawing/2014/main" id="{C04BCA2A-AFA9-417E-4916-6F94B45F2013}"/>
                </a:ext>
              </a:extLst>
            </p:cNvPr>
            <p:cNvSpPr>
              <a:spLocks noChangeArrowheads="1"/>
            </p:cNvSpPr>
            <p:nvPr/>
          </p:nvSpPr>
          <p:spPr bwMode="auto">
            <a:xfrm>
              <a:off x="9118601" y="5094288"/>
              <a:ext cx="37306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Rectangle 36">
              <a:extLst>
                <a:ext uri="{FF2B5EF4-FFF2-40B4-BE49-F238E27FC236}">
                  <a16:creationId xmlns:a16="http://schemas.microsoft.com/office/drawing/2014/main" id="{C5F6D95A-F985-3E74-A61A-3B64F21D0C2A}"/>
                </a:ext>
              </a:extLst>
            </p:cNvPr>
            <p:cNvSpPr>
              <a:spLocks noChangeArrowheads="1"/>
            </p:cNvSpPr>
            <p:nvPr/>
          </p:nvSpPr>
          <p:spPr bwMode="auto">
            <a:xfrm>
              <a:off x="9585326" y="5094288"/>
              <a:ext cx="2127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 name="Rectangle 37">
              <a:extLst>
                <a:ext uri="{FF2B5EF4-FFF2-40B4-BE49-F238E27FC236}">
                  <a16:creationId xmlns:a16="http://schemas.microsoft.com/office/drawing/2014/main" id="{BFA1415C-F8BE-E1B9-829A-AF5AEDD1497E}"/>
                </a:ext>
              </a:extLst>
            </p:cNvPr>
            <p:cNvSpPr>
              <a:spLocks noChangeArrowheads="1"/>
            </p:cNvSpPr>
            <p:nvPr/>
          </p:nvSpPr>
          <p:spPr bwMode="auto">
            <a:xfrm>
              <a:off x="9664701" y="5094288"/>
              <a:ext cx="3714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Rectangle 38">
              <a:extLst>
                <a:ext uri="{FF2B5EF4-FFF2-40B4-BE49-F238E27FC236}">
                  <a16:creationId xmlns:a16="http://schemas.microsoft.com/office/drawing/2014/main" id="{FC7D590C-50F1-F04E-5F6F-F5F8310B7D09}"/>
                </a:ext>
              </a:extLst>
            </p:cNvPr>
            <p:cNvSpPr>
              <a:spLocks noChangeArrowheads="1"/>
            </p:cNvSpPr>
            <p:nvPr/>
          </p:nvSpPr>
          <p:spPr bwMode="auto">
            <a:xfrm>
              <a:off x="10129839" y="5094288"/>
              <a:ext cx="2127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 name="Rectangle 39">
              <a:extLst>
                <a:ext uri="{FF2B5EF4-FFF2-40B4-BE49-F238E27FC236}">
                  <a16:creationId xmlns:a16="http://schemas.microsoft.com/office/drawing/2014/main" id="{0C61BE7A-9AB9-3D53-2630-7D7A062F49D2}"/>
                </a:ext>
              </a:extLst>
            </p:cNvPr>
            <p:cNvSpPr>
              <a:spLocks noChangeArrowheads="1"/>
            </p:cNvSpPr>
            <p:nvPr/>
          </p:nvSpPr>
          <p:spPr bwMode="auto">
            <a:xfrm>
              <a:off x="10209214" y="5094288"/>
              <a:ext cx="3714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Rectangle 40">
              <a:extLst>
                <a:ext uri="{FF2B5EF4-FFF2-40B4-BE49-F238E27FC236}">
                  <a16:creationId xmlns:a16="http://schemas.microsoft.com/office/drawing/2014/main" id="{D1AFC086-A653-2186-C131-7DA324382709}"/>
                </a:ext>
              </a:extLst>
            </p:cNvPr>
            <p:cNvSpPr>
              <a:spLocks noChangeArrowheads="1"/>
            </p:cNvSpPr>
            <p:nvPr/>
          </p:nvSpPr>
          <p:spPr bwMode="auto">
            <a:xfrm>
              <a:off x="10674352" y="5094288"/>
              <a:ext cx="21431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 name="Rectangle 41">
              <a:extLst>
                <a:ext uri="{FF2B5EF4-FFF2-40B4-BE49-F238E27FC236}">
                  <a16:creationId xmlns:a16="http://schemas.microsoft.com/office/drawing/2014/main" id="{6E8B7DBC-AE12-C4D7-7994-D1549373064F}"/>
                </a:ext>
              </a:extLst>
            </p:cNvPr>
            <p:cNvSpPr>
              <a:spLocks noChangeArrowheads="1"/>
            </p:cNvSpPr>
            <p:nvPr/>
          </p:nvSpPr>
          <p:spPr bwMode="auto">
            <a:xfrm>
              <a:off x="10753727" y="5094288"/>
              <a:ext cx="37306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Rectangle 42">
              <a:extLst>
                <a:ext uri="{FF2B5EF4-FFF2-40B4-BE49-F238E27FC236}">
                  <a16:creationId xmlns:a16="http://schemas.microsoft.com/office/drawing/2014/main" id="{01CF5051-2A34-9CF2-4B9C-65B30D47F5E8}"/>
                </a:ext>
              </a:extLst>
            </p:cNvPr>
            <p:cNvSpPr>
              <a:spLocks noChangeArrowheads="1"/>
            </p:cNvSpPr>
            <p:nvPr/>
          </p:nvSpPr>
          <p:spPr bwMode="auto">
            <a:xfrm>
              <a:off x="11220452" y="5094288"/>
              <a:ext cx="2127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6" name="Rectangle 43">
              <a:extLst>
                <a:ext uri="{FF2B5EF4-FFF2-40B4-BE49-F238E27FC236}">
                  <a16:creationId xmlns:a16="http://schemas.microsoft.com/office/drawing/2014/main" id="{276871A8-3CC7-8FA8-BCEE-D7BAE70119DA}"/>
                </a:ext>
              </a:extLst>
            </p:cNvPr>
            <p:cNvSpPr>
              <a:spLocks noChangeArrowheads="1"/>
            </p:cNvSpPr>
            <p:nvPr/>
          </p:nvSpPr>
          <p:spPr bwMode="auto">
            <a:xfrm>
              <a:off x="11299827" y="5094288"/>
              <a:ext cx="3714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 name="Rectangle 44">
              <a:extLst>
                <a:ext uri="{FF2B5EF4-FFF2-40B4-BE49-F238E27FC236}">
                  <a16:creationId xmlns:a16="http://schemas.microsoft.com/office/drawing/2014/main" id="{5FB06409-D2E3-3A3B-5316-28720FC7D226}"/>
                </a:ext>
              </a:extLst>
            </p:cNvPr>
            <p:cNvSpPr>
              <a:spLocks noChangeArrowheads="1"/>
            </p:cNvSpPr>
            <p:nvPr/>
          </p:nvSpPr>
          <p:spPr bwMode="auto">
            <a:xfrm>
              <a:off x="8202614" y="5465763"/>
              <a:ext cx="7239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8" name="Rectangle 55">
              <a:extLst>
                <a:ext uri="{FF2B5EF4-FFF2-40B4-BE49-F238E27FC236}">
                  <a16:creationId xmlns:a16="http://schemas.microsoft.com/office/drawing/2014/main" id="{4E52DF52-7774-6B86-3B1C-8C93DFE270F2}"/>
                </a:ext>
              </a:extLst>
            </p:cNvPr>
            <p:cNvSpPr>
              <a:spLocks noChangeArrowheads="1"/>
            </p:cNvSpPr>
            <p:nvPr/>
          </p:nvSpPr>
          <p:spPr bwMode="auto">
            <a:xfrm>
              <a:off x="8202614" y="5862638"/>
              <a:ext cx="723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Core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2" name="Title 1">
            <a:extLst>
              <a:ext uri="{FF2B5EF4-FFF2-40B4-BE49-F238E27FC236}">
                <a16:creationId xmlns:a16="http://schemas.microsoft.com/office/drawing/2014/main" id="{882B3116-285B-5332-85B9-1076A7490CA1}"/>
              </a:ext>
            </a:extLst>
          </p:cNvPr>
          <p:cNvSpPr>
            <a:spLocks noGrp="1"/>
          </p:cNvSpPr>
          <p:nvPr>
            <p:ph type="title"/>
          </p:nvPr>
        </p:nvSpPr>
        <p:spPr/>
        <p:txBody>
          <a:bodyPr/>
          <a:lstStyle/>
          <a:p>
            <a:r>
              <a:rPr lang="en-US" dirty="0"/>
              <a:t>Parallel Task Scheduling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26AEF74-A240-B91B-42BC-53A85E5E3777}"/>
                  </a:ext>
                </a:extLst>
              </p:cNvPr>
              <p:cNvSpPr>
                <a:spLocks noGrp="1"/>
              </p:cNvSpPr>
              <p:nvPr>
                <p:ph idx="1"/>
              </p:nvPr>
            </p:nvSpPr>
            <p:spPr>
              <a:xfrm>
                <a:off x="609600" y="1600201"/>
                <a:ext cx="7200900" cy="4525963"/>
              </a:xfrm>
            </p:spPr>
            <p:txBody>
              <a:bodyPr>
                <a:normAutofit fontScale="85000" lnSpcReduction="10000"/>
              </a:bodyPr>
              <a:lstStyle/>
              <a:p>
                <a:pPr>
                  <a:lnSpc>
                    <a:spcPct val="120000"/>
                  </a:lnSpc>
                </a:pPr>
                <a:r>
                  <a:rPr lang="en-US" dirty="0"/>
                  <a:t>A task has a deadline D by which it must complete</a:t>
                </a:r>
              </a:p>
              <a:p>
                <a:pPr>
                  <a:lnSpc>
                    <a:spcPct val="120000"/>
                  </a:lnSpc>
                </a:pPr>
                <a:endParaRPr lang="en-US" dirty="0"/>
              </a:p>
              <a:p>
                <a:pPr>
                  <a:lnSpc>
                    <a:spcPct val="120000"/>
                  </a:lnSpc>
                </a:pPr>
                <a:r>
                  <a:rPr lang="en-US" dirty="0"/>
                  <a:t>Each subtask has a workload (WCET) c</a:t>
                </a:r>
                <a:r>
                  <a:rPr lang="en-US" baseline="-25000" dirty="0"/>
                  <a:t>i</a:t>
                </a:r>
              </a:p>
              <a:p>
                <a:pPr>
                  <a:lnSpc>
                    <a:spcPct val="120000"/>
                  </a:lnSpc>
                </a:pPr>
                <a:endParaRPr lang="en-US" dirty="0"/>
              </a:p>
              <a:p>
                <a:pPr>
                  <a:lnSpc>
                    <a:spcPct val="120000"/>
                  </a:lnSpc>
                </a:pPr>
                <a:r>
                  <a:rPr lang="en-US" dirty="0"/>
                  <a:t>Task workload C=</a:t>
                </a:r>
                <a14:m>
                  <m:oMath xmlns:m="http://schemas.openxmlformats.org/officeDocument/2006/math">
                    <m:nary>
                      <m:naryPr>
                        <m:chr m:val="∑"/>
                        <m:supHide m:val="on"/>
                        <m:ctrlPr>
                          <a:rPr lang="en-US" i="1" smtClean="0">
                            <a:latin typeface="Cambria Math" panose="02040503050406030204" pitchFamily="18" charset="0"/>
                          </a:rPr>
                        </m:ctrlPr>
                      </m:naryPr>
                      <m:sub>
                        <m:r>
                          <m:rPr>
                            <m:brk m:alnAt="7"/>
                          </m:rPr>
                          <a:rPr lang="en-US" b="0" i="1" smtClean="0">
                            <a:latin typeface="Cambria Math" panose="02040503050406030204" pitchFamily="18" charset="0"/>
                          </a:rPr>
                          <m:t>𝑖</m:t>
                        </m:r>
                      </m:sub>
                      <m:sup/>
                      <m:e>
                        <m:sSub>
                          <m:sSubPr>
                            <m:ctrlPr>
                              <a:rPr lang="en-US" i="1" smtClean="0">
                                <a:latin typeface="Cambria Math" panose="02040503050406030204" pitchFamily="18" charset="0"/>
                              </a:rPr>
                            </m:ctrlPr>
                          </m:sSubPr>
                          <m:e>
                            <m:r>
                              <a:rPr lang="en-US" b="0" i="1" smtClean="0">
                                <a:latin typeface="Cambria Math" panose="02040503050406030204" pitchFamily="18" charset="0"/>
                              </a:rPr>
                              <m:t>𝑐</m:t>
                            </m:r>
                          </m:e>
                          <m:sub>
                            <m:r>
                              <a:rPr lang="en-US" b="0" i="1" smtClean="0">
                                <a:latin typeface="Cambria Math" panose="02040503050406030204" pitchFamily="18" charset="0"/>
                              </a:rPr>
                              <m:t>𝑖</m:t>
                            </m:r>
                          </m:sub>
                        </m:sSub>
                      </m:e>
                    </m:nary>
                  </m:oMath>
                </a14:m>
                <a:endParaRPr lang="en-US" dirty="0"/>
              </a:p>
              <a:p>
                <a:pPr>
                  <a:lnSpc>
                    <a:spcPct val="120000"/>
                  </a:lnSpc>
                </a:pPr>
                <a:endParaRPr lang="en-US" dirty="0"/>
              </a:p>
              <a:p>
                <a:pPr>
                  <a:lnSpc>
                    <a:spcPct val="120000"/>
                  </a:lnSpc>
                </a:pPr>
                <a:r>
                  <a:rPr lang="en-US" dirty="0"/>
                  <a:t>Tasks for which C&gt;D must have parallelism exploited, run on multiple cores</a:t>
                </a:r>
              </a:p>
            </p:txBody>
          </p:sp>
        </mc:Choice>
        <mc:Fallback xmlns="">
          <p:sp>
            <p:nvSpPr>
              <p:cNvPr id="3" name="Content Placeholder 2">
                <a:extLst>
                  <a:ext uri="{FF2B5EF4-FFF2-40B4-BE49-F238E27FC236}">
                    <a16:creationId xmlns:a16="http://schemas.microsoft.com/office/drawing/2014/main" id="{426AEF74-A240-B91B-42BC-53A85E5E3777}"/>
                  </a:ext>
                </a:extLst>
              </p:cNvPr>
              <p:cNvSpPr>
                <a:spLocks noGrp="1" noRot="1" noChangeAspect="1" noMove="1" noResize="1" noEditPoints="1" noAdjustHandles="1" noChangeArrowheads="1" noChangeShapeType="1" noTextEdit="1"/>
              </p:cNvSpPr>
              <p:nvPr>
                <p:ph idx="1"/>
              </p:nvPr>
            </p:nvSpPr>
            <p:spPr>
              <a:xfrm>
                <a:off x="609600" y="1600201"/>
                <a:ext cx="7200900" cy="4525963"/>
              </a:xfrm>
              <a:blipFill>
                <a:blip r:embed="rId3"/>
                <a:stretch>
                  <a:fillRect l="-1101" t="-1078" r="-2202"/>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93FFC4FB-4697-1C2E-226F-5F7430F95CBA}"/>
              </a:ext>
            </a:extLst>
          </p:cNvPr>
          <p:cNvSpPr>
            <a:spLocks noGrp="1"/>
          </p:cNvSpPr>
          <p:nvPr>
            <p:ph type="sldNum" sz="quarter" idx="12"/>
          </p:nvPr>
        </p:nvSpPr>
        <p:spPr/>
        <p:txBody>
          <a:bodyPr/>
          <a:lstStyle/>
          <a:p>
            <a:fld id="{A773B20C-5347-4FF9-A9F0-76F937F60217}" type="slidenum">
              <a:rPr lang="en-US" smtClean="0"/>
              <a:pPr/>
              <a:t>5</a:t>
            </a:fld>
            <a:endParaRPr lang="en-US"/>
          </a:p>
        </p:txBody>
      </p:sp>
      <p:sp>
        <p:nvSpPr>
          <p:cNvPr id="5" name="Footer Placeholder 4">
            <a:extLst>
              <a:ext uri="{FF2B5EF4-FFF2-40B4-BE49-F238E27FC236}">
                <a16:creationId xmlns:a16="http://schemas.microsoft.com/office/drawing/2014/main" id="{1B6922FA-53F6-9EB7-6589-A1BB3F7DA417}"/>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044B5AA6-B4A6-95E0-20E1-4CCC19F34A97}"/>
              </a:ext>
            </a:extLst>
          </p:cNvPr>
          <p:cNvSpPr/>
          <p:nvPr/>
        </p:nvSpPr>
        <p:spPr>
          <a:xfrm>
            <a:off x="10515600" y="192801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a:t>
            </a:r>
          </a:p>
          <a:p>
            <a:pPr algn="ctr"/>
            <a:r>
              <a:rPr lang="en-US" sz="3600" dirty="0"/>
              <a:t>c=2</a:t>
            </a:r>
          </a:p>
        </p:txBody>
      </p:sp>
      <p:sp>
        <p:nvSpPr>
          <p:cNvPr id="7" name="Oval 6">
            <a:extLst>
              <a:ext uri="{FF2B5EF4-FFF2-40B4-BE49-F238E27FC236}">
                <a16:creationId xmlns:a16="http://schemas.microsoft.com/office/drawing/2014/main" id="{C115922A-6F74-AD43-A28C-C8650834CEEA}"/>
              </a:ext>
            </a:extLst>
          </p:cNvPr>
          <p:cNvSpPr/>
          <p:nvPr/>
        </p:nvSpPr>
        <p:spPr>
          <a:xfrm>
            <a:off x="9436100" y="370363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1</a:t>
            </a:r>
          </a:p>
          <a:p>
            <a:pPr algn="ctr"/>
            <a:r>
              <a:rPr lang="en-US" sz="3600" dirty="0"/>
              <a:t>c=1</a:t>
            </a:r>
          </a:p>
        </p:txBody>
      </p:sp>
      <p:sp>
        <p:nvSpPr>
          <p:cNvPr id="8" name="Oval 7">
            <a:extLst>
              <a:ext uri="{FF2B5EF4-FFF2-40B4-BE49-F238E27FC236}">
                <a16:creationId xmlns:a16="http://schemas.microsoft.com/office/drawing/2014/main" id="{2FB9A14C-C340-55DB-2528-6C63FC34D0E3}"/>
              </a:ext>
            </a:extLst>
          </p:cNvPr>
          <p:cNvSpPr/>
          <p:nvPr/>
        </p:nvSpPr>
        <p:spPr>
          <a:xfrm>
            <a:off x="8458200" y="192801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a:t>
            </a:r>
          </a:p>
          <a:p>
            <a:pPr algn="ctr"/>
            <a:r>
              <a:rPr lang="en-US" sz="3600" dirty="0"/>
              <a:t>c=3</a:t>
            </a:r>
          </a:p>
        </p:txBody>
      </p:sp>
      <p:sp>
        <p:nvSpPr>
          <p:cNvPr id="9" name="Oval 8">
            <a:extLst>
              <a:ext uri="{FF2B5EF4-FFF2-40B4-BE49-F238E27FC236}">
                <a16:creationId xmlns:a16="http://schemas.microsoft.com/office/drawing/2014/main" id="{83A40B41-30B3-25B3-6F42-3A81336B4899}"/>
              </a:ext>
            </a:extLst>
          </p:cNvPr>
          <p:cNvSpPr/>
          <p:nvPr/>
        </p:nvSpPr>
        <p:spPr>
          <a:xfrm>
            <a:off x="9436100" y="152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4</a:t>
            </a:r>
          </a:p>
          <a:p>
            <a:pPr algn="ctr"/>
            <a:r>
              <a:rPr lang="en-US" sz="3600" dirty="0"/>
              <a:t>c=1</a:t>
            </a:r>
          </a:p>
        </p:txBody>
      </p:sp>
      <p:cxnSp>
        <p:nvCxnSpPr>
          <p:cNvPr id="10" name="Straight Arrow Connector 9">
            <a:extLst>
              <a:ext uri="{FF2B5EF4-FFF2-40B4-BE49-F238E27FC236}">
                <a16:creationId xmlns:a16="http://schemas.microsoft.com/office/drawing/2014/main" id="{FC51B629-878A-4FFF-D9C0-CCEF88D97551}"/>
              </a:ext>
            </a:extLst>
          </p:cNvPr>
          <p:cNvCxnSpPr>
            <a:stCxn id="7" idx="1"/>
            <a:endCxn id="8" idx="4"/>
          </p:cNvCxnSpPr>
          <p:nvPr/>
        </p:nvCxnSpPr>
        <p:spPr>
          <a:xfrm flipH="1" flipV="1">
            <a:off x="9105900" y="3223419"/>
            <a:ext cx="519907" cy="6699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19B29221-CCA5-39BE-5B23-CB1AAC0477C0}"/>
              </a:ext>
            </a:extLst>
          </p:cNvPr>
          <p:cNvCxnSpPr>
            <a:cxnSpLocks/>
            <a:stCxn id="7" idx="7"/>
            <a:endCxn id="6" idx="4"/>
          </p:cNvCxnSpPr>
          <p:nvPr/>
        </p:nvCxnSpPr>
        <p:spPr>
          <a:xfrm flipV="1">
            <a:off x="10541793" y="3223419"/>
            <a:ext cx="621507" cy="6699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E35EFC52-0645-EEE8-85F0-4809E618B8DA}"/>
              </a:ext>
            </a:extLst>
          </p:cNvPr>
          <p:cNvCxnSpPr>
            <a:cxnSpLocks/>
            <a:stCxn id="6" idx="0"/>
            <a:endCxn id="9" idx="5"/>
          </p:cNvCxnSpPr>
          <p:nvPr/>
        </p:nvCxnSpPr>
        <p:spPr>
          <a:xfrm flipH="1" flipV="1">
            <a:off x="10541793" y="1258093"/>
            <a:ext cx="621507" cy="6699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 name="Straight Arrow Connector 12">
            <a:extLst>
              <a:ext uri="{FF2B5EF4-FFF2-40B4-BE49-F238E27FC236}">
                <a16:creationId xmlns:a16="http://schemas.microsoft.com/office/drawing/2014/main" id="{F83A7880-9DBC-4B77-2455-6AE79D19EFCD}"/>
              </a:ext>
            </a:extLst>
          </p:cNvPr>
          <p:cNvCxnSpPr>
            <a:cxnSpLocks/>
            <a:stCxn id="8" idx="0"/>
            <a:endCxn id="9" idx="3"/>
          </p:cNvCxnSpPr>
          <p:nvPr/>
        </p:nvCxnSpPr>
        <p:spPr>
          <a:xfrm flipV="1">
            <a:off x="9105900" y="1258093"/>
            <a:ext cx="519907" cy="6699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2" name="TextBox 21">
            <a:extLst>
              <a:ext uri="{FF2B5EF4-FFF2-40B4-BE49-F238E27FC236}">
                <a16:creationId xmlns:a16="http://schemas.microsoft.com/office/drawing/2014/main" id="{DE59255C-2C8B-2A9A-72F4-8A53468B9DF5}"/>
              </a:ext>
            </a:extLst>
          </p:cNvPr>
          <p:cNvSpPr txBox="1"/>
          <p:nvPr/>
        </p:nvSpPr>
        <p:spPr>
          <a:xfrm>
            <a:off x="7831335" y="3103473"/>
            <a:ext cx="931665" cy="646331"/>
          </a:xfrm>
          <a:prstGeom prst="rect">
            <a:avLst/>
          </a:prstGeom>
          <a:noFill/>
        </p:spPr>
        <p:txBody>
          <a:bodyPr wrap="none" rtlCol="0">
            <a:spAutoFit/>
          </a:bodyPr>
          <a:lstStyle/>
          <a:p>
            <a:pPr algn="ctr"/>
            <a:r>
              <a:rPr lang="en-US" sz="3600" dirty="0"/>
              <a:t>D=5</a:t>
            </a:r>
          </a:p>
        </p:txBody>
      </p:sp>
      <p:grpSp>
        <p:nvGrpSpPr>
          <p:cNvPr id="83" name="Group 82">
            <a:extLst>
              <a:ext uri="{FF2B5EF4-FFF2-40B4-BE49-F238E27FC236}">
                <a16:creationId xmlns:a16="http://schemas.microsoft.com/office/drawing/2014/main" id="{E7AE5A4B-2BB7-67F0-90DD-5DF1F4AE35F5}"/>
              </a:ext>
            </a:extLst>
          </p:cNvPr>
          <p:cNvGrpSpPr/>
          <p:nvPr/>
        </p:nvGrpSpPr>
        <p:grpSpPr>
          <a:xfrm>
            <a:off x="9093201" y="5475288"/>
            <a:ext cx="300038" cy="411162"/>
            <a:chOff x="9093201" y="5475288"/>
            <a:chExt cx="300038" cy="411162"/>
          </a:xfrm>
        </p:grpSpPr>
        <p:sp>
          <p:nvSpPr>
            <p:cNvPr id="68" name="Rectangle 45">
              <a:extLst>
                <a:ext uri="{FF2B5EF4-FFF2-40B4-BE49-F238E27FC236}">
                  <a16:creationId xmlns:a16="http://schemas.microsoft.com/office/drawing/2014/main" id="{13C8AA01-4A60-369D-3C13-95D1D33AB908}"/>
                </a:ext>
              </a:extLst>
            </p:cNvPr>
            <p:cNvSpPr>
              <a:spLocks noChangeArrowheads="1"/>
            </p:cNvSpPr>
            <p:nvPr/>
          </p:nvSpPr>
          <p:spPr bwMode="auto">
            <a:xfrm>
              <a:off x="9093201" y="5475288"/>
              <a:ext cx="117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a:t>𝜏</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9" name="Rectangle 46">
              <a:extLst>
                <a:ext uri="{FF2B5EF4-FFF2-40B4-BE49-F238E27FC236}">
                  <a16:creationId xmlns:a16="http://schemas.microsoft.com/office/drawing/2014/main" id="{EAB55A22-1F02-CDF0-7EFD-5BF469B5B960}"/>
                </a:ext>
              </a:extLst>
            </p:cNvPr>
            <p:cNvSpPr>
              <a:spLocks noChangeArrowheads="1"/>
            </p:cNvSpPr>
            <p:nvPr/>
          </p:nvSpPr>
          <p:spPr bwMode="auto">
            <a:xfrm>
              <a:off x="9210676" y="5619750"/>
              <a:ext cx="182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87" name="Group 86">
            <a:extLst>
              <a:ext uri="{FF2B5EF4-FFF2-40B4-BE49-F238E27FC236}">
                <a16:creationId xmlns:a16="http://schemas.microsoft.com/office/drawing/2014/main" id="{6E5E9433-71A7-AFE8-7C4A-9C9BEFC95AC7}"/>
              </a:ext>
            </a:extLst>
          </p:cNvPr>
          <p:cNvGrpSpPr/>
          <p:nvPr/>
        </p:nvGrpSpPr>
        <p:grpSpPr>
          <a:xfrm>
            <a:off x="10728327" y="5475288"/>
            <a:ext cx="300038" cy="411162"/>
            <a:chOff x="10728327" y="5475288"/>
            <a:chExt cx="300038" cy="411162"/>
          </a:xfrm>
        </p:grpSpPr>
        <p:sp>
          <p:nvSpPr>
            <p:cNvPr id="74" name="Rectangle 51">
              <a:extLst>
                <a:ext uri="{FF2B5EF4-FFF2-40B4-BE49-F238E27FC236}">
                  <a16:creationId xmlns:a16="http://schemas.microsoft.com/office/drawing/2014/main" id="{03072712-AF1E-1093-10D0-C776B417AA3B}"/>
                </a:ext>
              </a:extLst>
            </p:cNvPr>
            <p:cNvSpPr>
              <a:spLocks noChangeArrowheads="1"/>
            </p:cNvSpPr>
            <p:nvPr/>
          </p:nvSpPr>
          <p:spPr bwMode="auto">
            <a:xfrm>
              <a:off x="10728327" y="5475288"/>
              <a:ext cx="117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a:t>𝜏</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5" name="Rectangle 52">
              <a:extLst>
                <a:ext uri="{FF2B5EF4-FFF2-40B4-BE49-F238E27FC236}">
                  <a16:creationId xmlns:a16="http://schemas.microsoft.com/office/drawing/2014/main" id="{F67B6820-BEA6-790C-F8F1-405F6CDB9352}"/>
                </a:ext>
              </a:extLst>
            </p:cNvPr>
            <p:cNvSpPr>
              <a:spLocks noChangeArrowheads="1"/>
            </p:cNvSpPr>
            <p:nvPr/>
          </p:nvSpPr>
          <p:spPr bwMode="auto">
            <a:xfrm>
              <a:off x="10845802" y="5619750"/>
              <a:ext cx="182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88" name="Group 87">
            <a:extLst>
              <a:ext uri="{FF2B5EF4-FFF2-40B4-BE49-F238E27FC236}">
                <a16:creationId xmlns:a16="http://schemas.microsoft.com/office/drawing/2014/main" id="{17C09286-D01A-9B88-74A8-F0A684FD2FEE}"/>
              </a:ext>
            </a:extLst>
          </p:cNvPr>
          <p:cNvGrpSpPr/>
          <p:nvPr/>
        </p:nvGrpSpPr>
        <p:grpSpPr>
          <a:xfrm>
            <a:off x="11272839" y="5475288"/>
            <a:ext cx="300038" cy="411162"/>
            <a:chOff x="11272839" y="5475288"/>
            <a:chExt cx="300038" cy="411162"/>
          </a:xfrm>
        </p:grpSpPr>
        <p:sp>
          <p:nvSpPr>
            <p:cNvPr id="76" name="Rectangle 53">
              <a:extLst>
                <a:ext uri="{FF2B5EF4-FFF2-40B4-BE49-F238E27FC236}">
                  <a16:creationId xmlns:a16="http://schemas.microsoft.com/office/drawing/2014/main" id="{2A9A97F6-5046-123B-2FC7-DA411D729C48}"/>
                </a:ext>
              </a:extLst>
            </p:cNvPr>
            <p:cNvSpPr>
              <a:spLocks noChangeArrowheads="1"/>
            </p:cNvSpPr>
            <p:nvPr/>
          </p:nvSpPr>
          <p:spPr bwMode="auto">
            <a:xfrm>
              <a:off x="11272839" y="5475288"/>
              <a:ext cx="117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a:t>𝜏</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7" name="Rectangle 54">
              <a:extLst>
                <a:ext uri="{FF2B5EF4-FFF2-40B4-BE49-F238E27FC236}">
                  <a16:creationId xmlns:a16="http://schemas.microsoft.com/office/drawing/2014/main" id="{EDF791C8-41C9-4E11-30AE-52FA3E145BFA}"/>
                </a:ext>
              </a:extLst>
            </p:cNvPr>
            <p:cNvSpPr>
              <a:spLocks noChangeArrowheads="1"/>
            </p:cNvSpPr>
            <p:nvPr/>
          </p:nvSpPr>
          <p:spPr bwMode="auto">
            <a:xfrm>
              <a:off x="11390314" y="5619750"/>
              <a:ext cx="182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000000"/>
                  </a:solidFill>
                  <a:effectLst/>
                  <a:latin typeface="Calibri" panose="020F0502020204030204"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85" name="Group 84">
            <a:extLst>
              <a:ext uri="{FF2B5EF4-FFF2-40B4-BE49-F238E27FC236}">
                <a16:creationId xmlns:a16="http://schemas.microsoft.com/office/drawing/2014/main" id="{09BE1212-3D21-270C-6CEF-0F4B7EEB3DCF}"/>
              </a:ext>
            </a:extLst>
          </p:cNvPr>
          <p:cNvGrpSpPr/>
          <p:nvPr/>
        </p:nvGrpSpPr>
        <p:grpSpPr>
          <a:xfrm>
            <a:off x="9637714" y="5475288"/>
            <a:ext cx="300038" cy="808037"/>
            <a:chOff x="9637714" y="5475288"/>
            <a:chExt cx="300038" cy="808037"/>
          </a:xfrm>
        </p:grpSpPr>
        <p:sp>
          <p:nvSpPr>
            <p:cNvPr id="70" name="Rectangle 47">
              <a:extLst>
                <a:ext uri="{FF2B5EF4-FFF2-40B4-BE49-F238E27FC236}">
                  <a16:creationId xmlns:a16="http://schemas.microsoft.com/office/drawing/2014/main" id="{DE7B808B-732F-01FE-7F2C-F41AEF12631D}"/>
                </a:ext>
              </a:extLst>
            </p:cNvPr>
            <p:cNvSpPr>
              <a:spLocks noChangeArrowheads="1"/>
            </p:cNvSpPr>
            <p:nvPr/>
          </p:nvSpPr>
          <p:spPr bwMode="auto">
            <a:xfrm>
              <a:off x="9637714" y="5475288"/>
              <a:ext cx="117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a:t>𝜏</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1" name="Rectangle 48">
              <a:extLst>
                <a:ext uri="{FF2B5EF4-FFF2-40B4-BE49-F238E27FC236}">
                  <a16:creationId xmlns:a16="http://schemas.microsoft.com/office/drawing/2014/main" id="{E1216DC6-2A0E-5808-3172-90EBD74BCE60}"/>
                </a:ext>
              </a:extLst>
            </p:cNvPr>
            <p:cNvSpPr>
              <a:spLocks noChangeArrowheads="1"/>
            </p:cNvSpPr>
            <p:nvPr/>
          </p:nvSpPr>
          <p:spPr bwMode="auto">
            <a:xfrm>
              <a:off x="9755189" y="5619750"/>
              <a:ext cx="182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000000"/>
                  </a:solidFill>
                  <a:effectLst/>
                  <a:latin typeface="Calibri" panose="020F0502020204030204"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9" name="Rectangle 56">
              <a:extLst>
                <a:ext uri="{FF2B5EF4-FFF2-40B4-BE49-F238E27FC236}">
                  <a16:creationId xmlns:a16="http://schemas.microsoft.com/office/drawing/2014/main" id="{3A37B9DB-3135-92F3-674E-5B856B1F3CC2}"/>
                </a:ext>
              </a:extLst>
            </p:cNvPr>
            <p:cNvSpPr>
              <a:spLocks noChangeArrowheads="1"/>
            </p:cNvSpPr>
            <p:nvPr/>
          </p:nvSpPr>
          <p:spPr bwMode="auto">
            <a:xfrm>
              <a:off x="9637714" y="5872163"/>
              <a:ext cx="117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a:t>𝜏</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0" name="Rectangle 57">
              <a:extLst>
                <a:ext uri="{FF2B5EF4-FFF2-40B4-BE49-F238E27FC236}">
                  <a16:creationId xmlns:a16="http://schemas.microsoft.com/office/drawing/2014/main" id="{239E48EF-E73F-BA0D-A522-9A04A3404FB3}"/>
                </a:ext>
              </a:extLst>
            </p:cNvPr>
            <p:cNvSpPr>
              <a:spLocks noChangeArrowheads="1"/>
            </p:cNvSpPr>
            <p:nvPr/>
          </p:nvSpPr>
          <p:spPr bwMode="auto">
            <a:xfrm>
              <a:off x="9755189" y="6016625"/>
              <a:ext cx="182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000000"/>
                  </a:solidFill>
                  <a:effectLst/>
                  <a:latin typeface="Calibri" panose="020F0502020204030204"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86" name="Group 85">
            <a:extLst>
              <a:ext uri="{FF2B5EF4-FFF2-40B4-BE49-F238E27FC236}">
                <a16:creationId xmlns:a16="http://schemas.microsoft.com/office/drawing/2014/main" id="{AABC5AAB-4493-D2F5-A61B-F73E4C22B3D0}"/>
              </a:ext>
            </a:extLst>
          </p:cNvPr>
          <p:cNvGrpSpPr/>
          <p:nvPr/>
        </p:nvGrpSpPr>
        <p:grpSpPr>
          <a:xfrm>
            <a:off x="10183814" y="5475288"/>
            <a:ext cx="300038" cy="808037"/>
            <a:chOff x="10183814" y="5475288"/>
            <a:chExt cx="300038" cy="808037"/>
          </a:xfrm>
        </p:grpSpPr>
        <p:sp>
          <p:nvSpPr>
            <p:cNvPr id="72" name="Rectangle 49">
              <a:extLst>
                <a:ext uri="{FF2B5EF4-FFF2-40B4-BE49-F238E27FC236}">
                  <a16:creationId xmlns:a16="http://schemas.microsoft.com/office/drawing/2014/main" id="{B8C2BEDE-1D33-88D4-0821-5A9DE8F4B82A}"/>
                </a:ext>
              </a:extLst>
            </p:cNvPr>
            <p:cNvSpPr>
              <a:spLocks noChangeArrowheads="1"/>
            </p:cNvSpPr>
            <p:nvPr/>
          </p:nvSpPr>
          <p:spPr bwMode="auto">
            <a:xfrm>
              <a:off x="10183814" y="5475288"/>
              <a:ext cx="117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a:t>𝜏</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3" name="Rectangle 50">
              <a:extLst>
                <a:ext uri="{FF2B5EF4-FFF2-40B4-BE49-F238E27FC236}">
                  <a16:creationId xmlns:a16="http://schemas.microsoft.com/office/drawing/2014/main" id="{002AE530-3FE5-A86C-9E42-C99B03D0A407}"/>
                </a:ext>
              </a:extLst>
            </p:cNvPr>
            <p:cNvSpPr>
              <a:spLocks noChangeArrowheads="1"/>
            </p:cNvSpPr>
            <p:nvPr/>
          </p:nvSpPr>
          <p:spPr bwMode="auto">
            <a:xfrm>
              <a:off x="10301289" y="5619750"/>
              <a:ext cx="182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1" name="Rectangle 58">
              <a:extLst>
                <a:ext uri="{FF2B5EF4-FFF2-40B4-BE49-F238E27FC236}">
                  <a16:creationId xmlns:a16="http://schemas.microsoft.com/office/drawing/2014/main" id="{D8E50487-4D14-5B52-08BF-24323861FCA7}"/>
                </a:ext>
              </a:extLst>
            </p:cNvPr>
            <p:cNvSpPr>
              <a:spLocks noChangeArrowheads="1"/>
            </p:cNvSpPr>
            <p:nvPr/>
          </p:nvSpPr>
          <p:spPr bwMode="auto">
            <a:xfrm>
              <a:off x="10183814" y="5872163"/>
              <a:ext cx="117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a:t>𝜏</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2" name="Rectangle 59">
              <a:extLst>
                <a:ext uri="{FF2B5EF4-FFF2-40B4-BE49-F238E27FC236}">
                  <a16:creationId xmlns:a16="http://schemas.microsoft.com/office/drawing/2014/main" id="{99672262-9C75-904C-E3A5-E104942AB720}"/>
                </a:ext>
              </a:extLst>
            </p:cNvPr>
            <p:cNvSpPr>
              <a:spLocks noChangeArrowheads="1"/>
            </p:cNvSpPr>
            <p:nvPr/>
          </p:nvSpPr>
          <p:spPr bwMode="auto">
            <a:xfrm>
              <a:off x="10301289" y="6016625"/>
              <a:ext cx="182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90" name="TextBox 89">
            <a:extLst>
              <a:ext uri="{FF2B5EF4-FFF2-40B4-BE49-F238E27FC236}">
                <a16:creationId xmlns:a16="http://schemas.microsoft.com/office/drawing/2014/main" id="{0E0393E9-2393-3738-0B44-81128755A279}"/>
              </a:ext>
            </a:extLst>
          </p:cNvPr>
          <p:cNvSpPr txBox="1"/>
          <p:nvPr/>
        </p:nvSpPr>
        <p:spPr>
          <a:xfrm>
            <a:off x="7849768" y="3544669"/>
            <a:ext cx="894797" cy="646331"/>
          </a:xfrm>
          <a:prstGeom prst="rect">
            <a:avLst/>
          </a:prstGeom>
          <a:noFill/>
        </p:spPr>
        <p:txBody>
          <a:bodyPr wrap="none" rtlCol="0">
            <a:spAutoFit/>
          </a:bodyPr>
          <a:lstStyle/>
          <a:p>
            <a:pPr algn="ctr"/>
            <a:r>
              <a:rPr lang="en-US" sz="3600" dirty="0"/>
              <a:t>C=7</a:t>
            </a:r>
          </a:p>
        </p:txBody>
      </p:sp>
    </p:spTree>
    <p:extLst>
      <p:ext uri="{BB962C8B-B14F-4D97-AF65-F5344CB8AC3E}">
        <p14:creationId xmlns:p14="http://schemas.microsoft.com/office/powerpoint/2010/main" val="313639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1000"/>
                                  </p:stCondLst>
                                  <p:childTnLst>
                                    <p:set>
                                      <p:cBhvr>
                                        <p:cTn id="16" dur="1" fill="hold">
                                          <p:stCondLst>
                                            <p:cond delay="0"/>
                                          </p:stCondLst>
                                        </p:cTn>
                                        <p:tgtEl>
                                          <p:spTgt spid="16"/>
                                        </p:tgtEl>
                                        <p:attrNameLst>
                                          <p:attrName>style.visibility</p:attrName>
                                        </p:attrNameLst>
                                      </p:cBhvr>
                                      <p:to>
                                        <p:strVal val="visible"/>
                                      </p:to>
                                    </p:set>
                                  </p:childTnLst>
                                </p:cTn>
                              </p:par>
                            </p:childTnLst>
                          </p:cTn>
                        </p:par>
                        <p:par>
                          <p:cTn id="17" fill="hold">
                            <p:stCondLst>
                              <p:cond delay="1000"/>
                            </p:stCondLst>
                            <p:childTnLst>
                              <p:par>
                                <p:cTn id="18" presetID="1" presetClass="emph" presetSubtype="2" fill="hold" nodeType="afterEffect">
                                  <p:stCondLst>
                                    <p:cond delay="1000"/>
                                  </p:stCondLst>
                                  <p:childTnLst>
                                    <p:animClr clrSpc="rgb" dir="cw">
                                      <p:cBhvr>
                                        <p:cTn id="19" dur="10" fill="hold"/>
                                        <p:tgtEl>
                                          <p:spTgt spid="7"/>
                                        </p:tgtEl>
                                        <p:attrNameLst>
                                          <p:attrName>fillcolor</p:attrName>
                                        </p:attrNameLst>
                                      </p:cBhvr>
                                      <p:to>
                                        <a:srgbClr val="47FF4D"/>
                                      </p:to>
                                    </p:animClr>
                                    <p:set>
                                      <p:cBhvr>
                                        <p:cTn id="20" dur="10" fill="hold"/>
                                        <p:tgtEl>
                                          <p:spTgt spid="7"/>
                                        </p:tgtEl>
                                        <p:attrNameLst>
                                          <p:attrName>fill.type</p:attrName>
                                        </p:attrNameLst>
                                      </p:cBhvr>
                                      <p:to>
                                        <p:strVal val="solid"/>
                                      </p:to>
                                    </p:set>
                                    <p:set>
                                      <p:cBhvr>
                                        <p:cTn id="21" dur="10" fill="hold"/>
                                        <p:tgtEl>
                                          <p:spTgt spid="7"/>
                                        </p:tgtEl>
                                        <p:attrNameLst>
                                          <p:attrName>fill.on</p:attrName>
                                        </p:attrNameLst>
                                      </p:cBhvr>
                                      <p:to>
                                        <p:strVal val="true"/>
                                      </p:to>
                                    </p:set>
                                  </p:childTnLst>
                                </p:cTn>
                              </p:par>
                              <p:par>
                                <p:cTn id="22" presetID="1" presetClass="entr" presetSubtype="0" fill="hold" nodeType="withEffect">
                                  <p:stCondLst>
                                    <p:cond delay="1000"/>
                                  </p:stCondLst>
                                  <p:childTnLst>
                                    <p:set>
                                      <p:cBhvr>
                                        <p:cTn id="23" dur="1" fill="hold">
                                          <p:stCondLst>
                                            <p:cond delay="0"/>
                                          </p:stCondLst>
                                        </p:cTn>
                                        <p:tgtEl>
                                          <p:spTgt spid="83"/>
                                        </p:tgtEl>
                                        <p:attrNameLst>
                                          <p:attrName>style.visibility</p:attrName>
                                        </p:attrNameLst>
                                      </p:cBhvr>
                                      <p:to>
                                        <p:strVal val="visible"/>
                                      </p:to>
                                    </p:set>
                                  </p:childTnLst>
                                </p:cTn>
                              </p:par>
                            </p:childTnLst>
                          </p:cTn>
                        </p:par>
                        <p:par>
                          <p:cTn id="24" fill="hold">
                            <p:stCondLst>
                              <p:cond delay="2010"/>
                            </p:stCondLst>
                            <p:childTnLst>
                              <p:par>
                                <p:cTn id="25" presetID="1" presetClass="emph" presetSubtype="2" fill="hold" nodeType="afterEffect">
                                  <p:stCondLst>
                                    <p:cond delay="1000"/>
                                  </p:stCondLst>
                                  <p:childTnLst>
                                    <p:animClr clrSpc="rgb" dir="cw">
                                      <p:cBhvr>
                                        <p:cTn id="26" dur="10" fill="hold"/>
                                        <p:tgtEl>
                                          <p:spTgt spid="8"/>
                                        </p:tgtEl>
                                        <p:attrNameLst>
                                          <p:attrName>fillcolor</p:attrName>
                                        </p:attrNameLst>
                                      </p:cBhvr>
                                      <p:to>
                                        <a:srgbClr val="47FF4D"/>
                                      </p:to>
                                    </p:animClr>
                                    <p:set>
                                      <p:cBhvr>
                                        <p:cTn id="27" dur="10" fill="hold"/>
                                        <p:tgtEl>
                                          <p:spTgt spid="8"/>
                                        </p:tgtEl>
                                        <p:attrNameLst>
                                          <p:attrName>fill.type</p:attrName>
                                        </p:attrNameLst>
                                      </p:cBhvr>
                                      <p:to>
                                        <p:strVal val="solid"/>
                                      </p:to>
                                    </p:set>
                                    <p:set>
                                      <p:cBhvr>
                                        <p:cTn id="28" dur="10" fill="hold"/>
                                        <p:tgtEl>
                                          <p:spTgt spid="8"/>
                                        </p:tgtEl>
                                        <p:attrNameLst>
                                          <p:attrName>fill.on</p:attrName>
                                        </p:attrNameLst>
                                      </p:cBhvr>
                                      <p:to>
                                        <p:strVal val="true"/>
                                      </p:to>
                                    </p:set>
                                  </p:childTnLst>
                                </p:cTn>
                              </p:par>
                              <p:par>
                                <p:cTn id="29" presetID="1" presetClass="emph" presetSubtype="2" fill="hold" nodeType="withEffect">
                                  <p:stCondLst>
                                    <p:cond delay="1000"/>
                                  </p:stCondLst>
                                  <p:childTnLst>
                                    <p:animClr clrSpc="rgb" dir="cw">
                                      <p:cBhvr>
                                        <p:cTn id="30" dur="10" fill="hold"/>
                                        <p:tgtEl>
                                          <p:spTgt spid="7"/>
                                        </p:tgtEl>
                                        <p:attrNameLst>
                                          <p:attrName>fillcolor</p:attrName>
                                        </p:attrNameLst>
                                      </p:cBhvr>
                                      <p:to>
                                        <a:srgbClr val="3F3F3F"/>
                                      </p:to>
                                    </p:animClr>
                                    <p:set>
                                      <p:cBhvr>
                                        <p:cTn id="31" dur="10" fill="hold"/>
                                        <p:tgtEl>
                                          <p:spTgt spid="7"/>
                                        </p:tgtEl>
                                        <p:attrNameLst>
                                          <p:attrName>fill.type</p:attrName>
                                        </p:attrNameLst>
                                      </p:cBhvr>
                                      <p:to>
                                        <p:strVal val="solid"/>
                                      </p:to>
                                    </p:set>
                                    <p:set>
                                      <p:cBhvr>
                                        <p:cTn id="32" dur="10" fill="hold"/>
                                        <p:tgtEl>
                                          <p:spTgt spid="7"/>
                                        </p:tgtEl>
                                        <p:attrNameLst>
                                          <p:attrName>fill.on</p:attrName>
                                        </p:attrNameLst>
                                      </p:cBhvr>
                                      <p:to>
                                        <p:strVal val="true"/>
                                      </p:to>
                                    </p:set>
                                  </p:childTnLst>
                                </p:cTn>
                              </p:par>
                              <p:par>
                                <p:cTn id="33" presetID="1" presetClass="emph" presetSubtype="2" fill="hold" nodeType="withEffect">
                                  <p:stCondLst>
                                    <p:cond delay="1000"/>
                                  </p:stCondLst>
                                  <p:childTnLst>
                                    <p:animClr clrSpc="rgb" dir="cw">
                                      <p:cBhvr>
                                        <p:cTn id="34" dur="10" fill="hold"/>
                                        <p:tgtEl>
                                          <p:spTgt spid="6"/>
                                        </p:tgtEl>
                                        <p:attrNameLst>
                                          <p:attrName>fillcolor</p:attrName>
                                        </p:attrNameLst>
                                      </p:cBhvr>
                                      <p:to>
                                        <a:srgbClr val="47FF4D"/>
                                      </p:to>
                                    </p:animClr>
                                    <p:set>
                                      <p:cBhvr>
                                        <p:cTn id="35" dur="10" fill="hold"/>
                                        <p:tgtEl>
                                          <p:spTgt spid="6"/>
                                        </p:tgtEl>
                                        <p:attrNameLst>
                                          <p:attrName>fill.type</p:attrName>
                                        </p:attrNameLst>
                                      </p:cBhvr>
                                      <p:to>
                                        <p:strVal val="solid"/>
                                      </p:to>
                                    </p:set>
                                    <p:set>
                                      <p:cBhvr>
                                        <p:cTn id="36" dur="10" fill="hold"/>
                                        <p:tgtEl>
                                          <p:spTgt spid="6"/>
                                        </p:tgtEl>
                                        <p:attrNameLst>
                                          <p:attrName>fill.on</p:attrName>
                                        </p:attrNameLst>
                                      </p:cBhvr>
                                      <p:to>
                                        <p:strVal val="true"/>
                                      </p:to>
                                    </p:set>
                                  </p:childTnLst>
                                </p:cTn>
                              </p:par>
                              <p:par>
                                <p:cTn id="37" presetID="1" presetClass="entr" presetSubtype="0" fill="hold" nodeType="withEffect">
                                  <p:stCondLst>
                                    <p:cond delay="1000"/>
                                  </p:stCondLst>
                                  <p:childTnLst>
                                    <p:set>
                                      <p:cBhvr>
                                        <p:cTn id="38" dur="1" fill="hold">
                                          <p:stCondLst>
                                            <p:cond delay="0"/>
                                          </p:stCondLst>
                                        </p:cTn>
                                        <p:tgtEl>
                                          <p:spTgt spid="85"/>
                                        </p:tgtEl>
                                        <p:attrNameLst>
                                          <p:attrName>style.visibility</p:attrName>
                                        </p:attrNameLst>
                                      </p:cBhvr>
                                      <p:to>
                                        <p:strVal val="visible"/>
                                      </p:to>
                                    </p:set>
                                  </p:childTnLst>
                                </p:cTn>
                              </p:par>
                            </p:childTnLst>
                          </p:cTn>
                        </p:par>
                        <p:par>
                          <p:cTn id="39" fill="hold">
                            <p:stCondLst>
                              <p:cond delay="3020"/>
                            </p:stCondLst>
                            <p:childTnLst>
                              <p:par>
                                <p:cTn id="40" presetID="1" presetClass="entr" presetSubtype="0" fill="hold" nodeType="afterEffect">
                                  <p:stCondLst>
                                    <p:cond delay="1000"/>
                                  </p:stCondLst>
                                  <p:childTnLst>
                                    <p:set>
                                      <p:cBhvr>
                                        <p:cTn id="41" dur="1" fill="hold">
                                          <p:stCondLst>
                                            <p:cond delay="0"/>
                                          </p:stCondLst>
                                        </p:cTn>
                                        <p:tgtEl>
                                          <p:spTgt spid="86"/>
                                        </p:tgtEl>
                                        <p:attrNameLst>
                                          <p:attrName>style.visibility</p:attrName>
                                        </p:attrNameLst>
                                      </p:cBhvr>
                                      <p:to>
                                        <p:strVal val="visible"/>
                                      </p:to>
                                    </p:set>
                                  </p:childTnLst>
                                </p:cTn>
                              </p:par>
                            </p:childTnLst>
                          </p:cTn>
                        </p:par>
                        <p:par>
                          <p:cTn id="42" fill="hold">
                            <p:stCondLst>
                              <p:cond delay="4020"/>
                            </p:stCondLst>
                            <p:childTnLst>
                              <p:par>
                                <p:cTn id="43" presetID="1" presetClass="emph" presetSubtype="2" fill="hold" nodeType="afterEffect">
                                  <p:stCondLst>
                                    <p:cond delay="1000"/>
                                  </p:stCondLst>
                                  <p:childTnLst>
                                    <p:animClr clrSpc="rgb" dir="cw">
                                      <p:cBhvr>
                                        <p:cTn id="44" dur="10" fill="hold"/>
                                        <p:tgtEl>
                                          <p:spTgt spid="6"/>
                                        </p:tgtEl>
                                        <p:attrNameLst>
                                          <p:attrName>fillcolor</p:attrName>
                                        </p:attrNameLst>
                                      </p:cBhvr>
                                      <p:to>
                                        <a:srgbClr val="3F3F3F"/>
                                      </p:to>
                                    </p:animClr>
                                    <p:set>
                                      <p:cBhvr>
                                        <p:cTn id="45" dur="10" fill="hold"/>
                                        <p:tgtEl>
                                          <p:spTgt spid="6"/>
                                        </p:tgtEl>
                                        <p:attrNameLst>
                                          <p:attrName>fill.type</p:attrName>
                                        </p:attrNameLst>
                                      </p:cBhvr>
                                      <p:to>
                                        <p:strVal val="solid"/>
                                      </p:to>
                                    </p:set>
                                    <p:set>
                                      <p:cBhvr>
                                        <p:cTn id="46" dur="10" fill="hold"/>
                                        <p:tgtEl>
                                          <p:spTgt spid="6"/>
                                        </p:tgtEl>
                                        <p:attrNameLst>
                                          <p:attrName>fill.on</p:attrName>
                                        </p:attrNameLst>
                                      </p:cBhvr>
                                      <p:to>
                                        <p:strVal val="true"/>
                                      </p:to>
                                    </p:set>
                                  </p:childTnLst>
                                </p:cTn>
                              </p:par>
                              <p:par>
                                <p:cTn id="47" presetID="1" presetClass="entr" presetSubtype="0" fill="hold" nodeType="withEffect">
                                  <p:stCondLst>
                                    <p:cond delay="1000"/>
                                  </p:stCondLst>
                                  <p:childTnLst>
                                    <p:set>
                                      <p:cBhvr>
                                        <p:cTn id="48" dur="1" fill="hold">
                                          <p:stCondLst>
                                            <p:cond delay="0"/>
                                          </p:stCondLst>
                                        </p:cTn>
                                        <p:tgtEl>
                                          <p:spTgt spid="87"/>
                                        </p:tgtEl>
                                        <p:attrNameLst>
                                          <p:attrName>style.visibility</p:attrName>
                                        </p:attrNameLst>
                                      </p:cBhvr>
                                      <p:to>
                                        <p:strVal val="visible"/>
                                      </p:to>
                                    </p:set>
                                  </p:childTnLst>
                                </p:cTn>
                              </p:par>
                            </p:childTnLst>
                          </p:cTn>
                        </p:par>
                        <p:par>
                          <p:cTn id="49" fill="hold">
                            <p:stCondLst>
                              <p:cond delay="5030"/>
                            </p:stCondLst>
                            <p:childTnLst>
                              <p:par>
                                <p:cTn id="50" presetID="1" presetClass="emph" presetSubtype="2" fill="hold" nodeType="afterEffect">
                                  <p:stCondLst>
                                    <p:cond delay="1000"/>
                                  </p:stCondLst>
                                  <p:childTnLst>
                                    <p:animClr clrSpc="rgb" dir="cw">
                                      <p:cBhvr>
                                        <p:cTn id="51" dur="10" fill="hold"/>
                                        <p:tgtEl>
                                          <p:spTgt spid="9"/>
                                        </p:tgtEl>
                                        <p:attrNameLst>
                                          <p:attrName>fillcolor</p:attrName>
                                        </p:attrNameLst>
                                      </p:cBhvr>
                                      <p:to>
                                        <a:srgbClr val="47FF4D"/>
                                      </p:to>
                                    </p:animClr>
                                    <p:set>
                                      <p:cBhvr>
                                        <p:cTn id="52" dur="10" fill="hold"/>
                                        <p:tgtEl>
                                          <p:spTgt spid="9"/>
                                        </p:tgtEl>
                                        <p:attrNameLst>
                                          <p:attrName>fill.type</p:attrName>
                                        </p:attrNameLst>
                                      </p:cBhvr>
                                      <p:to>
                                        <p:strVal val="solid"/>
                                      </p:to>
                                    </p:set>
                                    <p:set>
                                      <p:cBhvr>
                                        <p:cTn id="53" dur="10" fill="hold"/>
                                        <p:tgtEl>
                                          <p:spTgt spid="9"/>
                                        </p:tgtEl>
                                        <p:attrNameLst>
                                          <p:attrName>fill.on</p:attrName>
                                        </p:attrNameLst>
                                      </p:cBhvr>
                                      <p:to>
                                        <p:strVal val="true"/>
                                      </p:to>
                                    </p:set>
                                  </p:childTnLst>
                                </p:cTn>
                              </p:par>
                              <p:par>
                                <p:cTn id="54" presetID="1" presetClass="emph" presetSubtype="2" fill="hold" nodeType="withEffect">
                                  <p:stCondLst>
                                    <p:cond delay="1000"/>
                                  </p:stCondLst>
                                  <p:childTnLst>
                                    <p:animClr clrSpc="rgb" dir="cw">
                                      <p:cBhvr>
                                        <p:cTn id="55" dur="10" fill="hold"/>
                                        <p:tgtEl>
                                          <p:spTgt spid="8"/>
                                        </p:tgtEl>
                                        <p:attrNameLst>
                                          <p:attrName>fillcolor</p:attrName>
                                        </p:attrNameLst>
                                      </p:cBhvr>
                                      <p:to>
                                        <a:srgbClr val="3F3F3F"/>
                                      </p:to>
                                    </p:animClr>
                                    <p:set>
                                      <p:cBhvr>
                                        <p:cTn id="56" dur="10" fill="hold"/>
                                        <p:tgtEl>
                                          <p:spTgt spid="8"/>
                                        </p:tgtEl>
                                        <p:attrNameLst>
                                          <p:attrName>fill.type</p:attrName>
                                        </p:attrNameLst>
                                      </p:cBhvr>
                                      <p:to>
                                        <p:strVal val="solid"/>
                                      </p:to>
                                    </p:set>
                                    <p:set>
                                      <p:cBhvr>
                                        <p:cTn id="57" dur="10" fill="hold"/>
                                        <p:tgtEl>
                                          <p:spTgt spid="8"/>
                                        </p:tgtEl>
                                        <p:attrNameLst>
                                          <p:attrName>fill.on</p:attrName>
                                        </p:attrNameLst>
                                      </p:cBhvr>
                                      <p:to>
                                        <p:strVal val="true"/>
                                      </p:to>
                                    </p:set>
                                  </p:childTnLst>
                                </p:cTn>
                              </p:par>
                              <p:par>
                                <p:cTn id="58" presetID="1" presetClass="entr" presetSubtype="0" fill="hold" nodeType="withEffect">
                                  <p:stCondLst>
                                    <p:cond delay="1000"/>
                                  </p:stCondLst>
                                  <p:childTnLst>
                                    <p:set>
                                      <p:cBhvr>
                                        <p:cTn id="59" dur="1" fill="hold">
                                          <p:stCondLst>
                                            <p:cond delay="0"/>
                                          </p:stCondLst>
                                        </p:cTn>
                                        <p:tgtEl>
                                          <p:spTgt spid="88"/>
                                        </p:tgtEl>
                                        <p:attrNameLst>
                                          <p:attrName>style.visibility</p:attrName>
                                        </p:attrNameLst>
                                      </p:cBhvr>
                                      <p:to>
                                        <p:strVal val="visible"/>
                                      </p:to>
                                    </p:set>
                                  </p:childTnLst>
                                </p:cTn>
                              </p:par>
                            </p:childTnLst>
                          </p:cTn>
                        </p:par>
                        <p:par>
                          <p:cTn id="60" fill="hold">
                            <p:stCondLst>
                              <p:cond delay="6040"/>
                            </p:stCondLst>
                            <p:childTnLst>
                              <p:par>
                                <p:cTn id="61" presetID="1" presetClass="emph" presetSubtype="2" fill="hold" nodeType="afterEffect">
                                  <p:stCondLst>
                                    <p:cond delay="1000"/>
                                  </p:stCondLst>
                                  <p:childTnLst>
                                    <p:animClr clrSpc="rgb" dir="cw">
                                      <p:cBhvr>
                                        <p:cTn id="62" dur="10" fill="hold"/>
                                        <p:tgtEl>
                                          <p:spTgt spid="9"/>
                                        </p:tgtEl>
                                        <p:attrNameLst>
                                          <p:attrName>fillcolor</p:attrName>
                                        </p:attrNameLst>
                                      </p:cBhvr>
                                      <p:to>
                                        <a:srgbClr val="3F3F3F"/>
                                      </p:to>
                                    </p:animClr>
                                    <p:set>
                                      <p:cBhvr>
                                        <p:cTn id="63" dur="10" fill="hold"/>
                                        <p:tgtEl>
                                          <p:spTgt spid="9"/>
                                        </p:tgtEl>
                                        <p:attrNameLst>
                                          <p:attrName>fill.type</p:attrName>
                                        </p:attrNameLst>
                                      </p:cBhvr>
                                      <p:to>
                                        <p:strVal val="solid"/>
                                      </p:to>
                                    </p:set>
                                    <p:set>
                                      <p:cBhvr>
                                        <p:cTn id="64" dur="10" fill="hold"/>
                                        <p:tgtEl>
                                          <p:spTgt spid="9"/>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3116-285B-5332-85B9-1076A7490CA1}"/>
              </a:ext>
            </a:extLst>
          </p:cNvPr>
          <p:cNvSpPr>
            <a:spLocks noGrp="1"/>
          </p:cNvSpPr>
          <p:nvPr>
            <p:ph type="title"/>
          </p:nvPr>
        </p:nvSpPr>
        <p:spPr/>
        <p:txBody>
          <a:bodyPr/>
          <a:lstStyle/>
          <a:p>
            <a:r>
              <a:rPr lang="en-US" dirty="0"/>
              <a:t>Span and Subgraph Work</a:t>
            </a:r>
          </a:p>
        </p:txBody>
      </p:sp>
      <p:sp>
        <p:nvSpPr>
          <p:cNvPr id="3" name="Content Placeholder 2">
            <a:extLst>
              <a:ext uri="{FF2B5EF4-FFF2-40B4-BE49-F238E27FC236}">
                <a16:creationId xmlns:a16="http://schemas.microsoft.com/office/drawing/2014/main" id="{426AEF74-A240-B91B-42BC-53A85E5E3777}"/>
              </a:ext>
            </a:extLst>
          </p:cNvPr>
          <p:cNvSpPr>
            <a:spLocks noGrp="1"/>
          </p:cNvSpPr>
          <p:nvPr>
            <p:ph idx="1"/>
          </p:nvPr>
        </p:nvSpPr>
        <p:spPr>
          <a:xfrm>
            <a:off x="609600" y="1600201"/>
            <a:ext cx="7200900" cy="4525963"/>
          </a:xfrm>
        </p:spPr>
        <p:txBody>
          <a:bodyPr>
            <a:normAutofit fontScale="92500" lnSpcReduction="10000"/>
          </a:bodyPr>
          <a:lstStyle/>
          <a:p>
            <a:pPr>
              <a:lnSpc>
                <a:spcPct val="120000"/>
              </a:lnSpc>
            </a:pPr>
            <a:r>
              <a:rPr lang="en-US" dirty="0"/>
              <a:t>Each subtask has a </a:t>
            </a:r>
            <a:r>
              <a:rPr lang="en-US" i="1" dirty="0"/>
              <a:t>span</a:t>
            </a:r>
            <a:r>
              <a:rPr lang="en-US" dirty="0"/>
              <a:t> (𝓁) indicating the longest path to completion</a:t>
            </a:r>
          </a:p>
          <a:p>
            <a:pPr lvl="1">
              <a:lnSpc>
                <a:spcPct val="120000"/>
              </a:lnSpc>
            </a:pPr>
            <a:r>
              <a:rPr lang="en-US" dirty="0"/>
              <a:t>Task span (L) is the greatest subtask span</a:t>
            </a:r>
          </a:p>
          <a:p>
            <a:pPr lvl="1">
              <a:lnSpc>
                <a:spcPct val="120000"/>
              </a:lnSpc>
            </a:pPr>
            <a:r>
              <a:rPr lang="en-US" dirty="0"/>
              <a:t>Indicates how long the task takes to complete on infinite cores </a:t>
            </a:r>
          </a:p>
          <a:p>
            <a:pPr>
              <a:lnSpc>
                <a:spcPct val="120000"/>
              </a:lnSpc>
            </a:pPr>
            <a:r>
              <a:rPr lang="en-US" dirty="0"/>
              <a:t>Each subtask has a </a:t>
            </a:r>
            <a:r>
              <a:rPr lang="en-US" i="1" dirty="0"/>
              <a:t>subgraph work</a:t>
            </a:r>
            <a:r>
              <a:rPr lang="en-US" dirty="0"/>
              <a:t> (𝓌) indicating the total workload of those vertices it precedes (and its own)</a:t>
            </a:r>
          </a:p>
          <a:p>
            <a:pPr>
              <a:lnSpc>
                <a:spcPct val="120000"/>
              </a:lnSpc>
            </a:pPr>
            <a:r>
              <a:rPr lang="en-US" dirty="0"/>
              <a:t>Each value can be found in O(|V|+|E|) time</a:t>
            </a:r>
          </a:p>
        </p:txBody>
      </p:sp>
      <p:sp>
        <p:nvSpPr>
          <p:cNvPr id="4" name="Slide Number Placeholder 3">
            <a:extLst>
              <a:ext uri="{FF2B5EF4-FFF2-40B4-BE49-F238E27FC236}">
                <a16:creationId xmlns:a16="http://schemas.microsoft.com/office/drawing/2014/main" id="{93FFC4FB-4697-1C2E-226F-5F7430F95CBA}"/>
              </a:ext>
            </a:extLst>
          </p:cNvPr>
          <p:cNvSpPr>
            <a:spLocks noGrp="1"/>
          </p:cNvSpPr>
          <p:nvPr>
            <p:ph type="sldNum" sz="quarter" idx="12"/>
          </p:nvPr>
        </p:nvSpPr>
        <p:spPr/>
        <p:txBody>
          <a:bodyPr/>
          <a:lstStyle/>
          <a:p>
            <a:fld id="{A773B20C-5347-4FF9-A9F0-76F937F60217}" type="slidenum">
              <a:rPr lang="en-US" smtClean="0"/>
              <a:pPr/>
              <a:t>6</a:t>
            </a:fld>
            <a:endParaRPr lang="en-US"/>
          </a:p>
        </p:txBody>
      </p:sp>
      <p:sp>
        <p:nvSpPr>
          <p:cNvPr id="5" name="Footer Placeholder 4">
            <a:extLst>
              <a:ext uri="{FF2B5EF4-FFF2-40B4-BE49-F238E27FC236}">
                <a16:creationId xmlns:a16="http://schemas.microsoft.com/office/drawing/2014/main" id="{1B6922FA-53F6-9EB7-6589-A1BB3F7DA417}"/>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044B5AA6-B4A6-95E0-20E1-4CCC19F34A97}"/>
              </a:ext>
            </a:extLst>
          </p:cNvPr>
          <p:cNvSpPr/>
          <p:nvPr/>
        </p:nvSpPr>
        <p:spPr>
          <a:xfrm>
            <a:off x="10515600" y="192801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a:t>
            </a:r>
          </a:p>
          <a:p>
            <a:pPr algn="ctr"/>
            <a:r>
              <a:rPr lang="en-US" sz="3600" dirty="0"/>
              <a:t>c=2</a:t>
            </a:r>
          </a:p>
        </p:txBody>
      </p:sp>
      <p:sp>
        <p:nvSpPr>
          <p:cNvPr id="7" name="Oval 6">
            <a:extLst>
              <a:ext uri="{FF2B5EF4-FFF2-40B4-BE49-F238E27FC236}">
                <a16:creationId xmlns:a16="http://schemas.microsoft.com/office/drawing/2014/main" id="{C115922A-6F74-AD43-A28C-C8650834CEEA}"/>
              </a:ext>
            </a:extLst>
          </p:cNvPr>
          <p:cNvSpPr/>
          <p:nvPr/>
        </p:nvSpPr>
        <p:spPr>
          <a:xfrm>
            <a:off x="9436100" y="370363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1</a:t>
            </a:r>
          </a:p>
          <a:p>
            <a:pPr algn="ctr"/>
            <a:r>
              <a:rPr lang="en-US" sz="3600" dirty="0"/>
              <a:t>c=1</a:t>
            </a:r>
          </a:p>
        </p:txBody>
      </p:sp>
      <p:sp>
        <p:nvSpPr>
          <p:cNvPr id="8" name="Oval 7">
            <a:extLst>
              <a:ext uri="{FF2B5EF4-FFF2-40B4-BE49-F238E27FC236}">
                <a16:creationId xmlns:a16="http://schemas.microsoft.com/office/drawing/2014/main" id="{2FB9A14C-C340-55DB-2528-6C63FC34D0E3}"/>
              </a:ext>
            </a:extLst>
          </p:cNvPr>
          <p:cNvSpPr/>
          <p:nvPr/>
        </p:nvSpPr>
        <p:spPr>
          <a:xfrm>
            <a:off x="8458200" y="192801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a:t>
            </a:r>
          </a:p>
          <a:p>
            <a:pPr algn="ctr"/>
            <a:r>
              <a:rPr lang="en-US" sz="3600" dirty="0"/>
              <a:t>c=3</a:t>
            </a:r>
          </a:p>
        </p:txBody>
      </p:sp>
      <p:sp>
        <p:nvSpPr>
          <p:cNvPr id="9" name="Oval 8">
            <a:extLst>
              <a:ext uri="{FF2B5EF4-FFF2-40B4-BE49-F238E27FC236}">
                <a16:creationId xmlns:a16="http://schemas.microsoft.com/office/drawing/2014/main" id="{83A40B41-30B3-25B3-6F42-3A81336B4899}"/>
              </a:ext>
            </a:extLst>
          </p:cNvPr>
          <p:cNvSpPr/>
          <p:nvPr/>
        </p:nvSpPr>
        <p:spPr>
          <a:xfrm>
            <a:off x="9436100" y="152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4</a:t>
            </a:r>
          </a:p>
          <a:p>
            <a:pPr algn="ctr"/>
            <a:r>
              <a:rPr lang="en-US" sz="3600" dirty="0"/>
              <a:t>c=1</a:t>
            </a:r>
          </a:p>
        </p:txBody>
      </p:sp>
      <p:cxnSp>
        <p:nvCxnSpPr>
          <p:cNvPr id="10" name="Straight Arrow Connector 9">
            <a:extLst>
              <a:ext uri="{FF2B5EF4-FFF2-40B4-BE49-F238E27FC236}">
                <a16:creationId xmlns:a16="http://schemas.microsoft.com/office/drawing/2014/main" id="{FC51B629-878A-4FFF-D9C0-CCEF88D97551}"/>
              </a:ext>
            </a:extLst>
          </p:cNvPr>
          <p:cNvCxnSpPr>
            <a:stCxn id="7" idx="1"/>
            <a:endCxn id="8" idx="4"/>
          </p:cNvCxnSpPr>
          <p:nvPr/>
        </p:nvCxnSpPr>
        <p:spPr>
          <a:xfrm flipH="1" flipV="1">
            <a:off x="9105900" y="3223419"/>
            <a:ext cx="519907" cy="6699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19B29221-CCA5-39BE-5B23-CB1AAC0477C0}"/>
              </a:ext>
            </a:extLst>
          </p:cNvPr>
          <p:cNvCxnSpPr>
            <a:cxnSpLocks/>
            <a:stCxn id="7" idx="7"/>
            <a:endCxn id="6" idx="4"/>
          </p:cNvCxnSpPr>
          <p:nvPr/>
        </p:nvCxnSpPr>
        <p:spPr>
          <a:xfrm flipV="1">
            <a:off x="10541793" y="3223419"/>
            <a:ext cx="621507" cy="6699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E35EFC52-0645-EEE8-85F0-4809E618B8DA}"/>
              </a:ext>
            </a:extLst>
          </p:cNvPr>
          <p:cNvCxnSpPr>
            <a:cxnSpLocks/>
            <a:stCxn id="6" idx="0"/>
            <a:endCxn id="9" idx="5"/>
          </p:cNvCxnSpPr>
          <p:nvPr/>
        </p:nvCxnSpPr>
        <p:spPr>
          <a:xfrm flipH="1" flipV="1">
            <a:off x="10541793" y="1258093"/>
            <a:ext cx="621507" cy="6699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 name="Straight Arrow Connector 12">
            <a:extLst>
              <a:ext uri="{FF2B5EF4-FFF2-40B4-BE49-F238E27FC236}">
                <a16:creationId xmlns:a16="http://schemas.microsoft.com/office/drawing/2014/main" id="{F83A7880-9DBC-4B77-2455-6AE79D19EFCD}"/>
              </a:ext>
            </a:extLst>
          </p:cNvPr>
          <p:cNvCxnSpPr>
            <a:cxnSpLocks/>
            <a:stCxn id="8" idx="0"/>
            <a:endCxn id="9" idx="3"/>
          </p:cNvCxnSpPr>
          <p:nvPr/>
        </p:nvCxnSpPr>
        <p:spPr>
          <a:xfrm flipV="1">
            <a:off x="9105900" y="1258093"/>
            <a:ext cx="519907" cy="6699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B6636B2F-20F9-EB17-ACCD-0F3FF077D51D}"/>
              </a:ext>
            </a:extLst>
          </p:cNvPr>
          <p:cNvSpPr txBox="1"/>
          <p:nvPr/>
        </p:nvSpPr>
        <p:spPr>
          <a:xfrm>
            <a:off x="10665111" y="357333"/>
            <a:ext cx="652743" cy="461665"/>
          </a:xfrm>
          <a:prstGeom prst="rect">
            <a:avLst/>
          </a:prstGeom>
          <a:noFill/>
        </p:spPr>
        <p:txBody>
          <a:bodyPr wrap="none" rtlCol="0">
            <a:spAutoFit/>
          </a:bodyPr>
          <a:lstStyle/>
          <a:p>
            <a:r>
              <a:rPr lang="en-US" sz="2400" dirty="0"/>
              <a:t>𝓁=1</a:t>
            </a:r>
          </a:p>
        </p:txBody>
      </p:sp>
      <p:sp>
        <p:nvSpPr>
          <p:cNvPr id="84" name="TextBox 83">
            <a:extLst>
              <a:ext uri="{FF2B5EF4-FFF2-40B4-BE49-F238E27FC236}">
                <a16:creationId xmlns:a16="http://schemas.microsoft.com/office/drawing/2014/main" id="{E208E921-11FA-BDA0-C461-8D9551F5EC1B}"/>
              </a:ext>
            </a:extLst>
          </p:cNvPr>
          <p:cNvSpPr txBox="1"/>
          <p:nvPr/>
        </p:nvSpPr>
        <p:spPr>
          <a:xfrm>
            <a:off x="10672300" y="747712"/>
            <a:ext cx="805029" cy="461665"/>
          </a:xfrm>
          <a:prstGeom prst="rect">
            <a:avLst/>
          </a:prstGeom>
          <a:noFill/>
        </p:spPr>
        <p:txBody>
          <a:bodyPr wrap="none" rtlCol="0">
            <a:spAutoFit/>
          </a:bodyPr>
          <a:lstStyle/>
          <a:p>
            <a:r>
              <a:rPr lang="en-US" sz="2400" dirty="0"/>
              <a:t>𝓌=1</a:t>
            </a:r>
          </a:p>
        </p:txBody>
      </p:sp>
      <p:sp>
        <p:nvSpPr>
          <p:cNvPr id="89" name="TextBox 88">
            <a:extLst>
              <a:ext uri="{FF2B5EF4-FFF2-40B4-BE49-F238E27FC236}">
                <a16:creationId xmlns:a16="http://schemas.microsoft.com/office/drawing/2014/main" id="{FA635B58-03ED-C10C-B333-32869ABE69CB}"/>
              </a:ext>
            </a:extLst>
          </p:cNvPr>
          <p:cNvSpPr txBox="1"/>
          <p:nvPr/>
        </p:nvSpPr>
        <p:spPr>
          <a:xfrm>
            <a:off x="9992537" y="2121988"/>
            <a:ext cx="652743" cy="461665"/>
          </a:xfrm>
          <a:prstGeom prst="rect">
            <a:avLst/>
          </a:prstGeom>
          <a:noFill/>
        </p:spPr>
        <p:txBody>
          <a:bodyPr wrap="none" rtlCol="0">
            <a:spAutoFit/>
          </a:bodyPr>
          <a:lstStyle/>
          <a:p>
            <a:r>
              <a:rPr lang="en-US" sz="2400" dirty="0"/>
              <a:t>𝓁=3</a:t>
            </a:r>
          </a:p>
        </p:txBody>
      </p:sp>
      <p:sp>
        <p:nvSpPr>
          <p:cNvPr id="90" name="TextBox 89">
            <a:extLst>
              <a:ext uri="{FF2B5EF4-FFF2-40B4-BE49-F238E27FC236}">
                <a16:creationId xmlns:a16="http://schemas.microsoft.com/office/drawing/2014/main" id="{6494B900-946A-3CAC-7E61-AC089F3D54AE}"/>
              </a:ext>
            </a:extLst>
          </p:cNvPr>
          <p:cNvSpPr txBox="1"/>
          <p:nvPr/>
        </p:nvSpPr>
        <p:spPr>
          <a:xfrm>
            <a:off x="9829800" y="2512367"/>
            <a:ext cx="805029" cy="461665"/>
          </a:xfrm>
          <a:prstGeom prst="rect">
            <a:avLst/>
          </a:prstGeom>
          <a:noFill/>
        </p:spPr>
        <p:txBody>
          <a:bodyPr wrap="none" rtlCol="0">
            <a:spAutoFit/>
          </a:bodyPr>
          <a:lstStyle/>
          <a:p>
            <a:r>
              <a:rPr lang="en-US" sz="2400" dirty="0"/>
              <a:t>𝓌=3</a:t>
            </a:r>
          </a:p>
        </p:txBody>
      </p:sp>
      <p:sp>
        <p:nvSpPr>
          <p:cNvPr id="91" name="TextBox 90">
            <a:extLst>
              <a:ext uri="{FF2B5EF4-FFF2-40B4-BE49-F238E27FC236}">
                <a16:creationId xmlns:a16="http://schemas.microsoft.com/office/drawing/2014/main" id="{543E2F4C-5D34-055E-DC04-8482A7087749}"/>
              </a:ext>
            </a:extLst>
          </p:cNvPr>
          <p:cNvSpPr txBox="1"/>
          <p:nvPr/>
        </p:nvSpPr>
        <p:spPr>
          <a:xfrm>
            <a:off x="7886700" y="2144686"/>
            <a:ext cx="652743" cy="461665"/>
          </a:xfrm>
          <a:prstGeom prst="rect">
            <a:avLst/>
          </a:prstGeom>
          <a:noFill/>
        </p:spPr>
        <p:txBody>
          <a:bodyPr wrap="none" rtlCol="0">
            <a:spAutoFit/>
          </a:bodyPr>
          <a:lstStyle/>
          <a:p>
            <a:r>
              <a:rPr lang="en-US" sz="2400" dirty="0"/>
              <a:t>𝓁=4</a:t>
            </a:r>
          </a:p>
        </p:txBody>
      </p:sp>
      <p:sp>
        <p:nvSpPr>
          <p:cNvPr id="92" name="TextBox 91">
            <a:extLst>
              <a:ext uri="{FF2B5EF4-FFF2-40B4-BE49-F238E27FC236}">
                <a16:creationId xmlns:a16="http://schemas.microsoft.com/office/drawing/2014/main" id="{8C956AB1-3DA4-A936-8CDD-A23BB9A7452D}"/>
              </a:ext>
            </a:extLst>
          </p:cNvPr>
          <p:cNvSpPr txBox="1"/>
          <p:nvPr/>
        </p:nvSpPr>
        <p:spPr>
          <a:xfrm>
            <a:off x="7772400" y="2558082"/>
            <a:ext cx="805029" cy="461665"/>
          </a:xfrm>
          <a:prstGeom prst="rect">
            <a:avLst/>
          </a:prstGeom>
          <a:noFill/>
        </p:spPr>
        <p:txBody>
          <a:bodyPr wrap="none" rtlCol="0">
            <a:spAutoFit/>
          </a:bodyPr>
          <a:lstStyle/>
          <a:p>
            <a:r>
              <a:rPr lang="en-US" sz="2400" dirty="0"/>
              <a:t>𝓌=4</a:t>
            </a:r>
          </a:p>
        </p:txBody>
      </p:sp>
      <p:sp>
        <p:nvSpPr>
          <p:cNvPr id="93" name="TextBox 92">
            <a:extLst>
              <a:ext uri="{FF2B5EF4-FFF2-40B4-BE49-F238E27FC236}">
                <a16:creationId xmlns:a16="http://schemas.microsoft.com/office/drawing/2014/main" id="{38A54C34-DDDE-A9F1-A588-EBD6336C2F55}"/>
              </a:ext>
            </a:extLst>
          </p:cNvPr>
          <p:cNvSpPr txBox="1"/>
          <p:nvPr/>
        </p:nvSpPr>
        <p:spPr>
          <a:xfrm>
            <a:off x="8889886" y="3953026"/>
            <a:ext cx="652743" cy="461665"/>
          </a:xfrm>
          <a:prstGeom prst="rect">
            <a:avLst/>
          </a:prstGeom>
          <a:noFill/>
        </p:spPr>
        <p:txBody>
          <a:bodyPr wrap="none" rtlCol="0">
            <a:spAutoFit/>
          </a:bodyPr>
          <a:lstStyle/>
          <a:p>
            <a:r>
              <a:rPr lang="en-US" sz="2400" dirty="0"/>
              <a:t>𝓁=5</a:t>
            </a:r>
          </a:p>
        </p:txBody>
      </p:sp>
      <p:sp>
        <p:nvSpPr>
          <p:cNvPr id="94" name="TextBox 93">
            <a:extLst>
              <a:ext uri="{FF2B5EF4-FFF2-40B4-BE49-F238E27FC236}">
                <a16:creationId xmlns:a16="http://schemas.microsoft.com/office/drawing/2014/main" id="{D43960B7-A168-1862-7970-84C7499A6D99}"/>
              </a:ext>
            </a:extLst>
          </p:cNvPr>
          <p:cNvSpPr txBox="1"/>
          <p:nvPr/>
        </p:nvSpPr>
        <p:spPr>
          <a:xfrm>
            <a:off x="8737600" y="4341169"/>
            <a:ext cx="805029" cy="461665"/>
          </a:xfrm>
          <a:prstGeom prst="rect">
            <a:avLst/>
          </a:prstGeom>
          <a:noFill/>
        </p:spPr>
        <p:txBody>
          <a:bodyPr wrap="none" rtlCol="0">
            <a:spAutoFit/>
          </a:bodyPr>
          <a:lstStyle/>
          <a:p>
            <a:r>
              <a:rPr lang="en-US" sz="2400" dirty="0"/>
              <a:t>𝓌=7</a:t>
            </a:r>
          </a:p>
        </p:txBody>
      </p:sp>
      <p:sp>
        <p:nvSpPr>
          <p:cNvPr id="22" name="TextBox 21">
            <a:extLst>
              <a:ext uri="{FF2B5EF4-FFF2-40B4-BE49-F238E27FC236}">
                <a16:creationId xmlns:a16="http://schemas.microsoft.com/office/drawing/2014/main" id="{60BF98A9-4DDC-4914-2FC2-29354A503F41}"/>
              </a:ext>
            </a:extLst>
          </p:cNvPr>
          <p:cNvSpPr txBox="1"/>
          <p:nvPr/>
        </p:nvSpPr>
        <p:spPr>
          <a:xfrm>
            <a:off x="9662851" y="5082315"/>
            <a:ext cx="841898" cy="646331"/>
          </a:xfrm>
          <a:prstGeom prst="rect">
            <a:avLst/>
          </a:prstGeom>
          <a:noFill/>
        </p:spPr>
        <p:txBody>
          <a:bodyPr wrap="none" rtlCol="0">
            <a:spAutoFit/>
          </a:bodyPr>
          <a:lstStyle/>
          <a:p>
            <a:pPr algn="ctr"/>
            <a:r>
              <a:rPr lang="en-US" sz="3600" dirty="0"/>
              <a:t>L=5</a:t>
            </a:r>
          </a:p>
        </p:txBody>
      </p:sp>
    </p:spTree>
    <p:extLst>
      <p:ext uri="{BB962C8B-B14F-4D97-AF65-F5344CB8AC3E}">
        <p14:creationId xmlns:p14="http://schemas.microsoft.com/office/powerpoint/2010/main" val="3569286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1000"/>
                                  </p:stCondLst>
                                  <p:childTnLst>
                                    <p:set>
                                      <p:cBhvr>
                                        <p:cTn id="8" dur="1" fill="hold">
                                          <p:stCondLst>
                                            <p:cond delay="0"/>
                                          </p:stCondLst>
                                        </p:cTn>
                                        <p:tgtEl>
                                          <p:spTgt spid="89"/>
                                        </p:tgtEl>
                                        <p:attrNameLst>
                                          <p:attrName>style.visibility</p:attrName>
                                        </p:attrNameLst>
                                      </p:cBhvr>
                                      <p:to>
                                        <p:strVal val="visible"/>
                                      </p:to>
                                    </p:set>
                                  </p:childTnLst>
                                </p:cTn>
                              </p:par>
                              <p:par>
                                <p:cTn id="9" presetID="1" presetClass="entr" presetSubtype="0" fill="hold" grpId="0" nodeType="withEffect">
                                  <p:stCondLst>
                                    <p:cond delay="1000"/>
                                  </p:stCondLst>
                                  <p:childTnLst>
                                    <p:set>
                                      <p:cBhvr>
                                        <p:cTn id="10" dur="1" fill="hold">
                                          <p:stCondLst>
                                            <p:cond delay="0"/>
                                          </p:stCondLst>
                                        </p:cTn>
                                        <p:tgtEl>
                                          <p:spTgt spid="91"/>
                                        </p:tgtEl>
                                        <p:attrNameLst>
                                          <p:attrName>style.visibility</p:attrName>
                                        </p:attrNameLst>
                                      </p:cBhvr>
                                      <p:to>
                                        <p:strVal val="visible"/>
                                      </p:to>
                                    </p:set>
                                  </p:childTnLst>
                                </p:cTn>
                              </p:par>
                              <p:par>
                                <p:cTn id="11" presetID="1" presetClass="entr" presetSubtype="0" fill="hold" grpId="0" nodeType="withEffect">
                                  <p:stCondLst>
                                    <p:cond delay="1000"/>
                                  </p:stCondLst>
                                  <p:childTnLst>
                                    <p:set>
                                      <p:cBhvr>
                                        <p:cTn id="12" dur="1" fill="hold">
                                          <p:stCondLst>
                                            <p:cond delay="0"/>
                                          </p:stCondLst>
                                        </p:cTn>
                                        <p:tgtEl>
                                          <p:spTgt spid="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5" grpId="0"/>
      <p:bldP spid="84" grpId="0"/>
      <p:bldP spid="89" grpId="0"/>
      <p:bldP spid="90" grpId="0"/>
      <p:bldP spid="91" grpId="0"/>
      <p:bldP spid="92" grpId="0"/>
      <p:bldP spid="93" grpId="0"/>
      <p:bldP spid="94"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3116-285B-5332-85B9-1076A7490CA1}"/>
              </a:ext>
            </a:extLst>
          </p:cNvPr>
          <p:cNvSpPr>
            <a:spLocks noGrp="1"/>
          </p:cNvSpPr>
          <p:nvPr>
            <p:ph type="title"/>
          </p:nvPr>
        </p:nvSpPr>
        <p:spPr/>
        <p:txBody>
          <a:bodyPr/>
          <a:lstStyle/>
          <a:p>
            <a:r>
              <a:rPr lang="en-US" dirty="0"/>
              <a:t>Integer-Valued Tasks</a:t>
            </a:r>
          </a:p>
        </p:txBody>
      </p:sp>
      <p:sp>
        <p:nvSpPr>
          <p:cNvPr id="3" name="Content Placeholder 2">
            <a:extLst>
              <a:ext uri="{FF2B5EF4-FFF2-40B4-BE49-F238E27FC236}">
                <a16:creationId xmlns:a16="http://schemas.microsoft.com/office/drawing/2014/main" id="{426AEF74-A240-B91B-42BC-53A85E5E3777}"/>
              </a:ext>
            </a:extLst>
          </p:cNvPr>
          <p:cNvSpPr>
            <a:spLocks noGrp="1"/>
          </p:cNvSpPr>
          <p:nvPr>
            <p:ph idx="1"/>
          </p:nvPr>
        </p:nvSpPr>
        <p:spPr>
          <a:xfrm>
            <a:off x="609600" y="1600201"/>
            <a:ext cx="7200900" cy="4525963"/>
          </a:xfrm>
        </p:spPr>
        <p:txBody>
          <a:bodyPr>
            <a:normAutofit/>
          </a:bodyPr>
          <a:lstStyle/>
          <a:p>
            <a:r>
              <a:rPr lang="en-US" dirty="0"/>
              <a:t>We consider </a:t>
            </a:r>
            <a:r>
              <a:rPr lang="en-US" i="1" dirty="0"/>
              <a:t>integer-valued</a:t>
            </a:r>
            <a:r>
              <a:rPr lang="en-US" dirty="0"/>
              <a:t> tasks:</a:t>
            </a:r>
          </a:p>
          <a:p>
            <a:pPr lvl="1"/>
            <a:r>
              <a:rPr lang="en-US" dirty="0"/>
              <a:t>Deadline is an integer</a:t>
            </a:r>
          </a:p>
          <a:p>
            <a:pPr lvl="1"/>
            <a:r>
              <a:rPr lang="en-US" dirty="0"/>
              <a:t>Each subtask workload is an integer</a:t>
            </a:r>
          </a:p>
          <a:p>
            <a:r>
              <a:rPr lang="en-US" dirty="0"/>
              <a:t>This allows us to consider execution in discrete, unit time steps</a:t>
            </a:r>
          </a:p>
        </p:txBody>
      </p:sp>
      <p:sp>
        <p:nvSpPr>
          <p:cNvPr id="4" name="Slide Number Placeholder 3">
            <a:extLst>
              <a:ext uri="{FF2B5EF4-FFF2-40B4-BE49-F238E27FC236}">
                <a16:creationId xmlns:a16="http://schemas.microsoft.com/office/drawing/2014/main" id="{93FFC4FB-4697-1C2E-226F-5F7430F95CBA}"/>
              </a:ext>
            </a:extLst>
          </p:cNvPr>
          <p:cNvSpPr>
            <a:spLocks noGrp="1"/>
          </p:cNvSpPr>
          <p:nvPr>
            <p:ph type="sldNum" sz="quarter" idx="12"/>
          </p:nvPr>
        </p:nvSpPr>
        <p:spPr/>
        <p:txBody>
          <a:bodyPr/>
          <a:lstStyle/>
          <a:p>
            <a:fld id="{A773B20C-5347-4FF9-A9F0-76F937F60217}" type="slidenum">
              <a:rPr lang="en-US" smtClean="0"/>
              <a:pPr/>
              <a:t>7</a:t>
            </a:fld>
            <a:endParaRPr lang="en-US"/>
          </a:p>
        </p:txBody>
      </p:sp>
      <p:sp>
        <p:nvSpPr>
          <p:cNvPr id="5" name="Footer Placeholder 4">
            <a:extLst>
              <a:ext uri="{FF2B5EF4-FFF2-40B4-BE49-F238E27FC236}">
                <a16:creationId xmlns:a16="http://schemas.microsoft.com/office/drawing/2014/main" id="{1B6922FA-53F6-9EB7-6589-A1BB3F7DA417}"/>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044B5AA6-B4A6-95E0-20E1-4CCC19F34A97}"/>
              </a:ext>
            </a:extLst>
          </p:cNvPr>
          <p:cNvSpPr/>
          <p:nvPr/>
        </p:nvSpPr>
        <p:spPr>
          <a:xfrm>
            <a:off x="10515600" y="2438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a:t>
            </a:r>
          </a:p>
          <a:p>
            <a:pPr algn="ctr"/>
            <a:r>
              <a:rPr lang="en-US" sz="3600" dirty="0"/>
              <a:t>c=2</a:t>
            </a:r>
          </a:p>
        </p:txBody>
      </p:sp>
      <p:sp>
        <p:nvSpPr>
          <p:cNvPr id="7" name="Oval 6">
            <a:extLst>
              <a:ext uri="{FF2B5EF4-FFF2-40B4-BE49-F238E27FC236}">
                <a16:creationId xmlns:a16="http://schemas.microsoft.com/office/drawing/2014/main" id="{C115922A-6F74-AD43-A28C-C8650834CEEA}"/>
              </a:ext>
            </a:extLst>
          </p:cNvPr>
          <p:cNvSpPr/>
          <p:nvPr/>
        </p:nvSpPr>
        <p:spPr>
          <a:xfrm>
            <a:off x="9436100" y="48768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1</a:t>
            </a:r>
          </a:p>
          <a:p>
            <a:pPr algn="ctr"/>
            <a:r>
              <a:rPr lang="en-US" sz="3600" dirty="0"/>
              <a:t>c=1</a:t>
            </a:r>
          </a:p>
        </p:txBody>
      </p:sp>
      <p:sp>
        <p:nvSpPr>
          <p:cNvPr id="8" name="Oval 7">
            <a:extLst>
              <a:ext uri="{FF2B5EF4-FFF2-40B4-BE49-F238E27FC236}">
                <a16:creationId xmlns:a16="http://schemas.microsoft.com/office/drawing/2014/main" id="{2FB9A14C-C340-55DB-2528-6C63FC34D0E3}"/>
              </a:ext>
            </a:extLst>
          </p:cNvPr>
          <p:cNvSpPr/>
          <p:nvPr/>
        </p:nvSpPr>
        <p:spPr>
          <a:xfrm>
            <a:off x="8458200" y="2438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a:t>
            </a:r>
          </a:p>
          <a:p>
            <a:pPr algn="ctr"/>
            <a:r>
              <a:rPr lang="en-US" sz="3600" dirty="0"/>
              <a:t>c=3</a:t>
            </a:r>
          </a:p>
        </p:txBody>
      </p:sp>
      <p:sp>
        <p:nvSpPr>
          <p:cNvPr id="9" name="Oval 8">
            <a:extLst>
              <a:ext uri="{FF2B5EF4-FFF2-40B4-BE49-F238E27FC236}">
                <a16:creationId xmlns:a16="http://schemas.microsoft.com/office/drawing/2014/main" id="{83A40B41-30B3-25B3-6F42-3A81336B4899}"/>
              </a:ext>
            </a:extLst>
          </p:cNvPr>
          <p:cNvSpPr/>
          <p:nvPr/>
        </p:nvSpPr>
        <p:spPr>
          <a:xfrm>
            <a:off x="9436100" y="762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4</a:t>
            </a:r>
          </a:p>
          <a:p>
            <a:pPr algn="ctr"/>
            <a:r>
              <a:rPr lang="en-US" sz="3600" dirty="0"/>
              <a:t>c=1</a:t>
            </a:r>
          </a:p>
        </p:txBody>
      </p:sp>
      <p:cxnSp>
        <p:nvCxnSpPr>
          <p:cNvPr id="10" name="Straight Arrow Connector 9">
            <a:extLst>
              <a:ext uri="{FF2B5EF4-FFF2-40B4-BE49-F238E27FC236}">
                <a16:creationId xmlns:a16="http://schemas.microsoft.com/office/drawing/2014/main" id="{FC51B629-878A-4FFF-D9C0-CCEF88D97551}"/>
              </a:ext>
            </a:extLst>
          </p:cNvPr>
          <p:cNvCxnSpPr>
            <a:stCxn id="7" idx="1"/>
            <a:endCxn id="8" idx="4"/>
          </p:cNvCxnSpPr>
          <p:nvPr/>
        </p:nvCxnSpPr>
        <p:spPr>
          <a:xfrm flipH="1" flipV="1">
            <a:off x="9105900" y="3733800"/>
            <a:ext cx="519907" cy="13327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19B29221-CCA5-39BE-5B23-CB1AAC0477C0}"/>
              </a:ext>
            </a:extLst>
          </p:cNvPr>
          <p:cNvCxnSpPr>
            <a:cxnSpLocks/>
            <a:stCxn id="7" idx="7"/>
            <a:endCxn id="6" idx="4"/>
          </p:cNvCxnSpPr>
          <p:nvPr/>
        </p:nvCxnSpPr>
        <p:spPr>
          <a:xfrm flipV="1">
            <a:off x="10541793" y="3733800"/>
            <a:ext cx="621507" cy="13327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E35EFC52-0645-EEE8-85F0-4809E618B8DA}"/>
              </a:ext>
            </a:extLst>
          </p:cNvPr>
          <p:cNvCxnSpPr>
            <a:cxnSpLocks/>
            <a:stCxn id="6" idx="0"/>
            <a:endCxn id="9" idx="5"/>
          </p:cNvCxnSpPr>
          <p:nvPr/>
        </p:nvCxnSpPr>
        <p:spPr>
          <a:xfrm flipH="1" flipV="1">
            <a:off x="10541793" y="1181893"/>
            <a:ext cx="621507" cy="12565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 name="Straight Arrow Connector 12">
            <a:extLst>
              <a:ext uri="{FF2B5EF4-FFF2-40B4-BE49-F238E27FC236}">
                <a16:creationId xmlns:a16="http://schemas.microsoft.com/office/drawing/2014/main" id="{F83A7880-9DBC-4B77-2455-6AE79D19EFCD}"/>
              </a:ext>
            </a:extLst>
          </p:cNvPr>
          <p:cNvCxnSpPr>
            <a:cxnSpLocks/>
            <a:stCxn id="8" idx="0"/>
            <a:endCxn id="9" idx="3"/>
          </p:cNvCxnSpPr>
          <p:nvPr/>
        </p:nvCxnSpPr>
        <p:spPr>
          <a:xfrm flipV="1">
            <a:off x="9105900" y="1181893"/>
            <a:ext cx="519907" cy="12565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B6636B2F-20F9-EB17-ACCD-0F3FF077D51D}"/>
              </a:ext>
            </a:extLst>
          </p:cNvPr>
          <p:cNvSpPr txBox="1"/>
          <p:nvPr/>
        </p:nvSpPr>
        <p:spPr>
          <a:xfrm>
            <a:off x="10665111" y="281133"/>
            <a:ext cx="652743" cy="461665"/>
          </a:xfrm>
          <a:prstGeom prst="rect">
            <a:avLst/>
          </a:prstGeom>
          <a:noFill/>
        </p:spPr>
        <p:txBody>
          <a:bodyPr wrap="none" rtlCol="0">
            <a:spAutoFit/>
          </a:bodyPr>
          <a:lstStyle/>
          <a:p>
            <a:r>
              <a:rPr lang="en-US" sz="2400" dirty="0"/>
              <a:t>𝓁=1</a:t>
            </a:r>
          </a:p>
        </p:txBody>
      </p:sp>
      <p:sp>
        <p:nvSpPr>
          <p:cNvPr id="84" name="TextBox 83">
            <a:extLst>
              <a:ext uri="{FF2B5EF4-FFF2-40B4-BE49-F238E27FC236}">
                <a16:creationId xmlns:a16="http://schemas.microsoft.com/office/drawing/2014/main" id="{E208E921-11FA-BDA0-C461-8D9551F5EC1B}"/>
              </a:ext>
            </a:extLst>
          </p:cNvPr>
          <p:cNvSpPr txBox="1"/>
          <p:nvPr/>
        </p:nvSpPr>
        <p:spPr>
          <a:xfrm>
            <a:off x="10672300" y="671512"/>
            <a:ext cx="805029" cy="461665"/>
          </a:xfrm>
          <a:prstGeom prst="rect">
            <a:avLst/>
          </a:prstGeom>
          <a:noFill/>
        </p:spPr>
        <p:txBody>
          <a:bodyPr wrap="none" rtlCol="0">
            <a:spAutoFit/>
          </a:bodyPr>
          <a:lstStyle/>
          <a:p>
            <a:r>
              <a:rPr lang="en-US" sz="2400" dirty="0"/>
              <a:t>𝓌=1</a:t>
            </a:r>
          </a:p>
        </p:txBody>
      </p:sp>
      <p:sp>
        <p:nvSpPr>
          <p:cNvPr id="89" name="TextBox 88">
            <a:extLst>
              <a:ext uri="{FF2B5EF4-FFF2-40B4-BE49-F238E27FC236}">
                <a16:creationId xmlns:a16="http://schemas.microsoft.com/office/drawing/2014/main" id="{FA635B58-03ED-C10C-B333-32869ABE69CB}"/>
              </a:ext>
            </a:extLst>
          </p:cNvPr>
          <p:cNvSpPr txBox="1"/>
          <p:nvPr/>
        </p:nvSpPr>
        <p:spPr>
          <a:xfrm>
            <a:off x="9992537" y="2632369"/>
            <a:ext cx="652743" cy="461665"/>
          </a:xfrm>
          <a:prstGeom prst="rect">
            <a:avLst/>
          </a:prstGeom>
          <a:noFill/>
        </p:spPr>
        <p:txBody>
          <a:bodyPr wrap="none" rtlCol="0">
            <a:spAutoFit/>
          </a:bodyPr>
          <a:lstStyle/>
          <a:p>
            <a:r>
              <a:rPr lang="en-US" sz="2400" dirty="0"/>
              <a:t>𝓁=3</a:t>
            </a:r>
          </a:p>
        </p:txBody>
      </p:sp>
      <p:sp>
        <p:nvSpPr>
          <p:cNvPr id="90" name="TextBox 89">
            <a:extLst>
              <a:ext uri="{FF2B5EF4-FFF2-40B4-BE49-F238E27FC236}">
                <a16:creationId xmlns:a16="http://schemas.microsoft.com/office/drawing/2014/main" id="{6494B900-946A-3CAC-7E61-AC089F3D54AE}"/>
              </a:ext>
            </a:extLst>
          </p:cNvPr>
          <p:cNvSpPr txBox="1"/>
          <p:nvPr/>
        </p:nvSpPr>
        <p:spPr>
          <a:xfrm>
            <a:off x="9829800" y="3022748"/>
            <a:ext cx="805029" cy="461665"/>
          </a:xfrm>
          <a:prstGeom prst="rect">
            <a:avLst/>
          </a:prstGeom>
          <a:noFill/>
        </p:spPr>
        <p:txBody>
          <a:bodyPr wrap="none" rtlCol="0">
            <a:spAutoFit/>
          </a:bodyPr>
          <a:lstStyle/>
          <a:p>
            <a:r>
              <a:rPr lang="en-US" sz="2400" dirty="0"/>
              <a:t>𝓌=3</a:t>
            </a:r>
          </a:p>
        </p:txBody>
      </p:sp>
      <p:sp>
        <p:nvSpPr>
          <p:cNvPr id="91" name="TextBox 90">
            <a:extLst>
              <a:ext uri="{FF2B5EF4-FFF2-40B4-BE49-F238E27FC236}">
                <a16:creationId xmlns:a16="http://schemas.microsoft.com/office/drawing/2014/main" id="{543E2F4C-5D34-055E-DC04-8482A7087749}"/>
              </a:ext>
            </a:extLst>
          </p:cNvPr>
          <p:cNvSpPr txBox="1"/>
          <p:nvPr/>
        </p:nvSpPr>
        <p:spPr>
          <a:xfrm>
            <a:off x="7924533" y="2678084"/>
            <a:ext cx="652743" cy="461665"/>
          </a:xfrm>
          <a:prstGeom prst="rect">
            <a:avLst/>
          </a:prstGeom>
          <a:noFill/>
        </p:spPr>
        <p:txBody>
          <a:bodyPr wrap="none" rtlCol="0">
            <a:spAutoFit/>
          </a:bodyPr>
          <a:lstStyle/>
          <a:p>
            <a:r>
              <a:rPr lang="en-US" sz="2400" dirty="0"/>
              <a:t>𝓁=4</a:t>
            </a:r>
          </a:p>
        </p:txBody>
      </p:sp>
      <p:sp>
        <p:nvSpPr>
          <p:cNvPr id="92" name="TextBox 91">
            <a:extLst>
              <a:ext uri="{FF2B5EF4-FFF2-40B4-BE49-F238E27FC236}">
                <a16:creationId xmlns:a16="http://schemas.microsoft.com/office/drawing/2014/main" id="{8C956AB1-3DA4-A936-8CDD-A23BB9A7452D}"/>
              </a:ext>
            </a:extLst>
          </p:cNvPr>
          <p:cNvSpPr txBox="1"/>
          <p:nvPr/>
        </p:nvSpPr>
        <p:spPr>
          <a:xfrm>
            <a:off x="7772400" y="3068463"/>
            <a:ext cx="805029" cy="461665"/>
          </a:xfrm>
          <a:prstGeom prst="rect">
            <a:avLst/>
          </a:prstGeom>
          <a:noFill/>
        </p:spPr>
        <p:txBody>
          <a:bodyPr wrap="none" rtlCol="0">
            <a:spAutoFit/>
          </a:bodyPr>
          <a:lstStyle/>
          <a:p>
            <a:r>
              <a:rPr lang="en-US" sz="2400" dirty="0"/>
              <a:t>𝓌=4</a:t>
            </a:r>
          </a:p>
        </p:txBody>
      </p:sp>
      <p:sp>
        <p:nvSpPr>
          <p:cNvPr id="93" name="TextBox 92">
            <a:extLst>
              <a:ext uri="{FF2B5EF4-FFF2-40B4-BE49-F238E27FC236}">
                <a16:creationId xmlns:a16="http://schemas.microsoft.com/office/drawing/2014/main" id="{38A54C34-DDDE-A9F1-A588-EBD6336C2F55}"/>
              </a:ext>
            </a:extLst>
          </p:cNvPr>
          <p:cNvSpPr txBox="1"/>
          <p:nvPr/>
        </p:nvSpPr>
        <p:spPr>
          <a:xfrm>
            <a:off x="8873133" y="5126187"/>
            <a:ext cx="652743" cy="461665"/>
          </a:xfrm>
          <a:prstGeom prst="rect">
            <a:avLst/>
          </a:prstGeom>
          <a:noFill/>
        </p:spPr>
        <p:txBody>
          <a:bodyPr wrap="none" rtlCol="0">
            <a:spAutoFit/>
          </a:bodyPr>
          <a:lstStyle/>
          <a:p>
            <a:r>
              <a:rPr lang="en-US" sz="2400" dirty="0"/>
              <a:t>𝓁=5</a:t>
            </a:r>
          </a:p>
        </p:txBody>
      </p:sp>
      <p:sp>
        <p:nvSpPr>
          <p:cNvPr id="94" name="TextBox 93">
            <a:extLst>
              <a:ext uri="{FF2B5EF4-FFF2-40B4-BE49-F238E27FC236}">
                <a16:creationId xmlns:a16="http://schemas.microsoft.com/office/drawing/2014/main" id="{D43960B7-A168-1862-7970-84C7499A6D99}"/>
              </a:ext>
            </a:extLst>
          </p:cNvPr>
          <p:cNvSpPr txBox="1"/>
          <p:nvPr/>
        </p:nvSpPr>
        <p:spPr>
          <a:xfrm>
            <a:off x="8763000" y="5516566"/>
            <a:ext cx="805029" cy="461665"/>
          </a:xfrm>
          <a:prstGeom prst="rect">
            <a:avLst/>
          </a:prstGeom>
          <a:noFill/>
        </p:spPr>
        <p:txBody>
          <a:bodyPr wrap="none" rtlCol="0">
            <a:spAutoFit/>
          </a:bodyPr>
          <a:lstStyle/>
          <a:p>
            <a:r>
              <a:rPr lang="en-US" sz="2400" dirty="0"/>
              <a:t>𝓌=7</a:t>
            </a:r>
          </a:p>
        </p:txBody>
      </p:sp>
    </p:spTree>
    <p:extLst>
      <p:ext uri="{BB962C8B-B14F-4D97-AF65-F5344CB8AC3E}">
        <p14:creationId xmlns:p14="http://schemas.microsoft.com/office/powerpoint/2010/main" val="975707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3116-285B-5332-85B9-1076A7490CA1}"/>
              </a:ext>
            </a:extLst>
          </p:cNvPr>
          <p:cNvSpPr>
            <a:spLocks noGrp="1"/>
          </p:cNvSpPr>
          <p:nvPr>
            <p:ph type="title"/>
          </p:nvPr>
        </p:nvSpPr>
        <p:spPr/>
        <p:txBody>
          <a:bodyPr/>
          <a:lstStyle/>
          <a:p>
            <a:r>
              <a:rPr lang="en-US" dirty="0"/>
              <a:t>Integer-Valued Tasks</a:t>
            </a:r>
          </a:p>
        </p:txBody>
      </p:sp>
      <p:sp>
        <p:nvSpPr>
          <p:cNvPr id="3" name="Content Placeholder 2">
            <a:extLst>
              <a:ext uri="{FF2B5EF4-FFF2-40B4-BE49-F238E27FC236}">
                <a16:creationId xmlns:a16="http://schemas.microsoft.com/office/drawing/2014/main" id="{426AEF74-A240-B91B-42BC-53A85E5E3777}"/>
              </a:ext>
            </a:extLst>
          </p:cNvPr>
          <p:cNvSpPr>
            <a:spLocks noGrp="1"/>
          </p:cNvSpPr>
          <p:nvPr>
            <p:ph idx="1"/>
          </p:nvPr>
        </p:nvSpPr>
        <p:spPr>
          <a:xfrm>
            <a:off x="609600" y="1600201"/>
            <a:ext cx="7200900" cy="4525963"/>
          </a:xfrm>
        </p:spPr>
        <p:txBody>
          <a:bodyPr>
            <a:normAutofit/>
          </a:bodyPr>
          <a:lstStyle/>
          <a:p>
            <a:r>
              <a:rPr lang="en-US" dirty="0"/>
              <a:t>We consider </a:t>
            </a:r>
            <a:r>
              <a:rPr lang="en-US" i="1" dirty="0"/>
              <a:t>integer-valued</a:t>
            </a:r>
            <a:r>
              <a:rPr lang="en-US" dirty="0"/>
              <a:t> tasks:</a:t>
            </a:r>
          </a:p>
          <a:p>
            <a:pPr lvl="1"/>
            <a:r>
              <a:rPr lang="en-US" dirty="0"/>
              <a:t>Deadline is an integer</a:t>
            </a:r>
          </a:p>
          <a:p>
            <a:pPr lvl="1"/>
            <a:r>
              <a:rPr lang="en-US" dirty="0"/>
              <a:t>Each subtask workload is an integer</a:t>
            </a:r>
          </a:p>
          <a:p>
            <a:r>
              <a:rPr lang="en-US" dirty="0"/>
              <a:t>This allows us to consider execution in discrete, unit time steps</a:t>
            </a:r>
          </a:p>
          <a:p>
            <a:r>
              <a:rPr lang="en-US" dirty="0"/>
              <a:t>An integer-valued DAG can be decomposed in O(C+|E|) time to a DAG of unit-workload subtasks</a:t>
            </a:r>
          </a:p>
        </p:txBody>
      </p:sp>
      <p:sp>
        <p:nvSpPr>
          <p:cNvPr id="4" name="Slide Number Placeholder 3">
            <a:extLst>
              <a:ext uri="{FF2B5EF4-FFF2-40B4-BE49-F238E27FC236}">
                <a16:creationId xmlns:a16="http://schemas.microsoft.com/office/drawing/2014/main" id="{93FFC4FB-4697-1C2E-226F-5F7430F95CBA}"/>
              </a:ext>
            </a:extLst>
          </p:cNvPr>
          <p:cNvSpPr>
            <a:spLocks noGrp="1"/>
          </p:cNvSpPr>
          <p:nvPr>
            <p:ph type="sldNum" sz="quarter" idx="12"/>
          </p:nvPr>
        </p:nvSpPr>
        <p:spPr/>
        <p:txBody>
          <a:bodyPr/>
          <a:lstStyle/>
          <a:p>
            <a:fld id="{A773B20C-5347-4FF9-A9F0-76F937F60217}" type="slidenum">
              <a:rPr lang="en-US" smtClean="0"/>
              <a:pPr/>
              <a:t>8</a:t>
            </a:fld>
            <a:endParaRPr lang="en-US"/>
          </a:p>
        </p:txBody>
      </p:sp>
      <p:sp>
        <p:nvSpPr>
          <p:cNvPr id="5" name="Footer Placeholder 4">
            <a:extLst>
              <a:ext uri="{FF2B5EF4-FFF2-40B4-BE49-F238E27FC236}">
                <a16:creationId xmlns:a16="http://schemas.microsoft.com/office/drawing/2014/main" id="{1B6922FA-53F6-9EB7-6589-A1BB3F7DA417}"/>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044B5AA6-B4A6-95E0-20E1-4CCC19F34A97}"/>
              </a:ext>
            </a:extLst>
          </p:cNvPr>
          <p:cNvSpPr/>
          <p:nvPr/>
        </p:nvSpPr>
        <p:spPr>
          <a:xfrm>
            <a:off x="10515600" y="2438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a:t>
            </a:r>
          </a:p>
          <a:p>
            <a:pPr algn="ctr"/>
            <a:r>
              <a:rPr lang="en-US" sz="3600" dirty="0"/>
              <a:t>c=2</a:t>
            </a:r>
          </a:p>
        </p:txBody>
      </p:sp>
      <p:sp>
        <p:nvSpPr>
          <p:cNvPr id="7" name="Oval 6">
            <a:extLst>
              <a:ext uri="{FF2B5EF4-FFF2-40B4-BE49-F238E27FC236}">
                <a16:creationId xmlns:a16="http://schemas.microsoft.com/office/drawing/2014/main" id="{C115922A-6F74-AD43-A28C-C8650834CEEA}"/>
              </a:ext>
            </a:extLst>
          </p:cNvPr>
          <p:cNvSpPr/>
          <p:nvPr/>
        </p:nvSpPr>
        <p:spPr>
          <a:xfrm>
            <a:off x="9436100" y="48768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1</a:t>
            </a:r>
          </a:p>
          <a:p>
            <a:pPr algn="ctr"/>
            <a:r>
              <a:rPr lang="en-US" sz="3600" dirty="0"/>
              <a:t>c=1</a:t>
            </a:r>
          </a:p>
        </p:txBody>
      </p:sp>
      <p:sp>
        <p:nvSpPr>
          <p:cNvPr id="8" name="Oval 7">
            <a:extLst>
              <a:ext uri="{FF2B5EF4-FFF2-40B4-BE49-F238E27FC236}">
                <a16:creationId xmlns:a16="http://schemas.microsoft.com/office/drawing/2014/main" id="{2FB9A14C-C340-55DB-2528-6C63FC34D0E3}"/>
              </a:ext>
            </a:extLst>
          </p:cNvPr>
          <p:cNvSpPr/>
          <p:nvPr/>
        </p:nvSpPr>
        <p:spPr>
          <a:xfrm>
            <a:off x="8458200" y="2438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a:t>
            </a:r>
          </a:p>
          <a:p>
            <a:pPr algn="ctr"/>
            <a:r>
              <a:rPr lang="en-US" sz="3600" dirty="0"/>
              <a:t>c=3</a:t>
            </a:r>
          </a:p>
        </p:txBody>
      </p:sp>
      <p:sp>
        <p:nvSpPr>
          <p:cNvPr id="9" name="Oval 8">
            <a:extLst>
              <a:ext uri="{FF2B5EF4-FFF2-40B4-BE49-F238E27FC236}">
                <a16:creationId xmlns:a16="http://schemas.microsoft.com/office/drawing/2014/main" id="{83A40B41-30B3-25B3-6F42-3A81336B4899}"/>
              </a:ext>
            </a:extLst>
          </p:cNvPr>
          <p:cNvSpPr/>
          <p:nvPr/>
        </p:nvSpPr>
        <p:spPr>
          <a:xfrm>
            <a:off x="9436100" y="762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4</a:t>
            </a:r>
          </a:p>
          <a:p>
            <a:pPr algn="ctr"/>
            <a:r>
              <a:rPr lang="en-US" sz="3600" dirty="0"/>
              <a:t>c=1</a:t>
            </a:r>
          </a:p>
        </p:txBody>
      </p:sp>
      <p:cxnSp>
        <p:nvCxnSpPr>
          <p:cNvPr id="10" name="Straight Arrow Connector 9">
            <a:extLst>
              <a:ext uri="{FF2B5EF4-FFF2-40B4-BE49-F238E27FC236}">
                <a16:creationId xmlns:a16="http://schemas.microsoft.com/office/drawing/2014/main" id="{FC51B629-878A-4FFF-D9C0-CCEF88D97551}"/>
              </a:ext>
            </a:extLst>
          </p:cNvPr>
          <p:cNvCxnSpPr>
            <a:stCxn id="7" idx="1"/>
            <a:endCxn id="8" idx="4"/>
          </p:cNvCxnSpPr>
          <p:nvPr/>
        </p:nvCxnSpPr>
        <p:spPr>
          <a:xfrm flipH="1" flipV="1">
            <a:off x="9105900" y="3733800"/>
            <a:ext cx="519907" cy="13327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19B29221-CCA5-39BE-5B23-CB1AAC0477C0}"/>
              </a:ext>
            </a:extLst>
          </p:cNvPr>
          <p:cNvCxnSpPr>
            <a:cxnSpLocks/>
            <a:stCxn id="7" idx="7"/>
            <a:endCxn id="6" idx="4"/>
          </p:cNvCxnSpPr>
          <p:nvPr/>
        </p:nvCxnSpPr>
        <p:spPr>
          <a:xfrm flipV="1">
            <a:off x="10541793" y="3733800"/>
            <a:ext cx="621507" cy="13327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E35EFC52-0645-EEE8-85F0-4809E618B8DA}"/>
              </a:ext>
            </a:extLst>
          </p:cNvPr>
          <p:cNvCxnSpPr>
            <a:cxnSpLocks/>
            <a:stCxn id="6" idx="0"/>
            <a:endCxn id="9" idx="5"/>
          </p:cNvCxnSpPr>
          <p:nvPr/>
        </p:nvCxnSpPr>
        <p:spPr>
          <a:xfrm flipH="1" flipV="1">
            <a:off x="10541793" y="1181893"/>
            <a:ext cx="621507" cy="12565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 name="Straight Arrow Connector 12">
            <a:extLst>
              <a:ext uri="{FF2B5EF4-FFF2-40B4-BE49-F238E27FC236}">
                <a16:creationId xmlns:a16="http://schemas.microsoft.com/office/drawing/2014/main" id="{F83A7880-9DBC-4B77-2455-6AE79D19EFCD}"/>
              </a:ext>
            </a:extLst>
          </p:cNvPr>
          <p:cNvCxnSpPr>
            <a:cxnSpLocks/>
            <a:stCxn id="8" idx="0"/>
            <a:endCxn id="9" idx="3"/>
          </p:cNvCxnSpPr>
          <p:nvPr/>
        </p:nvCxnSpPr>
        <p:spPr>
          <a:xfrm flipV="1">
            <a:off x="9105900" y="1181893"/>
            <a:ext cx="519907" cy="12565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B6636B2F-20F9-EB17-ACCD-0F3FF077D51D}"/>
              </a:ext>
            </a:extLst>
          </p:cNvPr>
          <p:cNvSpPr txBox="1"/>
          <p:nvPr/>
        </p:nvSpPr>
        <p:spPr>
          <a:xfrm>
            <a:off x="10665111" y="281133"/>
            <a:ext cx="652743" cy="461665"/>
          </a:xfrm>
          <a:prstGeom prst="rect">
            <a:avLst/>
          </a:prstGeom>
          <a:noFill/>
        </p:spPr>
        <p:txBody>
          <a:bodyPr wrap="none" rtlCol="0">
            <a:spAutoFit/>
          </a:bodyPr>
          <a:lstStyle/>
          <a:p>
            <a:r>
              <a:rPr lang="en-US" sz="2400" dirty="0"/>
              <a:t>𝓁=1</a:t>
            </a:r>
          </a:p>
        </p:txBody>
      </p:sp>
      <p:sp>
        <p:nvSpPr>
          <p:cNvPr id="84" name="TextBox 83">
            <a:extLst>
              <a:ext uri="{FF2B5EF4-FFF2-40B4-BE49-F238E27FC236}">
                <a16:creationId xmlns:a16="http://schemas.microsoft.com/office/drawing/2014/main" id="{E208E921-11FA-BDA0-C461-8D9551F5EC1B}"/>
              </a:ext>
            </a:extLst>
          </p:cNvPr>
          <p:cNvSpPr txBox="1"/>
          <p:nvPr/>
        </p:nvSpPr>
        <p:spPr>
          <a:xfrm>
            <a:off x="10672300" y="671512"/>
            <a:ext cx="805029" cy="461665"/>
          </a:xfrm>
          <a:prstGeom prst="rect">
            <a:avLst/>
          </a:prstGeom>
          <a:noFill/>
        </p:spPr>
        <p:txBody>
          <a:bodyPr wrap="none" rtlCol="0">
            <a:spAutoFit/>
          </a:bodyPr>
          <a:lstStyle/>
          <a:p>
            <a:r>
              <a:rPr lang="en-US" sz="2400" dirty="0"/>
              <a:t>𝓌=1</a:t>
            </a:r>
          </a:p>
        </p:txBody>
      </p:sp>
      <p:sp>
        <p:nvSpPr>
          <p:cNvPr id="89" name="TextBox 88">
            <a:extLst>
              <a:ext uri="{FF2B5EF4-FFF2-40B4-BE49-F238E27FC236}">
                <a16:creationId xmlns:a16="http://schemas.microsoft.com/office/drawing/2014/main" id="{FA635B58-03ED-C10C-B333-32869ABE69CB}"/>
              </a:ext>
            </a:extLst>
          </p:cNvPr>
          <p:cNvSpPr txBox="1"/>
          <p:nvPr/>
        </p:nvSpPr>
        <p:spPr>
          <a:xfrm>
            <a:off x="9992537" y="2632369"/>
            <a:ext cx="652743" cy="461665"/>
          </a:xfrm>
          <a:prstGeom prst="rect">
            <a:avLst/>
          </a:prstGeom>
          <a:noFill/>
        </p:spPr>
        <p:txBody>
          <a:bodyPr wrap="none" rtlCol="0">
            <a:spAutoFit/>
          </a:bodyPr>
          <a:lstStyle/>
          <a:p>
            <a:r>
              <a:rPr lang="en-US" sz="2400" dirty="0"/>
              <a:t>𝓁=3</a:t>
            </a:r>
          </a:p>
        </p:txBody>
      </p:sp>
      <p:sp>
        <p:nvSpPr>
          <p:cNvPr id="90" name="TextBox 89">
            <a:extLst>
              <a:ext uri="{FF2B5EF4-FFF2-40B4-BE49-F238E27FC236}">
                <a16:creationId xmlns:a16="http://schemas.microsoft.com/office/drawing/2014/main" id="{6494B900-946A-3CAC-7E61-AC089F3D54AE}"/>
              </a:ext>
            </a:extLst>
          </p:cNvPr>
          <p:cNvSpPr txBox="1"/>
          <p:nvPr/>
        </p:nvSpPr>
        <p:spPr>
          <a:xfrm>
            <a:off x="9829800" y="3022748"/>
            <a:ext cx="805029" cy="461665"/>
          </a:xfrm>
          <a:prstGeom prst="rect">
            <a:avLst/>
          </a:prstGeom>
          <a:noFill/>
        </p:spPr>
        <p:txBody>
          <a:bodyPr wrap="none" rtlCol="0">
            <a:spAutoFit/>
          </a:bodyPr>
          <a:lstStyle/>
          <a:p>
            <a:r>
              <a:rPr lang="en-US" sz="2400" dirty="0"/>
              <a:t>𝓌=3</a:t>
            </a:r>
          </a:p>
        </p:txBody>
      </p:sp>
      <p:sp>
        <p:nvSpPr>
          <p:cNvPr id="91" name="TextBox 90">
            <a:extLst>
              <a:ext uri="{FF2B5EF4-FFF2-40B4-BE49-F238E27FC236}">
                <a16:creationId xmlns:a16="http://schemas.microsoft.com/office/drawing/2014/main" id="{543E2F4C-5D34-055E-DC04-8482A7087749}"/>
              </a:ext>
            </a:extLst>
          </p:cNvPr>
          <p:cNvSpPr txBox="1"/>
          <p:nvPr/>
        </p:nvSpPr>
        <p:spPr>
          <a:xfrm>
            <a:off x="7924533" y="2678084"/>
            <a:ext cx="652743" cy="461665"/>
          </a:xfrm>
          <a:prstGeom prst="rect">
            <a:avLst/>
          </a:prstGeom>
          <a:noFill/>
        </p:spPr>
        <p:txBody>
          <a:bodyPr wrap="none" rtlCol="0">
            <a:spAutoFit/>
          </a:bodyPr>
          <a:lstStyle/>
          <a:p>
            <a:r>
              <a:rPr lang="en-US" sz="2400" dirty="0"/>
              <a:t>𝓁=4</a:t>
            </a:r>
          </a:p>
        </p:txBody>
      </p:sp>
      <p:sp>
        <p:nvSpPr>
          <p:cNvPr id="92" name="TextBox 91">
            <a:extLst>
              <a:ext uri="{FF2B5EF4-FFF2-40B4-BE49-F238E27FC236}">
                <a16:creationId xmlns:a16="http://schemas.microsoft.com/office/drawing/2014/main" id="{8C956AB1-3DA4-A936-8CDD-A23BB9A7452D}"/>
              </a:ext>
            </a:extLst>
          </p:cNvPr>
          <p:cNvSpPr txBox="1"/>
          <p:nvPr/>
        </p:nvSpPr>
        <p:spPr>
          <a:xfrm>
            <a:off x="7772400" y="3068463"/>
            <a:ext cx="805029" cy="461665"/>
          </a:xfrm>
          <a:prstGeom prst="rect">
            <a:avLst/>
          </a:prstGeom>
          <a:noFill/>
        </p:spPr>
        <p:txBody>
          <a:bodyPr wrap="none" rtlCol="0">
            <a:spAutoFit/>
          </a:bodyPr>
          <a:lstStyle/>
          <a:p>
            <a:r>
              <a:rPr lang="en-US" sz="2400" dirty="0"/>
              <a:t>𝓌=4</a:t>
            </a:r>
          </a:p>
        </p:txBody>
      </p:sp>
      <p:sp>
        <p:nvSpPr>
          <p:cNvPr id="93" name="TextBox 92">
            <a:extLst>
              <a:ext uri="{FF2B5EF4-FFF2-40B4-BE49-F238E27FC236}">
                <a16:creationId xmlns:a16="http://schemas.microsoft.com/office/drawing/2014/main" id="{38A54C34-DDDE-A9F1-A588-EBD6336C2F55}"/>
              </a:ext>
            </a:extLst>
          </p:cNvPr>
          <p:cNvSpPr txBox="1"/>
          <p:nvPr/>
        </p:nvSpPr>
        <p:spPr>
          <a:xfrm>
            <a:off x="8873133" y="5126187"/>
            <a:ext cx="652743" cy="461665"/>
          </a:xfrm>
          <a:prstGeom prst="rect">
            <a:avLst/>
          </a:prstGeom>
          <a:noFill/>
        </p:spPr>
        <p:txBody>
          <a:bodyPr wrap="none" rtlCol="0">
            <a:spAutoFit/>
          </a:bodyPr>
          <a:lstStyle/>
          <a:p>
            <a:r>
              <a:rPr lang="en-US" sz="2400" dirty="0"/>
              <a:t>𝓁=5</a:t>
            </a:r>
          </a:p>
        </p:txBody>
      </p:sp>
      <p:sp>
        <p:nvSpPr>
          <p:cNvPr id="94" name="TextBox 93">
            <a:extLst>
              <a:ext uri="{FF2B5EF4-FFF2-40B4-BE49-F238E27FC236}">
                <a16:creationId xmlns:a16="http://schemas.microsoft.com/office/drawing/2014/main" id="{D43960B7-A168-1862-7970-84C7499A6D99}"/>
              </a:ext>
            </a:extLst>
          </p:cNvPr>
          <p:cNvSpPr txBox="1"/>
          <p:nvPr/>
        </p:nvSpPr>
        <p:spPr>
          <a:xfrm>
            <a:off x="8763000" y="5516566"/>
            <a:ext cx="805029" cy="461665"/>
          </a:xfrm>
          <a:prstGeom prst="rect">
            <a:avLst/>
          </a:prstGeom>
          <a:noFill/>
        </p:spPr>
        <p:txBody>
          <a:bodyPr wrap="none" rtlCol="0">
            <a:spAutoFit/>
          </a:bodyPr>
          <a:lstStyle/>
          <a:p>
            <a:r>
              <a:rPr lang="en-US" sz="2400" dirty="0"/>
              <a:t>𝓌=7</a:t>
            </a:r>
          </a:p>
        </p:txBody>
      </p:sp>
    </p:spTree>
    <p:extLst>
      <p:ext uri="{BB962C8B-B14F-4D97-AF65-F5344CB8AC3E}">
        <p14:creationId xmlns:p14="http://schemas.microsoft.com/office/powerpoint/2010/main" val="2062244151"/>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3116-285B-5332-85B9-1076A7490CA1}"/>
              </a:ext>
            </a:extLst>
          </p:cNvPr>
          <p:cNvSpPr>
            <a:spLocks noGrp="1"/>
          </p:cNvSpPr>
          <p:nvPr>
            <p:ph type="title"/>
          </p:nvPr>
        </p:nvSpPr>
        <p:spPr/>
        <p:txBody>
          <a:bodyPr/>
          <a:lstStyle/>
          <a:p>
            <a:r>
              <a:rPr lang="en-US" dirty="0"/>
              <a:t>Integer-Valued Tasks</a:t>
            </a:r>
          </a:p>
        </p:txBody>
      </p:sp>
      <p:sp>
        <p:nvSpPr>
          <p:cNvPr id="3" name="Content Placeholder 2">
            <a:extLst>
              <a:ext uri="{FF2B5EF4-FFF2-40B4-BE49-F238E27FC236}">
                <a16:creationId xmlns:a16="http://schemas.microsoft.com/office/drawing/2014/main" id="{426AEF74-A240-B91B-42BC-53A85E5E3777}"/>
              </a:ext>
            </a:extLst>
          </p:cNvPr>
          <p:cNvSpPr>
            <a:spLocks noGrp="1"/>
          </p:cNvSpPr>
          <p:nvPr>
            <p:ph idx="1"/>
          </p:nvPr>
        </p:nvSpPr>
        <p:spPr>
          <a:xfrm>
            <a:off x="609600" y="1600201"/>
            <a:ext cx="7200900" cy="4525963"/>
          </a:xfrm>
        </p:spPr>
        <p:txBody>
          <a:bodyPr>
            <a:normAutofit/>
          </a:bodyPr>
          <a:lstStyle/>
          <a:p>
            <a:r>
              <a:rPr lang="en-US" dirty="0"/>
              <a:t>We consider </a:t>
            </a:r>
            <a:r>
              <a:rPr lang="en-US" i="1" dirty="0"/>
              <a:t>integer-valued</a:t>
            </a:r>
            <a:r>
              <a:rPr lang="en-US" dirty="0"/>
              <a:t> tasks:</a:t>
            </a:r>
          </a:p>
          <a:p>
            <a:pPr lvl="1"/>
            <a:r>
              <a:rPr lang="en-US" dirty="0"/>
              <a:t>Deadline is an integer</a:t>
            </a:r>
          </a:p>
          <a:p>
            <a:pPr lvl="1"/>
            <a:r>
              <a:rPr lang="en-US" dirty="0"/>
              <a:t>Each subtask workload is an integer</a:t>
            </a:r>
          </a:p>
          <a:p>
            <a:r>
              <a:rPr lang="en-US" dirty="0"/>
              <a:t>This allows us to consider execution in discrete, unit time steps</a:t>
            </a:r>
          </a:p>
          <a:p>
            <a:r>
              <a:rPr lang="en-US" dirty="0"/>
              <a:t>An integer-valued DAG can be decomposed in O(C+|E|) time to a DAG of unit-workload subtasks</a:t>
            </a:r>
          </a:p>
        </p:txBody>
      </p:sp>
      <p:sp>
        <p:nvSpPr>
          <p:cNvPr id="4" name="Slide Number Placeholder 3">
            <a:extLst>
              <a:ext uri="{FF2B5EF4-FFF2-40B4-BE49-F238E27FC236}">
                <a16:creationId xmlns:a16="http://schemas.microsoft.com/office/drawing/2014/main" id="{93FFC4FB-4697-1C2E-226F-5F7430F95CBA}"/>
              </a:ext>
            </a:extLst>
          </p:cNvPr>
          <p:cNvSpPr>
            <a:spLocks noGrp="1"/>
          </p:cNvSpPr>
          <p:nvPr>
            <p:ph type="sldNum" sz="quarter" idx="12"/>
          </p:nvPr>
        </p:nvSpPr>
        <p:spPr/>
        <p:txBody>
          <a:bodyPr/>
          <a:lstStyle/>
          <a:p>
            <a:fld id="{A773B20C-5347-4FF9-A9F0-76F937F60217}" type="slidenum">
              <a:rPr lang="en-US" smtClean="0"/>
              <a:pPr/>
              <a:t>9</a:t>
            </a:fld>
            <a:endParaRPr lang="en-US"/>
          </a:p>
        </p:txBody>
      </p:sp>
      <p:sp>
        <p:nvSpPr>
          <p:cNvPr id="5" name="Footer Placeholder 4">
            <a:extLst>
              <a:ext uri="{FF2B5EF4-FFF2-40B4-BE49-F238E27FC236}">
                <a16:creationId xmlns:a16="http://schemas.microsoft.com/office/drawing/2014/main" id="{1B6922FA-53F6-9EB7-6589-A1BB3F7DA417}"/>
              </a:ext>
            </a:extLst>
          </p:cNvPr>
          <p:cNvSpPr>
            <a:spLocks noGrp="1"/>
          </p:cNvSpPr>
          <p:nvPr>
            <p:ph type="ftr" sz="quarter" idx="3"/>
          </p:nvPr>
        </p:nvSpPr>
        <p:spPr/>
        <p:txBody>
          <a:bodyPr/>
          <a:lstStyle/>
          <a:p>
            <a:r>
              <a:rPr lang="en-US"/>
              <a:t>RTNS 2022</a:t>
            </a:r>
            <a:endParaRPr lang="en-US" dirty="0"/>
          </a:p>
        </p:txBody>
      </p:sp>
      <p:sp>
        <p:nvSpPr>
          <p:cNvPr id="6" name="Oval 5">
            <a:extLst>
              <a:ext uri="{FF2B5EF4-FFF2-40B4-BE49-F238E27FC236}">
                <a16:creationId xmlns:a16="http://schemas.microsoft.com/office/drawing/2014/main" id="{044B5AA6-B4A6-95E0-20E1-4CCC19F34A97}"/>
              </a:ext>
            </a:extLst>
          </p:cNvPr>
          <p:cNvSpPr/>
          <p:nvPr/>
        </p:nvSpPr>
        <p:spPr>
          <a:xfrm>
            <a:off x="10515600" y="2438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3</a:t>
            </a:r>
          </a:p>
          <a:p>
            <a:pPr algn="ctr"/>
            <a:r>
              <a:rPr lang="en-US" sz="3600" dirty="0"/>
              <a:t>c=2</a:t>
            </a:r>
          </a:p>
        </p:txBody>
      </p:sp>
      <p:sp>
        <p:nvSpPr>
          <p:cNvPr id="7" name="Oval 6">
            <a:extLst>
              <a:ext uri="{FF2B5EF4-FFF2-40B4-BE49-F238E27FC236}">
                <a16:creationId xmlns:a16="http://schemas.microsoft.com/office/drawing/2014/main" id="{C115922A-6F74-AD43-A28C-C8650834CEEA}"/>
              </a:ext>
            </a:extLst>
          </p:cNvPr>
          <p:cNvSpPr/>
          <p:nvPr/>
        </p:nvSpPr>
        <p:spPr>
          <a:xfrm>
            <a:off x="9436100" y="48768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1</a:t>
            </a:r>
          </a:p>
          <a:p>
            <a:pPr algn="ctr"/>
            <a:r>
              <a:rPr lang="en-US" sz="3600" dirty="0"/>
              <a:t>c=1</a:t>
            </a:r>
          </a:p>
        </p:txBody>
      </p:sp>
      <p:sp>
        <p:nvSpPr>
          <p:cNvPr id="8" name="Oval 7">
            <a:extLst>
              <a:ext uri="{FF2B5EF4-FFF2-40B4-BE49-F238E27FC236}">
                <a16:creationId xmlns:a16="http://schemas.microsoft.com/office/drawing/2014/main" id="{2FB9A14C-C340-55DB-2528-6C63FC34D0E3}"/>
              </a:ext>
            </a:extLst>
          </p:cNvPr>
          <p:cNvSpPr/>
          <p:nvPr/>
        </p:nvSpPr>
        <p:spPr>
          <a:xfrm>
            <a:off x="8458200" y="24384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2,2</a:t>
            </a:r>
          </a:p>
          <a:p>
            <a:pPr algn="ctr"/>
            <a:r>
              <a:rPr lang="en-US" sz="3600" dirty="0"/>
              <a:t>c=1</a:t>
            </a:r>
          </a:p>
        </p:txBody>
      </p:sp>
      <p:sp>
        <p:nvSpPr>
          <p:cNvPr id="9" name="Oval 8">
            <a:extLst>
              <a:ext uri="{FF2B5EF4-FFF2-40B4-BE49-F238E27FC236}">
                <a16:creationId xmlns:a16="http://schemas.microsoft.com/office/drawing/2014/main" id="{83A40B41-30B3-25B3-6F42-3A81336B4899}"/>
              </a:ext>
            </a:extLst>
          </p:cNvPr>
          <p:cNvSpPr/>
          <p:nvPr/>
        </p:nvSpPr>
        <p:spPr>
          <a:xfrm>
            <a:off x="9436100" y="76200"/>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4</a:t>
            </a:r>
          </a:p>
          <a:p>
            <a:pPr algn="ctr"/>
            <a:r>
              <a:rPr lang="en-US" sz="3600" dirty="0"/>
              <a:t>c=1</a:t>
            </a:r>
          </a:p>
        </p:txBody>
      </p:sp>
      <p:cxnSp>
        <p:nvCxnSpPr>
          <p:cNvPr id="11" name="Straight Arrow Connector 10">
            <a:extLst>
              <a:ext uri="{FF2B5EF4-FFF2-40B4-BE49-F238E27FC236}">
                <a16:creationId xmlns:a16="http://schemas.microsoft.com/office/drawing/2014/main" id="{19B29221-CCA5-39BE-5B23-CB1AAC0477C0}"/>
              </a:ext>
            </a:extLst>
          </p:cNvPr>
          <p:cNvCxnSpPr>
            <a:cxnSpLocks/>
            <a:stCxn id="7" idx="7"/>
            <a:endCxn id="6" idx="4"/>
          </p:cNvCxnSpPr>
          <p:nvPr/>
        </p:nvCxnSpPr>
        <p:spPr>
          <a:xfrm flipV="1">
            <a:off x="10541793" y="3733800"/>
            <a:ext cx="621507" cy="13327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a:extLst>
              <a:ext uri="{FF2B5EF4-FFF2-40B4-BE49-F238E27FC236}">
                <a16:creationId xmlns:a16="http://schemas.microsoft.com/office/drawing/2014/main" id="{E35EFC52-0645-EEE8-85F0-4809E618B8DA}"/>
              </a:ext>
            </a:extLst>
          </p:cNvPr>
          <p:cNvCxnSpPr>
            <a:cxnSpLocks/>
            <a:stCxn id="6" idx="0"/>
            <a:endCxn id="9" idx="5"/>
          </p:cNvCxnSpPr>
          <p:nvPr/>
        </p:nvCxnSpPr>
        <p:spPr>
          <a:xfrm flipH="1" flipV="1">
            <a:off x="10541793" y="1181893"/>
            <a:ext cx="621507" cy="12565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B6636B2F-20F9-EB17-ACCD-0F3FF077D51D}"/>
              </a:ext>
            </a:extLst>
          </p:cNvPr>
          <p:cNvSpPr txBox="1"/>
          <p:nvPr/>
        </p:nvSpPr>
        <p:spPr>
          <a:xfrm>
            <a:off x="10665111" y="281133"/>
            <a:ext cx="652743" cy="461665"/>
          </a:xfrm>
          <a:prstGeom prst="rect">
            <a:avLst/>
          </a:prstGeom>
          <a:noFill/>
        </p:spPr>
        <p:txBody>
          <a:bodyPr wrap="none" rtlCol="0">
            <a:spAutoFit/>
          </a:bodyPr>
          <a:lstStyle/>
          <a:p>
            <a:r>
              <a:rPr lang="en-US" sz="2400" dirty="0"/>
              <a:t>𝓁=1</a:t>
            </a:r>
          </a:p>
        </p:txBody>
      </p:sp>
      <p:sp>
        <p:nvSpPr>
          <p:cNvPr id="84" name="TextBox 83">
            <a:extLst>
              <a:ext uri="{FF2B5EF4-FFF2-40B4-BE49-F238E27FC236}">
                <a16:creationId xmlns:a16="http://schemas.microsoft.com/office/drawing/2014/main" id="{E208E921-11FA-BDA0-C461-8D9551F5EC1B}"/>
              </a:ext>
            </a:extLst>
          </p:cNvPr>
          <p:cNvSpPr txBox="1"/>
          <p:nvPr/>
        </p:nvSpPr>
        <p:spPr>
          <a:xfrm>
            <a:off x="10672300" y="671512"/>
            <a:ext cx="805029" cy="461665"/>
          </a:xfrm>
          <a:prstGeom prst="rect">
            <a:avLst/>
          </a:prstGeom>
          <a:noFill/>
        </p:spPr>
        <p:txBody>
          <a:bodyPr wrap="none" rtlCol="0">
            <a:spAutoFit/>
          </a:bodyPr>
          <a:lstStyle/>
          <a:p>
            <a:r>
              <a:rPr lang="en-US" sz="2400" dirty="0"/>
              <a:t>𝓌=1</a:t>
            </a:r>
          </a:p>
        </p:txBody>
      </p:sp>
      <p:sp>
        <p:nvSpPr>
          <p:cNvPr id="89" name="TextBox 88">
            <a:extLst>
              <a:ext uri="{FF2B5EF4-FFF2-40B4-BE49-F238E27FC236}">
                <a16:creationId xmlns:a16="http://schemas.microsoft.com/office/drawing/2014/main" id="{FA635B58-03ED-C10C-B333-32869ABE69CB}"/>
              </a:ext>
            </a:extLst>
          </p:cNvPr>
          <p:cNvSpPr txBox="1"/>
          <p:nvPr/>
        </p:nvSpPr>
        <p:spPr>
          <a:xfrm>
            <a:off x="9992537" y="2632369"/>
            <a:ext cx="652743" cy="461665"/>
          </a:xfrm>
          <a:prstGeom prst="rect">
            <a:avLst/>
          </a:prstGeom>
          <a:noFill/>
        </p:spPr>
        <p:txBody>
          <a:bodyPr wrap="none" rtlCol="0">
            <a:spAutoFit/>
          </a:bodyPr>
          <a:lstStyle/>
          <a:p>
            <a:r>
              <a:rPr lang="en-US" sz="2400" dirty="0"/>
              <a:t>𝓁=3</a:t>
            </a:r>
          </a:p>
        </p:txBody>
      </p:sp>
      <p:sp>
        <p:nvSpPr>
          <p:cNvPr id="90" name="TextBox 89">
            <a:extLst>
              <a:ext uri="{FF2B5EF4-FFF2-40B4-BE49-F238E27FC236}">
                <a16:creationId xmlns:a16="http://schemas.microsoft.com/office/drawing/2014/main" id="{6494B900-946A-3CAC-7E61-AC089F3D54AE}"/>
              </a:ext>
            </a:extLst>
          </p:cNvPr>
          <p:cNvSpPr txBox="1"/>
          <p:nvPr/>
        </p:nvSpPr>
        <p:spPr>
          <a:xfrm>
            <a:off x="9834000" y="3022748"/>
            <a:ext cx="805029" cy="461665"/>
          </a:xfrm>
          <a:prstGeom prst="rect">
            <a:avLst/>
          </a:prstGeom>
          <a:noFill/>
        </p:spPr>
        <p:txBody>
          <a:bodyPr wrap="none" rtlCol="0">
            <a:spAutoFit/>
          </a:bodyPr>
          <a:lstStyle/>
          <a:p>
            <a:r>
              <a:rPr lang="en-US" sz="2400" dirty="0"/>
              <a:t>𝓌=3</a:t>
            </a:r>
          </a:p>
        </p:txBody>
      </p:sp>
      <p:sp>
        <p:nvSpPr>
          <p:cNvPr id="91" name="TextBox 90">
            <a:extLst>
              <a:ext uri="{FF2B5EF4-FFF2-40B4-BE49-F238E27FC236}">
                <a16:creationId xmlns:a16="http://schemas.microsoft.com/office/drawing/2014/main" id="{543E2F4C-5D34-055E-DC04-8482A7087749}"/>
              </a:ext>
            </a:extLst>
          </p:cNvPr>
          <p:cNvSpPr txBox="1"/>
          <p:nvPr/>
        </p:nvSpPr>
        <p:spPr>
          <a:xfrm>
            <a:off x="7928733" y="2678084"/>
            <a:ext cx="652743" cy="461665"/>
          </a:xfrm>
          <a:prstGeom prst="rect">
            <a:avLst/>
          </a:prstGeom>
          <a:noFill/>
        </p:spPr>
        <p:txBody>
          <a:bodyPr wrap="none" rtlCol="0">
            <a:spAutoFit/>
          </a:bodyPr>
          <a:lstStyle/>
          <a:p>
            <a:r>
              <a:rPr lang="en-US" sz="2400" dirty="0"/>
              <a:t>𝓁=3</a:t>
            </a:r>
          </a:p>
        </p:txBody>
      </p:sp>
      <p:sp>
        <p:nvSpPr>
          <p:cNvPr id="92" name="TextBox 91">
            <a:extLst>
              <a:ext uri="{FF2B5EF4-FFF2-40B4-BE49-F238E27FC236}">
                <a16:creationId xmlns:a16="http://schemas.microsoft.com/office/drawing/2014/main" id="{8C956AB1-3DA4-A936-8CDD-A23BB9A7452D}"/>
              </a:ext>
            </a:extLst>
          </p:cNvPr>
          <p:cNvSpPr txBox="1"/>
          <p:nvPr/>
        </p:nvSpPr>
        <p:spPr>
          <a:xfrm>
            <a:off x="7776600" y="3068463"/>
            <a:ext cx="805029" cy="461665"/>
          </a:xfrm>
          <a:prstGeom prst="rect">
            <a:avLst/>
          </a:prstGeom>
          <a:noFill/>
        </p:spPr>
        <p:txBody>
          <a:bodyPr wrap="none" rtlCol="0">
            <a:spAutoFit/>
          </a:bodyPr>
          <a:lstStyle/>
          <a:p>
            <a:r>
              <a:rPr lang="en-US" sz="2400" dirty="0"/>
              <a:t>𝓌=3</a:t>
            </a:r>
          </a:p>
        </p:txBody>
      </p:sp>
      <p:sp>
        <p:nvSpPr>
          <p:cNvPr id="93" name="TextBox 92">
            <a:extLst>
              <a:ext uri="{FF2B5EF4-FFF2-40B4-BE49-F238E27FC236}">
                <a16:creationId xmlns:a16="http://schemas.microsoft.com/office/drawing/2014/main" id="{38A54C34-DDDE-A9F1-A588-EBD6336C2F55}"/>
              </a:ext>
            </a:extLst>
          </p:cNvPr>
          <p:cNvSpPr txBox="1"/>
          <p:nvPr/>
        </p:nvSpPr>
        <p:spPr>
          <a:xfrm>
            <a:off x="8877333" y="5126187"/>
            <a:ext cx="652743" cy="461665"/>
          </a:xfrm>
          <a:prstGeom prst="rect">
            <a:avLst/>
          </a:prstGeom>
          <a:noFill/>
        </p:spPr>
        <p:txBody>
          <a:bodyPr wrap="none" rtlCol="0">
            <a:spAutoFit/>
          </a:bodyPr>
          <a:lstStyle/>
          <a:p>
            <a:r>
              <a:rPr lang="en-US" sz="2400" dirty="0"/>
              <a:t>𝓁=5</a:t>
            </a:r>
          </a:p>
        </p:txBody>
      </p:sp>
      <p:sp>
        <p:nvSpPr>
          <p:cNvPr id="94" name="TextBox 93">
            <a:extLst>
              <a:ext uri="{FF2B5EF4-FFF2-40B4-BE49-F238E27FC236}">
                <a16:creationId xmlns:a16="http://schemas.microsoft.com/office/drawing/2014/main" id="{D43960B7-A168-1862-7970-84C7499A6D99}"/>
              </a:ext>
            </a:extLst>
          </p:cNvPr>
          <p:cNvSpPr txBox="1"/>
          <p:nvPr/>
        </p:nvSpPr>
        <p:spPr>
          <a:xfrm>
            <a:off x="8767200" y="5516566"/>
            <a:ext cx="805029" cy="461665"/>
          </a:xfrm>
          <a:prstGeom prst="rect">
            <a:avLst/>
          </a:prstGeom>
          <a:noFill/>
        </p:spPr>
        <p:txBody>
          <a:bodyPr wrap="none" rtlCol="0">
            <a:spAutoFit/>
          </a:bodyPr>
          <a:lstStyle/>
          <a:p>
            <a:r>
              <a:rPr lang="en-US" sz="2400" dirty="0"/>
              <a:t>𝓌=7</a:t>
            </a:r>
          </a:p>
        </p:txBody>
      </p:sp>
      <p:sp>
        <p:nvSpPr>
          <p:cNvPr id="24" name="Oval 23">
            <a:extLst>
              <a:ext uri="{FF2B5EF4-FFF2-40B4-BE49-F238E27FC236}">
                <a16:creationId xmlns:a16="http://schemas.microsoft.com/office/drawing/2014/main" id="{6C62EA47-CB1B-1C61-1AF7-A4DF5A1B4504}"/>
              </a:ext>
            </a:extLst>
          </p:cNvPr>
          <p:cNvSpPr/>
          <p:nvPr/>
        </p:nvSpPr>
        <p:spPr>
          <a:xfrm>
            <a:off x="8458200" y="3791964"/>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2,1</a:t>
            </a:r>
          </a:p>
          <a:p>
            <a:pPr algn="ctr"/>
            <a:r>
              <a:rPr lang="en-US" sz="3600" dirty="0"/>
              <a:t>c=1</a:t>
            </a:r>
          </a:p>
        </p:txBody>
      </p:sp>
      <p:sp>
        <p:nvSpPr>
          <p:cNvPr id="25" name="TextBox 24">
            <a:extLst>
              <a:ext uri="{FF2B5EF4-FFF2-40B4-BE49-F238E27FC236}">
                <a16:creationId xmlns:a16="http://schemas.microsoft.com/office/drawing/2014/main" id="{9F86B2D5-0320-1083-28A0-CD776CBFE3E1}"/>
              </a:ext>
            </a:extLst>
          </p:cNvPr>
          <p:cNvSpPr txBox="1"/>
          <p:nvPr/>
        </p:nvSpPr>
        <p:spPr>
          <a:xfrm>
            <a:off x="7928733" y="4031648"/>
            <a:ext cx="652743" cy="461665"/>
          </a:xfrm>
          <a:prstGeom prst="rect">
            <a:avLst/>
          </a:prstGeom>
          <a:noFill/>
        </p:spPr>
        <p:txBody>
          <a:bodyPr wrap="none" rtlCol="0">
            <a:spAutoFit/>
          </a:bodyPr>
          <a:lstStyle/>
          <a:p>
            <a:r>
              <a:rPr lang="en-US" sz="2400" dirty="0"/>
              <a:t>𝓁=4</a:t>
            </a:r>
          </a:p>
        </p:txBody>
      </p:sp>
      <p:sp>
        <p:nvSpPr>
          <p:cNvPr id="26" name="TextBox 25">
            <a:extLst>
              <a:ext uri="{FF2B5EF4-FFF2-40B4-BE49-F238E27FC236}">
                <a16:creationId xmlns:a16="http://schemas.microsoft.com/office/drawing/2014/main" id="{08493E5F-0B0E-90CF-7CEF-8B4A58167A0B}"/>
              </a:ext>
            </a:extLst>
          </p:cNvPr>
          <p:cNvSpPr txBox="1"/>
          <p:nvPr/>
        </p:nvSpPr>
        <p:spPr>
          <a:xfrm>
            <a:off x="7776600" y="4422027"/>
            <a:ext cx="805029" cy="461665"/>
          </a:xfrm>
          <a:prstGeom prst="rect">
            <a:avLst/>
          </a:prstGeom>
          <a:noFill/>
        </p:spPr>
        <p:txBody>
          <a:bodyPr wrap="none" rtlCol="0">
            <a:spAutoFit/>
          </a:bodyPr>
          <a:lstStyle/>
          <a:p>
            <a:r>
              <a:rPr lang="en-US" sz="2400" dirty="0"/>
              <a:t>𝓌=4</a:t>
            </a:r>
          </a:p>
        </p:txBody>
      </p:sp>
      <p:sp>
        <p:nvSpPr>
          <p:cNvPr id="27" name="Oval 26">
            <a:extLst>
              <a:ext uri="{FF2B5EF4-FFF2-40B4-BE49-F238E27FC236}">
                <a16:creationId xmlns:a16="http://schemas.microsoft.com/office/drawing/2014/main" id="{32643A38-1AB4-FE85-E7CE-7DC44C6D275A}"/>
              </a:ext>
            </a:extLst>
          </p:cNvPr>
          <p:cNvSpPr/>
          <p:nvPr/>
        </p:nvSpPr>
        <p:spPr>
          <a:xfrm>
            <a:off x="8454000" y="1088099"/>
            <a:ext cx="1295400" cy="1295400"/>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3600" dirty="0"/>
              <a:t>𝜏</a:t>
            </a:r>
            <a:r>
              <a:rPr lang="en-US" sz="3600" baseline="-25000" dirty="0"/>
              <a:t>2,3</a:t>
            </a:r>
          </a:p>
          <a:p>
            <a:pPr algn="ctr"/>
            <a:r>
              <a:rPr lang="en-US" sz="3600" dirty="0"/>
              <a:t>c=1</a:t>
            </a:r>
          </a:p>
        </p:txBody>
      </p:sp>
      <p:sp>
        <p:nvSpPr>
          <p:cNvPr id="28" name="TextBox 27">
            <a:extLst>
              <a:ext uri="{FF2B5EF4-FFF2-40B4-BE49-F238E27FC236}">
                <a16:creationId xmlns:a16="http://schemas.microsoft.com/office/drawing/2014/main" id="{2012BE67-F0FB-7294-E2BB-A86850B2B427}"/>
              </a:ext>
            </a:extLst>
          </p:cNvPr>
          <p:cNvSpPr txBox="1"/>
          <p:nvPr/>
        </p:nvSpPr>
        <p:spPr>
          <a:xfrm>
            <a:off x="7924533" y="1327783"/>
            <a:ext cx="652743" cy="461665"/>
          </a:xfrm>
          <a:prstGeom prst="rect">
            <a:avLst/>
          </a:prstGeom>
          <a:noFill/>
        </p:spPr>
        <p:txBody>
          <a:bodyPr wrap="none" rtlCol="0">
            <a:spAutoFit/>
          </a:bodyPr>
          <a:lstStyle/>
          <a:p>
            <a:r>
              <a:rPr lang="en-US" sz="2400" dirty="0"/>
              <a:t>𝓁=2</a:t>
            </a:r>
          </a:p>
        </p:txBody>
      </p:sp>
      <p:sp>
        <p:nvSpPr>
          <p:cNvPr id="29" name="TextBox 28">
            <a:extLst>
              <a:ext uri="{FF2B5EF4-FFF2-40B4-BE49-F238E27FC236}">
                <a16:creationId xmlns:a16="http://schemas.microsoft.com/office/drawing/2014/main" id="{5C3D9EF6-76C2-7D5A-3B14-1F2167F74F3A}"/>
              </a:ext>
            </a:extLst>
          </p:cNvPr>
          <p:cNvSpPr txBox="1"/>
          <p:nvPr/>
        </p:nvSpPr>
        <p:spPr>
          <a:xfrm>
            <a:off x="7772400" y="1718162"/>
            <a:ext cx="805029" cy="461665"/>
          </a:xfrm>
          <a:prstGeom prst="rect">
            <a:avLst/>
          </a:prstGeom>
          <a:noFill/>
        </p:spPr>
        <p:txBody>
          <a:bodyPr wrap="none" rtlCol="0">
            <a:spAutoFit/>
          </a:bodyPr>
          <a:lstStyle/>
          <a:p>
            <a:r>
              <a:rPr lang="en-US" sz="2400" dirty="0"/>
              <a:t>𝓌=2</a:t>
            </a:r>
          </a:p>
        </p:txBody>
      </p:sp>
      <p:cxnSp>
        <p:nvCxnSpPr>
          <p:cNvPr id="30" name="Straight Arrow Connector 29">
            <a:extLst>
              <a:ext uri="{FF2B5EF4-FFF2-40B4-BE49-F238E27FC236}">
                <a16:creationId xmlns:a16="http://schemas.microsoft.com/office/drawing/2014/main" id="{C251A742-BC01-E882-997D-08CC4C5A4D9D}"/>
              </a:ext>
            </a:extLst>
          </p:cNvPr>
          <p:cNvCxnSpPr>
            <a:cxnSpLocks/>
            <a:stCxn id="7" idx="1"/>
            <a:endCxn id="24" idx="5"/>
          </p:cNvCxnSpPr>
          <p:nvPr/>
        </p:nvCxnSpPr>
        <p:spPr>
          <a:xfrm flipH="1" flipV="1">
            <a:off x="9563893" y="4897657"/>
            <a:ext cx="61914" cy="1688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3" name="Straight Arrow Connector 32">
            <a:extLst>
              <a:ext uri="{FF2B5EF4-FFF2-40B4-BE49-F238E27FC236}">
                <a16:creationId xmlns:a16="http://schemas.microsoft.com/office/drawing/2014/main" id="{82ED610E-16AC-5E5A-67A0-23F93887AC0B}"/>
              </a:ext>
            </a:extLst>
          </p:cNvPr>
          <p:cNvCxnSpPr>
            <a:cxnSpLocks/>
            <a:stCxn id="24" idx="0"/>
            <a:endCxn id="8" idx="4"/>
          </p:cNvCxnSpPr>
          <p:nvPr/>
        </p:nvCxnSpPr>
        <p:spPr>
          <a:xfrm flipV="1">
            <a:off x="9105900" y="3733800"/>
            <a:ext cx="0" cy="5816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a:extLst>
              <a:ext uri="{FF2B5EF4-FFF2-40B4-BE49-F238E27FC236}">
                <a16:creationId xmlns:a16="http://schemas.microsoft.com/office/drawing/2014/main" id="{35D82882-55AB-462D-2CAD-A9F3E37206F1}"/>
              </a:ext>
            </a:extLst>
          </p:cNvPr>
          <p:cNvCxnSpPr>
            <a:cxnSpLocks/>
            <a:stCxn id="8" idx="0"/>
            <a:endCxn id="27" idx="4"/>
          </p:cNvCxnSpPr>
          <p:nvPr/>
        </p:nvCxnSpPr>
        <p:spPr>
          <a:xfrm flipH="1" flipV="1">
            <a:off x="9101700" y="2383499"/>
            <a:ext cx="4200" cy="549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2" name="Straight Arrow Connector 41">
            <a:extLst>
              <a:ext uri="{FF2B5EF4-FFF2-40B4-BE49-F238E27FC236}">
                <a16:creationId xmlns:a16="http://schemas.microsoft.com/office/drawing/2014/main" id="{F01CD9F1-2660-1601-B6CB-19C998E72B04}"/>
              </a:ext>
            </a:extLst>
          </p:cNvPr>
          <p:cNvCxnSpPr>
            <a:cxnSpLocks/>
            <a:stCxn id="27" idx="7"/>
            <a:endCxn id="9" idx="3"/>
          </p:cNvCxnSpPr>
          <p:nvPr/>
        </p:nvCxnSpPr>
        <p:spPr>
          <a:xfrm flipV="1">
            <a:off x="9559693" y="1181893"/>
            <a:ext cx="66114" cy="9591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764540027"/>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12672</TotalTime>
  <Words>3679</Words>
  <Application>Microsoft Office PowerPoint</Application>
  <PresentationFormat>Widescreen</PresentationFormat>
  <Paragraphs>969</Paragraphs>
  <Slides>32</Slides>
  <Notes>20</Notes>
  <HiddenSlides>5</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Cambria Math</vt:lpstr>
      <vt:lpstr>Georgia</vt:lpstr>
      <vt:lpstr>MathJax_Main</vt:lpstr>
      <vt:lpstr>Verdana</vt:lpstr>
      <vt:lpstr>1_Office Theme</vt:lpstr>
      <vt:lpstr>Analysis of Federated Scheduling for Integer-Valued Workloads</vt:lpstr>
      <vt:lpstr>Overview</vt:lpstr>
      <vt:lpstr>Motivation: Integer-Valued Tasks</vt:lpstr>
      <vt:lpstr>Parallel Task Model</vt:lpstr>
      <vt:lpstr>Parallel Task Scheduling</vt:lpstr>
      <vt:lpstr>Span and Subgraph Work</vt:lpstr>
      <vt:lpstr>Integer-Valued Tasks</vt:lpstr>
      <vt:lpstr>Integer-Valued Tasks</vt:lpstr>
      <vt:lpstr>Integer-Valued Tasks</vt:lpstr>
      <vt:lpstr>Integer-Valued Tasks</vt:lpstr>
      <vt:lpstr>Constant-Time Processor Assignment</vt:lpstr>
      <vt:lpstr>Constant-Time Assignment for Integer-Valued Tasks</vt:lpstr>
      <vt:lpstr>Comparing Processors Assigned</vt:lpstr>
      <vt:lpstr>Comparing Task Admission</vt:lpstr>
      <vt:lpstr>Heuristic Algorithm</vt:lpstr>
      <vt:lpstr>Proposed Heuristics</vt:lpstr>
      <vt:lpstr>Example 1</vt:lpstr>
      <vt:lpstr>Example 1</vt:lpstr>
      <vt:lpstr>Example 2</vt:lpstr>
      <vt:lpstr>Example 2</vt:lpstr>
      <vt:lpstr>Optimal Assignment: Subgraph Isomorphism</vt:lpstr>
      <vt:lpstr>Constructing GCPU</vt:lpstr>
      <vt:lpstr>Evaluation Methods</vt:lpstr>
      <vt:lpstr>Heuristic Performance Over Random DAGs</vt:lpstr>
      <vt:lpstr>GSS Execution Times</vt:lpstr>
      <vt:lpstr>Conclusions and Future Work</vt:lpstr>
      <vt:lpstr>Thank You!</vt:lpstr>
      <vt:lpstr>Comparing Task Admission</vt:lpstr>
      <vt:lpstr>Existing Heuristics for Processor Assignment</vt:lpstr>
      <vt:lpstr>Pseudo-Polynomial Time Heuristic Algorithm</vt:lpstr>
      <vt:lpstr>Final Federated Scheduling Algorithm</vt:lpstr>
      <vt:lpstr>Evaluation Methods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david_n_laura</dc:creator>
  <cp:lastModifiedBy>Marion Sudvarg</cp:lastModifiedBy>
  <cp:revision>176</cp:revision>
  <dcterms:created xsi:type="dcterms:W3CDTF">2016-01-21T02:03:40Z</dcterms:created>
  <dcterms:modified xsi:type="dcterms:W3CDTF">2022-06-18T13:15:59Z</dcterms:modified>
</cp:coreProperties>
</file>