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5" r:id="rId2"/>
    <p:sldId id="1005" r:id="rId3"/>
    <p:sldId id="510" r:id="rId4"/>
    <p:sldId id="511" r:id="rId5"/>
    <p:sldId id="962" r:id="rId6"/>
    <p:sldId id="963" r:id="rId7"/>
    <p:sldId id="964" r:id="rId8"/>
    <p:sldId id="965" r:id="rId9"/>
    <p:sldId id="968" r:id="rId10"/>
    <p:sldId id="969" r:id="rId11"/>
    <p:sldId id="970" r:id="rId12"/>
    <p:sldId id="971" r:id="rId13"/>
    <p:sldId id="972" r:id="rId14"/>
    <p:sldId id="973" r:id="rId15"/>
    <p:sldId id="967" r:id="rId16"/>
    <p:sldId id="975" r:id="rId17"/>
    <p:sldId id="976" r:id="rId18"/>
    <p:sldId id="984" r:id="rId19"/>
    <p:sldId id="977" r:id="rId20"/>
    <p:sldId id="978" r:id="rId21"/>
    <p:sldId id="979" r:id="rId22"/>
    <p:sldId id="980" r:id="rId23"/>
    <p:sldId id="985" r:id="rId24"/>
    <p:sldId id="981" r:id="rId25"/>
    <p:sldId id="982" r:id="rId26"/>
    <p:sldId id="983" r:id="rId27"/>
    <p:sldId id="987" r:id="rId28"/>
    <p:sldId id="986" r:id="rId29"/>
    <p:sldId id="989" r:id="rId30"/>
    <p:sldId id="991" r:id="rId31"/>
    <p:sldId id="992" r:id="rId32"/>
    <p:sldId id="995" r:id="rId33"/>
    <p:sldId id="988" r:id="rId34"/>
    <p:sldId id="996" r:id="rId35"/>
    <p:sldId id="997" r:id="rId36"/>
    <p:sldId id="998" r:id="rId37"/>
    <p:sldId id="999" r:id="rId38"/>
    <p:sldId id="1000" r:id="rId39"/>
    <p:sldId id="1001" r:id="rId40"/>
    <p:sldId id="1002" r:id="rId41"/>
    <p:sldId id="10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1B2F"/>
    <a:srgbClr val="4B8412"/>
    <a:srgbClr val="009644"/>
    <a:srgbClr val="404040"/>
    <a:srgbClr val="13322B"/>
    <a:srgbClr val="205732"/>
    <a:srgbClr val="BA0C2E"/>
    <a:srgbClr val="B5E3D8"/>
    <a:srgbClr val="D9D9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50"/>
    <p:restoredTop sz="91503" autoAdjust="0"/>
  </p:normalViewPr>
  <p:slideViewPr>
    <p:cSldViewPr snapToGrid="0">
      <p:cViewPr varScale="1">
        <p:scale>
          <a:sx n="97" d="100"/>
          <a:sy n="97" d="100"/>
        </p:scale>
        <p:origin x="12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8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varg, Marion" userId="2bb9b31b-5f3c-4f72-8e1f-41eb276ee9c6" providerId="ADAL" clId="{479C3E90-275C-41EA-867C-22108A964542}"/>
    <pc:docChg chg="undo redo custSel addSld delSld modSld sldOrd modSection modShowInfo">
      <pc:chgData name="Sudvarg, Marion" userId="2bb9b31b-5f3c-4f72-8e1f-41eb276ee9c6" providerId="ADAL" clId="{479C3E90-275C-41EA-867C-22108A964542}" dt="2024-12-13T13:29:08.458" v="7659"/>
      <pc:docMkLst>
        <pc:docMk/>
      </pc:docMkLst>
      <pc:sldChg chg="add del setBg">
        <pc:chgData name="Sudvarg, Marion" userId="2bb9b31b-5f3c-4f72-8e1f-41eb276ee9c6" providerId="ADAL" clId="{479C3E90-275C-41EA-867C-22108A964542}" dt="2024-12-13T11:26:05.426" v="7119" actId="47"/>
        <pc:sldMkLst>
          <pc:docMk/>
          <pc:sldMk cId="3358908896" sldId="266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2582426287" sldId="269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1278345865" sldId="270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17107023" sldId="271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3564783863" sldId="272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1572937829" sldId="274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2630566369" sldId="275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3572450795" sldId="276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802397524" sldId="277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4035077728" sldId="278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2258293612" sldId="405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4257128515" sldId="406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3279579450" sldId="407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3244755351" sldId="408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3266105168" sldId="409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1093665504" sldId="412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4033690995" sldId="413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3679796572" sldId="414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1775437008" sldId="416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79878160" sldId="417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2888173814" sldId="418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572969090" sldId="419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1980118621" sldId="420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4138745310" sldId="423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2525313707" sldId="424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858848116" sldId="425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3306973342" sldId="429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1671924506" sldId="433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945040255" sldId="434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2173931667" sldId="437"/>
        </pc:sldMkLst>
      </pc:sldChg>
      <pc:sldChg chg="del">
        <pc:chgData name="Sudvarg, Marion" userId="2bb9b31b-5f3c-4f72-8e1f-41eb276ee9c6" providerId="ADAL" clId="{479C3E90-275C-41EA-867C-22108A964542}" dt="2024-12-11T02:31:36.527" v="6612" actId="47"/>
        <pc:sldMkLst>
          <pc:docMk/>
          <pc:sldMk cId="2809186188" sldId="438"/>
        </pc:sldMkLst>
      </pc:sldChg>
      <pc:sldChg chg="addSp modSp mod">
        <pc:chgData name="Sudvarg, Marion" userId="2bb9b31b-5f3c-4f72-8e1f-41eb276ee9c6" providerId="ADAL" clId="{479C3E90-275C-41EA-867C-22108A964542}" dt="2024-12-06T15:56:47.279" v="150" actId="14100"/>
        <pc:sldMkLst>
          <pc:docMk/>
          <pc:sldMk cId="3533671008" sldId="447"/>
        </pc:sldMkLst>
      </pc:sldChg>
      <pc:sldChg chg="del modNotesTx">
        <pc:chgData name="Sudvarg, Marion" userId="2bb9b31b-5f3c-4f72-8e1f-41eb276ee9c6" providerId="ADAL" clId="{479C3E90-275C-41EA-867C-22108A964542}" dt="2024-12-13T11:26:18.162" v="7121" actId="2696"/>
        <pc:sldMkLst>
          <pc:docMk/>
          <pc:sldMk cId="345597086" sldId="451"/>
        </pc:sldMkLst>
      </pc:sldChg>
      <pc:sldChg chg="add">
        <pc:chgData name="Sudvarg, Marion" userId="2bb9b31b-5f3c-4f72-8e1f-41eb276ee9c6" providerId="ADAL" clId="{479C3E90-275C-41EA-867C-22108A964542}" dt="2024-12-13T11:26:22.853" v="7122"/>
        <pc:sldMkLst>
          <pc:docMk/>
          <pc:sldMk cId="1106740932" sldId="451"/>
        </pc:sldMkLst>
      </pc:sldChg>
      <pc:sldChg chg="modSp">
        <pc:chgData name="Sudvarg, Marion" userId="2bb9b31b-5f3c-4f72-8e1f-41eb276ee9c6" providerId="ADAL" clId="{479C3E90-275C-41EA-867C-22108A964542}" dt="2024-12-06T15:46:16.576" v="3" actId="20577"/>
        <pc:sldMkLst>
          <pc:docMk/>
          <pc:sldMk cId="4137366743" sldId="452"/>
        </pc:sldMkLst>
      </pc:sldChg>
      <pc:sldChg chg="modSp del mod modAnim modNotesTx">
        <pc:chgData name="Sudvarg, Marion" userId="2bb9b31b-5f3c-4f72-8e1f-41eb276ee9c6" providerId="ADAL" clId="{479C3E90-275C-41EA-867C-22108A964542}" dt="2024-12-10T01:27:01.035" v="788" actId="47"/>
        <pc:sldMkLst>
          <pc:docMk/>
          <pc:sldMk cId="4261177615" sldId="453"/>
        </pc:sldMkLst>
      </pc:sldChg>
      <pc:sldChg chg="modNotesTx">
        <pc:chgData name="Sudvarg, Marion" userId="2bb9b31b-5f3c-4f72-8e1f-41eb276ee9c6" providerId="ADAL" clId="{479C3E90-275C-41EA-867C-22108A964542}" dt="2024-12-13T11:44:03.867" v="7624" actId="20577"/>
        <pc:sldMkLst>
          <pc:docMk/>
          <pc:sldMk cId="1993279686" sldId="455"/>
        </pc:sldMkLst>
      </pc:sldChg>
      <pc:sldChg chg="modSp mod modAnim modNotesTx">
        <pc:chgData name="Sudvarg, Marion" userId="2bb9b31b-5f3c-4f72-8e1f-41eb276ee9c6" providerId="ADAL" clId="{479C3E90-275C-41EA-867C-22108A964542}" dt="2024-12-13T11:30:46.172" v="7205"/>
        <pc:sldMkLst>
          <pc:docMk/>
          <pc:sldMk cId="116449407" sldId="458"/>
        </pc:sldMkLst>
      </pc:sldChg>
      <pc:sldChg chg="modAnim">
        <pc:chgData name="Sudvarg, Marion" userId="2bb9b31b-5f3c-4f72-8e1f-41eb276ee9c6" providerId="ADAL" clId="{479C3E90-275C-41EA-867C-22108A964542}" dt="2024-12-13T13:06:14.735" v="7635"/>
        <pc:sldMkLst>
          <pc:docMk/>
          <pc:sldMk cId="3132392052" sldId="463"/>
        </pc:sldMkLst>
      </pc:sldChg>
      <pc:sldChg chg="modNotesTx">
        <pc:chgData name="Sudvarg, Marion" userId="2bb9b31b-5f3c-4f72-8e1f-41eb276ee9c6" providerId="ADAL" clId="{479C3E90-275C-41EA-867C-22108A964542}" dt="2024-12-06T15:59:35.763" v="269" actId="20577"/>
        <pc:sldMkLst>
          <pc:docMk/>
          <pc:sldMk cId="3569660847" sldId="466"/>
        </pc:sldMkLst>
      </pc:sldChg>
      <pc:sldChg chg="modNotesTx">
        <pc:chgData name="Sudvarg, Marion" userId="2bb9b31b-5f3c-4f72-8e1f-41eb276ee9c6" providerId="ADAL" clId="{479C3E90-275C-41EA-867C-22108A964542}" dt="2024-12-09T09:20:26.993" v="787" actId="20577"/>
        <pc:sldMkLst>
          <pc:docMk/>
          <pc:sldMk cId="4143340548" sldId="468"/>
        </pc:sldMkLst>
      </pc:sldChg>
      <pc:sldChg chg="modNotesTx">
        <pc:chgData name="Sudvarg, Marion" userId="2bb9b31b-5f3c-4f72-8e1f-41eb276ee9c6" providerId="ADAL" clId="{479C3E90-275C-41EA-867C-22108A964542}" dt="2024-12-06T16:00:21.499" v="306" actId="20577"/>
        <pc:sldMkLst>
          <pc:docMk/>
          <pc:sldMk cId="557369572" sldId="469"/>
        </pc:sldMkLst>
      </pc:sldChg>
      <pc:sldChg chg="modNotesTx">
        <pc:chgData name="Sudvarg, Marion" userId="2bb9b31b-5f3c-4f72-8e1f-41eb276ee9c6" providerId="ADAL" clId="{479C3E90-275C-41EA-867C-22108A964542}" dt="2024-12-11T01:32:19.569" v="1254" actId="20577"/>
        <pc:sldMkLst>
          <pc:docMk/>
          <pc:sldMk cId="950028835" sldId="470"/>
        </pc:sldMkLst>
      </pc:sldChg>
      <pc:sldChg chg="modNotesTx">
        <pc:chgData name="Sudvarg, Marion" userId="2bb9b31b-5f3c-4f72-8e1f-41eb276ee9c6" providerId="ADAL" clId="{479C3E90-275C-41EA-867C-22108A964542}" dt="2024-12-11T01:35:38.798" v="1351" actId="20577"/>
        <pc:sldMkLst>
          <pc:docMk/>
          <pc:sldMk cId="3385885178" sldId="471"/>
        </pc:sldMkLst>
      </pc:sldChg>
      <pc:sldChg chg="modNotesTx">
        <pc:chgData name="Sudvarg, Marion" userId="2bb9b31b-5f3c-4f72-8e1f-41eb276ee9c6" providerId="ADAL" clId="{479C3E90-275C-41EA-867C-22108A964542}" dt="2024-12-11T01:35:41.873" v="1352"/>
        <pc:sldMkLst>
          <pc:docMk/>
          <pc:sldMk cId="2772003757" sldId="472"/>
        </pc:sldMkLst>
      </pc:sldChg>
      <pc:sldChg chg="modNotesTx">
        <pc:chgData name="Sudvarg, Marion" userId="2bb9b31b-5f3c-4f72-8e1f-41eb276ee9c6" providerId="ADAL" clId="{479C3E90-275C-41EA-867C-22108A964542}" dt="2024-12-11T01:35:43.443" v="1353"/>
        <pc:sldMkLst>
          <pc:docMk/>
          <pc:sldMk cId="325327707" sldId="473"/>
        </pc:sldMkLst>
      </pc:sldChg>
      <pc:sldChg chg="modNotesTx">
        <pc:chgData name="Sudvarg, Marion" userId="2bb9b31b-5f3c-4f72-8e1f-41eb276ee9c6" providerId="ADAL" clId="{479C3E90-275C-41EA-867C-22108A964542}" dt="2024-12-11T01:36:23.606" v="1456" actId="20577"/>
        <pc:sldMkLst>
          <pc:docMk/>
          <pc:sldMk cId="1706683542" sldId="474"/>
        </pc:sldMkLst>
      </pc:sldChg>
      <pc:sldChg chg="addSp delSp modSp mod modNotesTx">
        <pc:chgData name="Sudvarg, Marion" userId="2bb9b31b-5f3c-4f72-8e1f-41eb276ee9c6" providerId="ADAL" clId="{479C3E90-275C-41EA-867C-22108A964542}" dt="2024-12-11T02:44:12.952" v="6771" actId="478"/>
        <pc:sldMkLst>
          <pc:docMk/>
          <pc:sldMk cId="3011406981" sldId="476"/>
        </pc:sldMkLst>
      </pc:sldChg>
      <pc:sldChg chg="addSp delSp modSp mod delAnim modNotesTx">
        <pc:chgData name="Sudvarg, Marion" userId="2bb9b31b-5f3c-4f72-8e1f-41eb276ee9c6" providerId="ADAL" clId="{479C3E90-275C-41EA-867C-22108A964542}" dt="2024-12-11T02:44:26.372" v="6779" actId="1076"/>
        <pc:sldMkLst>
          <pc:docMk/>
          <pc:sldMk cId="1388753431" sldId="477"/>
        </pc:sldMkLst>
      </pc:sldChg>
      <pc:sldChg chg="modNotesTx">
        <pc:chgData name="Sudvarg, Marion" userId="2bb9b31b-5f3c-4f72-8e1f-41eb276ee9c6" providerId="ADAL" clId="{479C3E90-275C-41EA-867C-22108A964542}" dt="2024-12-11T02:45:59.335" v="6950" actId="20577"/>
        <pc:sldMkLst>
          <pc:docMk/>
          <pc:sldMk cId="3683862463" sldId="479"/>
        </pc:sldMkLst>
      </pc:sldChg>
      <pc:sldChg chg="modNotesTx">
        <pc:chgData name="Sudvarg, Marion" userId="2bb9b31b-5f3c-4f72-8e1f-41eb276ee9c6" providerId="ADAL" clId="{479C3E90-275C-41EA-867C-22108A964542}" dt="2024-12-11T02:13:33.714" v="4170" actId="20577"/>
        <pc:sldMkLst>
          <pc:docMk/>
          <pc:sldMk cId="3945925910" sldId="480"/>
        </pc:sldMkLst>
      </pc:sldChg>
      <pc:sldChg chg="delSp mod delAnim modNotesTx">
        <pc:chgData name="Sudvarg, Marion" userId="2bb9b31b-5f3c-4f72-8e1f-41eb276ee9c6" providerId="ADAL" clId="{479C3E90-275C-41EA-867C-22108A964542}" dt="2024-12-12T01:02:26.645" v="6968" actId="478"/>
        <pc:sldMkLst>
          <pc:docMk/>
          <pc:sldMk cId="3361706466" sldId="484"/>
        </pc:sldMkLst>
      </pc:sldChg>
      <pc:sldChg chg="modNotesTx">
        <pc:chgData name="Sudvarg, Marion" userId="2bb9b31b-5f3c-4f72-8e1f-41eb276ee9c6" providerId="ADAL" clId="{479C3E90-275C-41EA-867C-22108A964542}" dt="2024-12-11T02:21:40.383" v="5364" actId="20577"/>
        <pc:sldMkLst>
          <pc:docMk/>
          <pc:sldMk cId="264098215" sldId="485"/>
        </pc:sldMkLst>
      </pc:sldChg>
      <pc:sldChg chg="addSp delSp modSp mod modTransition addAnim delAnim modAnim modNotesTx">
        <pc:chgData name="Sudvarg, Marion" userId="2bb9b31b-5f3c-4f72-8e1f-41eb276ee9c6" providerId="ADAL" clId="{479C3E90-275C-41EA-867C-22108A964542}" dt="2024-12-12T01:03:15.898" v="6974"/>
        <pc:sldMkLst>
          <pc:docMk/>
          <pc:sldMk cId="3367115177" sldId="486"/>
        </pc:sldMkLst>
      </pc:sldChg>
      <pc:sldChg chg="modTransition modNotesTx">
        <pc:chgData name="Sudvarg, Marion" userId="2bb9b31b-5f3c-4f72-8e1f-41eb276ee9c6" providerId="ADAL" clId="{479C3E90-275C-41EA-867C-22108A964542}" dt="2024-12-12T01:03:35.691" v="6976"/>
        <pc:sldMkLst>
          <pc:docMk/>
          <pc:sldMk cId="1321139186" sldId="487"/>
        </pc:sldMkLst>
      </pc:sldChg>
      <pc:sldChg chg="modSp mod ord modAnim">
        <pc:chgData name="Sudvarg, Marion" userId="2bb9b31b-5f3c-4f72-8e1f-41eb276ee9c6" providerId="ADAL" clId="{479C3E90-275C-41EA-867C-22108A964542}" dt="2024-12-13T11:38:12.213" v="7598"/>
        <pc:sldMkLst>
          <pc:docMk/>
          <pc:sldMk cId="3129352672" sldId="488"/>
        </pc:sldMkLst>
      </pc:sldChg>
      <pc:sldChg chg="add">
        <pc:chgData name="Sudvarg, Marion" userId="2bb9b31b-5f3c-4f72-8e1f-41eb276ee9c6" providerId="ADAL" clId="{479C3E90-275C-41EA-867C-22108A964542}" dt="2024-12-13T13:29:08.458" v="7659"/>
        <pc:sldMkLst>
          <pc:docMk/>
          <pc:sldMk cId="2175249842" sldId="489"/>
        </pc:sldMkLst>
      </pc:sldChg>
      <pc:sldChg chg="modSp del mod">
        <pc:chgData name="Sudvarg, Marion" userId="2bb9b31b-5f3c-4f72-8e1f-41eb276ee9c6" providerId="ADAL" clId="{479C3E90-275C-41EA-867C-22108A964542}" dt="2024-12-13T13:29:05.576" v="7658" actId="2696"/>
        <pc:sldMkLst>
          <pc:docMk/>
          <pc:sldMk cId="4150936674" sldId="489"/>
        </pc:sldMkLst>
      </pc:sldChg>
      <pc:sldChg chg="modNotesTx">
        <pc:chgData name="Sudvarg, Marion" userId="2bb9b31b-5f3c-4f72-8e1f-41eb276ee9c6" providerId="ADAL" clId="{479C3E90-275C-41EA-867C-22108A964542}" dt="2024-12-06T16:12:23.163" v="437" actId="20577"/>
        <pc:sldMkLst>
          <pc:docMk/>
          <pc:sldMk cId="279141236" sldId="490"/>
        </pc:sldMkLst>
      </pc:sldChg>
      <pc:sldChg chg="delSp modSp mod delAnim">
        <pc:chgData name="Sudvarg, Marion" userId="2bb9b31b-5f3c-4f72-8e1f-41eb276ee9c6" providerId="ADAL" clId="{479C3E90-275C-41EA-867C-22108A964542}" dt="2024-12-13T13:09:18.732" v="7649" actId="478"/>
        <pc:sldMkLst>
          <pc:docMk/>
          <pc:sldMk cId="2208891099" sldId="492"/>
        </pc:sldMkLst>
      </pc:sldChg>
      <pc:sldChg chg="addSp delSp modSp mod">
        <pc:chgData name="Sudvarg, Marion" userId="2bb9b31b-5f3c-4f72-8e1f-41eb276ee9c6" providerId="ADAL" clId="{479C3E90-275C-41EA-867C-22108A964542}" dt="2024-12-13T13:08:44.999" v="7647" actId="478"/>
        <pc:sldMkLst>
          <pc:docMk/>
          <pc:sldMk cId="2409492252" sldId="493"/>
        </pc:sldMkLst>
      </pc:sldChg>
      <pc:sldChg chg="modAnim">
        <pc:chgData name="Sudvarg, Marion" userId="2bb9b31b-5f3c-4f72-8e1f-41eb276ee9c6" providerId="ADAL" clId="{479C3E90-275C-41EA-867C-22108A964542}" dt="2024-12-13T11:31:43.310" v="7206"/>
        <pc:sldMkLst>
          <pc:docMk/>
          <pc:sldMk cId="3134205828" sldId="494"/>
        </pc:sldMkLst>
      </pc:sldChg>
      <pc:sldChg chg="addSp delSp modSp add del mod">
        <pc:chgData name="Sudvarg, Marion" userId="2bb9b31b-5f3c-4f72-8e1f-41eb276ee9c6" providerId="ADAL" clId="{479C3E90-275C-41EA-867C-22108A964542}" dt="2024-12-09T08:59:23.718" v="588" actId="47"/>
        <pc:sldMkLst>
          <pc:docMk/>
          <pc:sldMk cId="3349647137" sldId="496"/>
        </pc:sldMkLst>
      </pc:sldChg>
      <pc:sldChg chg="addSp delSp modSp new mod">
        <pc:chgData name="Sudvarg, Marion" userId="2bb9b31b-5f3c-4f72-8e1f-41eb276ee9c6" providerId="ADAL" clId="{479C3E90-275C-41EA-867C-22108A964542}" dt="2024-12-09T08:59:05.571" v="587" actId="1076"/>
        <pc:sldMkLst>
          <pc:docMk/>
          <pc:sldMk cId="42111993" sldId="497"/>
        </pc:sldMkLst>
      </pc:sldChg>
      <pc:sldChg chg="delSp modSp add mod delAnim modNotesTx">
        <pc:chgData name="Sudvarg, Marion" userId="2bb9b31b-5f3c-4f72-8e1f-41eb276ee9c6" providerId="ADAL" clId="{479C3E90-275C-41EA-867C-22108A964542}" dt="2024-12-09T09:04:24.378" v="653" actId="1076"/>
        <pc:sldMkLst>
          <pc:docMk/>
          <pc:sldMk cId="4045244888" sldId="498"/>
        </pc:sldMkLst>
      </pc:sldChg>
      <pc:sldChg chg="add modNotesTx">
        <pc:chgData name="Sudvarg, Marion" userId="2bb9b31b-5f3c-4f72-8e1f-41eb276ee9c6" providerId="ADAL" clId="{479C3E90-275C-41EA-867C-22108A964542}" dt="2024-12-09T09:03:23.589" v="649" actId="20577"/>
        <pc:sldMkLst>
          <pc:docMk/>
          <pc:sldMk cId="2573599397" sldId="499"/>
        </pc:sldMkLst>
      </pc:sldChg>
      <pc:sldChg chg="addSp delSp modSp add mod ord">
        <pc:chgData name="Sudvarg, Marion" userId="2bb9b31b-5f3c-4f72-8e1f-41eb276ee9c6" providerId="ADAL" clId="{479C3E90-275C-41EA-867C-22108A964542}" dt="2024-12-09T09:08:05.872" v="711" actId="20577"/>
        <pc:sldMkLst>
          <pc:docMk/>
          <pc:sldMk cId="3798835053" sldId="500"/>
        </pc:sldMkLst>
      </pc:sldChg>
      <pc:sldChg chg="modSp add mod">
        <pc:chgData name="Sudvarg, Marion" userId="2bb9b31b-5f3c-4f72-8e1f-41eb276ee9c6" providerId="ADAL" clId="{479C3E90-275C-41EA-867C-22108A964542}" dt="2024-12-09T09:08:00.108" v="705" actId="20577"/>
        <pc:sldMkLst>
          <pc:docMk/>
          <pc:sldMk cId="2172041208" sldId="501"/>
        </pc:sldMkLst>
      </pc:sldChg>
      <pc:sldChg chg="modSp add mod">
        <pc:chgData name="Sudvarg, Marion" userId="2bb9b31b-5f3c-4f72-8e1f-41eb276ee9c6" providerId="ADAL" clId="{479C3E90-275C-41EA-867C-22108A964542}" dt="2024-12-09T09:10:43.485" v="755" actId="14826"/>
        <pc:sldMkLst>
          <pc:docMk/>
          <pc:sldMk cId="1332049060" sldId="502"/>
        </pc:sldMkLst>
      </pc:sldChg>
      <pc:sldChg chg="del">
        <pc:chgData name="Sudvarg, Marion" userId="2bb9b31b-5f3c-4f72-8e1f-41eb276ee9c6" providerId="ADAL" clId="{479C3E90-275C-41EA-867C-22108A964542}" dt="2024-12-11T02:32:38.558" v="6760" actId="47"/>
        <pc:sldMkLst>
          <pc:docMk/>
          <pc:sldMk cId="2780733844" sldId="503"/>
        </pc:sldMkLst>
      </pc:sldChg>
      <pc:sldChg chg="del">
        <pc:chgData name="Sudvarg, Marion" userId="2bb9b31b-5f3c-4f72-8e1f-41eb276ee9c6" providerId="ADAL" clId="{479C3E90-275C-41EA-867C-22108A964542}" dt="2024-12-10T01:28:35.225" v="799" actId="47"/>
        <pc:sldMkLst>
          <pc:docMk/>
          <pc:sldMk cId="4111772857" sldId="504"/>
        </pc:sldMkLst>
      </pc:sldChg>
      <pc:sldChg chg="del">
        <pc:chgData name="Sudvarg, Marion" userId="2bb9b31b-5f3c-4f72-8e1f-41eb276ee9c6" providerId="ADAL" clId="{479C3E90-275C-41EA-867C-22108A964542}" dt="2024-12-10T01:28:30.875" v="798" actId="47"/>
        <pc:sldMkLst>
          <pc:docMk/>
          <pc:sldMk cId="2406668764" sldId="505"/>
        </pc:sldMkLst>
      </pc:sldChg>
      <pc:sldChg chg="del">
        <pc:chgData name="Sudvarg, Marion" userId="2bb9b31b-5f3c-4f72-8e1f-41eb276ee9c6" providerId="ADAL" clId="{479C3E90-275C-41EA-867C-22108A964542}" dt="2024-12-10T01:28:26.391" v="797" actId="47"/>
        <pc:sldMkLst>
          <pc:docMk/>
          <pc:sldMk cId="1625533139" sldId="506"/>
        </pc:sldMkLst>
      </pc:sldChg>
      <pc:sldChg chg="del">
        <pc:chgData name="Sudvarg, Marion" userId="2bb9b31b-5f3c-4f72-8e1f-41eb276ee9c6" providerId="ADAL" clId="{479C3E90-275C-41EA-867C-22108A964542}" dt="2024-12-10T01:28:14.070" v="796" actId="47"/>
        <pc:sldMkLst>
          <pc:docMk/>
          <pc:sldMk cId="1320397186" sldId="507"/>
        </pc:sldMkLst>
      </pc:sldChg>
      <pc:sldChg chg="del">
        <pc:chgData name="Sudvarg, Marion" userId="2bb9b31b-5f3c-4f72-8e1f-41eb276ee9c6" providerId="ADAL" clId="{479C3E90-275C-41EA-867C-22108A964542}" dt="2024-12-10T01:27:30.395" v="795" actId="47"/>
        <pc:sldMkLst>
          <pc:docMk/>
          <pc:sldMk cId="377756538" sldId="508"/>
        </pc:sldMkLst>
      </pc:sldChg>
      <pc:sldChg chg="del">
        <pc:chgData name="Sudvarg, Marion" userId="2bb9b31b-5f3c-4f72-8e1f-41eb276ee9c6" providerId="ADAL" clId="{479C3E90-275C-41EA-867C-22108A964542}" dt="2024-12-10T01:27:24.580" v="794" actId="47"/>
        <pc:sldMkLst>
          <pc:docMk/>
          <pc:sldMk cId="4069740427" sldId="509"/>
        </pc:sldMkLst>
      </pc:sldChg>
      <pc:sldChg chg="mod modShow modNotesTx">
        <pc:chgData name="Sudvarg, Marion" userId="2bb9b31b-5f3c-4f72-8e1f-41eb276ee9c6" providerId="ADAL" clId="{479C3E90-275C-41EA-867C-22108A964542}" dt="2024-12-13T11:44:34.463" v="7634" actId="20577"/>
        <pc:sldMkLst>
          <pc:docMk/>
          <pc:sldMk cId="1382381168" sldId="510"/>
        </pc:sldMkLst>
      </pc:sldChg>
      <pc:sldChg chg="modSp add del mod">
        <pc:chgData name="Sudvarg, Marion" userId="2bb9b31b-5f3c-4f72-8e1f-41eb276ee9c6" providerId="ADAL" clId="{479C3E90-275C-41EA-867C-22108A964542}" dt="2024-12-10T10:57:13.378" v="809" actId="47"/>
        <pc:sldMkLst>
          <pc:docMk/>
          <pc:sldMk cId="819444053" sldId="511"/>
        </pc:sldMkLst>
      </pc:sldChg>
      <pc:sldChg chg="addSp delSp modSp add mod modTransition delAnim modNotesTx">
        <pc:chgData name="Sudvarg, Marion" userId="2bb9b31b-5f3c-4f72-8e1f-41eb276ee9c6" providerId="ADAL" clId="{479C3E90-275C-41EA-867C-22108A964542}" dt="2024-12-12T01:03:32.816" v="6975"/>
        <pc:sldMkLst>
          <pc:docMk/>
          <pc:sldMk cId="4165623357" sldId="511"/>
        </pc:sldMkLst>
      </pc:sldChg>
      <pc:sldChg chg="add">
        <pc:chgData name="Sudvarg, Marion" userId="2bb9b31b-5f3c-4f72-8e1f-41eb276ee9c6" providerId="ADAL" clId="{479C3E90-275C-41EA-867C-22108A964542}" dt="2024-12-11T02:31:31.868" v="6611"/>
        <pc:sldMkLst>
          <pc:docMk/>
          <pc:sldMk cId="555709921" sldId="512"/>
        </pc:sldMkLst>
      </pc:sldChg>
      <pc:sldChg chg="addSp modSp mod modNotesTx">
        <pc:chgData name="Sudvarg, Marion" userId="2bb9b31b-5f3c-4f72-8e1f-41eb276ee9c6" providerId="ADAL" clId="{479C3E90-275C-41EA-867C-22108A964542}" dt="2024-12-13T11:29:13.809" v="7203" actId="1076"/>
        <pc:sldMkLst>
          <pc:docMk/>
          <pc:sldMk cId="902939289" sldId="513"/>
        </pc:sldMkLst>
      </pc:sldChg>
      <pc:sldChg chg="delSp modSp add mod">
        <pc:chgData name="Sudvarg, Marion" userId="2bb9b31b-5f3c-4f72-8e1f-41eb276ee9c6" providerId="ADAL" clId="{479C3E90-275C-41EA-867C-22108A964542}" dt="2024-12-13T11:28:41.192" v="7200" actId="478"/>
        <pc:sldMkLst>
          <pc:docMk/>
          <pc:sldMk cId="2221043847" sldId="514"/>
        </pc:sldMkLst>
      </pc:sldChg>
      <pc:sldChg chg="modSp add del ord modAnim">
        <pc:chgData name="Sudvarg, Marion" userId="2bb9b31b-5f3c-4f72-8e1f-41eb276ee9c6" providerId="ADAL" clId="{479C3E90-275C-41EA-867C-22108A964542}" dt="2024-12-13T11:38:13.899" v="7599" actId="47"/>
        <pc:sldMkLst>
          <pc:docMk/>
          <pc:sldMk cId="3686270144" sldId="515"/>
        </pc:sldMkLst>
      </pc:sldChg>
      <pc:sldChg chg="add">
        <pc:chgData name="Sudvarg, Marion" userId="2bb9b31b-5f3c-4f72-8e1f-41eb276ee9c6" providerId="ADAL" clId="{479C3E90-275C-41EA-867C-22108A964542}" dt="2024-12-13T11:38:07.648" v="7596"/>
        <pc:sldMkLst>
          <pc:docMk/>
          <pc:sldMk cId="166485719" sldId="516"/>
        </pc:sldMkLst>
      </pc:sldChg>
      <pc:sldChg chg="modSp add del mod ord modAnim">
        <pc:chgData name="Sudvarg, Marion" userId="2bb9b31b-5f3c-4f72-8e1f-41eb276ee9c6" providerId="ADAL" clId="{479C3E90-275C-41EA-867C-22108A964542}" dt="2024-12-13T13:28:58.435" v="7656" actId="2696"/>
        <pc:sldMkLst>
          <pc:docMk/>
          <pc:sldMk cId="2782518851" sldId="517"/>
        </pc:sldMkLst>
      </pc:sldChg>
      <pc:sldChg chg="add">
        <pc:chgData name="Sudvarg, Marion" userId="2bb9b31b-5f3c-4f72-8e1f-41eb276ee9c6" providerId="ADAL" clId="{479C3E90-275C-41EA-867C-22108A964542}" dt="2024-12-13T13:29:02.452" v="7657"/>
        <pc:sldMkLst>
          <pc:docMk/>
          <pc:sldMk cId="4265604991" sldId="517"/>
        </pc:sldMkLst>
      </pc:sldChg>
      <pc:sldMasterChg chg="delSldLayout">
        <pc:chgData name="Sudvarg, Marion" userId="2bb9b31b-5f3c-4f72-8e1f-41eb276ee9c6" providerId="ADAL" clId="{479C3E90-275C-41EA-867C-22108A964542}" dt="2024-12-13T11:26:05.426" v="7119" actId="47"/>
        <pc:sldMasterMkLst>
          <pc:docMk/>
          <pc:sldMasterMk cId="2071636928" sldId="2147483648"/>
        </pc:sldMasterMkLst>
        <pc:sldLayoutChg chg="del">
          <pc:chgData name="Sudvarg, Marion" userId="2bb9b31b-5f3c-4f72-8e1f-41eb276ee9c6" providerId="ADAL" clId="{479C3E90-275C-41EA-867C-22108A964542}" dt="2024-12-13T11:26:05.426" v="7119" actId="47"/>
          <pc:sldLayoutMkLst>
            <pc:docMk/>
            <pc:sldMasterMk cId="2071636928" sldId="2147483648"/>
            <pc:sldLayoutMk cId="3937989540" sldId="2147483668"/>
          </pc:sldLayoutMkLst>
        </pc:sldLayoutChg>
      </pc:sldMasterChg>
    </pc:docChg>
  </pc:docChgLst>
  <pc:docChgLst>
    <pc:chgData name="Marion Sudvarg" userId="6dddc2dfbb7370a8" providerId="LiveId" clId="{481949CB-EAD7-4B9B-9A02-3834B899E04C}"/>
    <pc:docChg chg="delSld delSection modSection">
      <pc:chgData name="Marion Sudvarg" userId="6dddc2dfbb7370a8" providerId="LiveId" clId="{481949CB-EAD7-4B9B-9A02-3834B899E04C}" dt="2025-08-27T05:37:43.767" v="1" actId="17853"/>
      <pc:docMkLst>
        <pc:docMk/>
      </pc:docMkLst>
      <pc:sldChg chg="del">
        <pc:chgData name="Marion Sudvarg" userId="6dddc2dfbb7370a8" providerId="LiveId" clId="{481949CB-EAD7-4B9B-9A02-3834B899E04C}" dt="2025-08-27T05:37:40.177" v="0" actId="2696"/>
        <pc:sldMkLst>
          <pc:docMk/>
          <pc:sldMk cId="1025132699" sldId="974"/>
        </pc:sldMkLst>
      </pc:sldChg>
    </pc:docChg>
  </pc:docChgLst>
  <pc:docChgLst>
    <pc:chgData name="Sudvarg, Marion" userId="2bb9b31b-5f3c-4f72-8e1f-41eb276ee9c6" providerId="ADAL" clId="{D9CADBE6-7961-44B0-AEEE-7F5B4A4EBB0A}"/>
    <pc:docChg chg="undo redo custSel addSld delSld modSld sldOrd addSection modSection">
      <pc:chgData name="Sudvarg, Marion" userId="2bb9b31b-5f3c-4f72-8e1f-41eb276ee9c6" providerId="ADAL" clId="{D9CADBE6-7961-44B0-AEEE-7F5B4A4EBB0A}" dt="2024-12-08T18:37:26.749" v="12451" actId="20577"/>
      <pc:docMkLst>
        <pc:docMk/>
      </pc:docMkLst>
      <pc:sldChg chg="addSp delSp modSp mod modNotesTx">
        <pc:chgData name="Sudvarg, Marion" userId="2bb9b31b-5f3c-4f72-8e1f-41eb276ee9c6" providerId="ADAL" clId="{D9CADBE6-7961-44B0-AEEE-7F5B4A4EBB0A}" dt="2024-12-06T06:21:24.172" v="2430" actId="6549"/>
        <pc:sldMkLst>
          <pc:docMk/>
          <pc:sldMk cId="192496054" sldId="265"/>
        </pc:sldMkLst>
      </pc:sldChg>
      <pc:sldChg chg="addSp delSp modSp new del mod delAnim modAnim">
        <pc:chgData name="Sudvarg, Marion" userId="2bb9b31b-5f3c-4f72-8e1f-41eb276ee9c6" providerId="ADAL" clId="{D9CADBE6-7961-44B0-AEEE-7F5B4A4EBB0A}" dt="2024-12-02T02:40:59.476" v="345" actId="47"/>
        <pc:sldMkLst>
          <pc:docMk/>
          <pc:sldMk cId="203886017" sldId="439"/>
        </pc:sldMkLst>
      </pc:sldChg>
      <pc:sldChg chg="new del">
        <pc:chgData name="Sudvarg, Marion" userId="2bb9b31b-5f3c-4f72-8e1f-41eb276ee9c6" providerId="ADAL" clId="{D9CADBE6-7961-44B0-AEEE-7F5B4A4EBB0A}" dt="2024-12-02T02:22:07.613" v="160" actId="47"/>
        <pc:sldMkLst>
          <pc:docMk/>
          <pc:sldMk cId="3177511075" sldId="439"/>
        </pc:sldMkLst>
      </pc:sldChg>
      <pc:sldChg chg="addSp delSp modSp add del mod delAnim modAnim">
        <pc:chgData name="Sudvarg, Marion" userId="2bb9b31b-5f3c-4f72-8e1f-41eb276ee9c6" providerId="ADAL" clId="{D9CADBE6-7961-44B0-AEEE-7F5B4A4EBB0A}" dt="2024-12-02T02:40:59.476" v="345" actId="47"/>
        <pc:sldMkLst>
          <pc:docMk/>
          <pc:sldMk cId="6627661" sldId="440"/>
        </pc:sldMkLst>
      </pc:sldChg>
      <pc:sldChg chg="addSp delSp modSp add del mod delAnim modAnim">
        <pc:chgData name="Sudvarg, Marion" userId="2bb9b31b-5f3c-4f72-8e1f-41eb276ee9c6" providerId="ADAL" clId="{D9CADBE6-7961-44B0-AEEE-7F5B4A4EBB0A}" dt="2024-12-02T02:40:59.476" v="345" actId="47"/>
        <pc:sldMkLst>
          <pc:docMk/>
          <pc:sldMk cId="3775697368" sldId="441"/>
        </pc:sldMkLst>
      </pc:sldChg>
      <pc:sldChg chg="delSp modSp add del mod delAnim">
        <pc:chgData name="Sudvarg, Marion" userId="2bb9b31b-5f3c-4f72-8e1f-41eb276ee9c6" providerId="ADAL" clId="{D9CADBE6-7961-44B0-AEEE-7F5B4A4EBB0A}" dt="2024-12-02T02:40:59.476" v="345" actId="47"/>
        <pc:sldMkLst>
          <pc:docMk/>
          <pc:sldMk cId="2204589168" sldId="442"/>
        </pc:sldMkLst>
      </pc:sldChg>
      <pc:sldChg chg="addSp delSp modSp new mod ord modAnim modNotesTx">
        <pc:chgData name="Sudvarg, Marion" userId="2bb9b31b-5f3c-4f72-8e1f-41eb276ee9c6" providerId="ADAL" clId="{D9CADBE6-7961-44B0-AEEE-7F5B4A4EBB0A}" dt="2024-12-06T05:13:16.360" v="1677"/>
        <pc:sldMkLst>
          <pc:docMk/>
          <pc:sldMk cId="3068153985" sldId="443"/>
        </pc:sldMkLst>
      </pc:sldChg>
      <pc:sldChg chg="addSp delSp modSp add mod ord delAnim modAnim">
        <pc:chgData name="Sudvarg, Marion" userId="2bb9b31b-5f3c-4f72-8e1f-41eb276ee9c6" providerId="ADAL" clId="{D9CADBE6-7961-44B0-AEEE-7F5B4A4EBB0A}" dt="2024-12-06T05:13:16.360" v="1677"/>
        <pc:sldMkLst>
          <pc:docMk/>
          <pc:sldMk cId="2862967588" sldId="444"/>
        </pc:sldMkLst>
      </pc:sldChg>
      <pc:sldChg chg="addSp delSp modSp add mod ord delAnim modAnim">
        <pc:chgData name="Sudvarg, Marion" userId="2bb9b31b-5f3c-4f72-8e1f-41eb276ee9c6" providerId="ADAL" clId="{D9CADBE6-7961-44B0-AEEE-7F5B4A4EBB0A}" dt="2024-12-06T05:13:16.360" v="1677"/>
        <pc:sldMkLst>
          <pc:docMk/>
          <pc:sldMk cId="3879449140" sldId="445"/>
        </pc:sldMkLst>
      </pc:sldChg>
      <pc:sldChg chg="addSp delSp modSp add mod ord delAnim modAnim">
        <pc:chgData name="Sudvarg, Marion" userId="2bb9b31b-5f3c-4f72-8e1f-41eb276ee9c6" providerId="ADAL" clId="{D9CADBE6-7961-44B0-AEEE-7F5B4A4EBB0A}" dt="2024-12-06T05:13:16.360" v="1677"/>
        <pc:sldMkLst>
          <pc:docMk/>
          <pc:sldMk cId="710704092" sldId="446"/>
        </pc:sldMkLst>
      </pc:sldChg>
      <pc:sldChg chg="addSp delSp modSp add mod addAnim delAnim modAnim modNotesTx">
        <pc:chgData name="Sudvarg, Marion" userId="2bb9b31b-5f3c-4f72-8e1f-41eb276ee9c6" providerId="ADAL" clId="{D9CADBE6-7961-44B0-AEEE-7F5B4A4EBB0A}" dt="2024-12-07T19:57:41.734" v="6043"/>
        <pc:sldMkLst>
          <pc:docMk/>
          <pc:sldMk cId="3533671008" sldId="447"/>
        </pc:sldMkLst>
      </pc:sldChg>
      <pc:sldChg chg="modSp new del mod">
        <pc:chgData name="Sudvarg, Marion" userId="2bb9b31b-5f3c-4f72-8e1f-41eb276ee9c6" providerId="ADAL" clId="{D9CADBE6-7961-44B0-AEEE-7F5B4A4EBB0A}" dt="2024-12-06T14:09:30.601" v="4228" actId="47"/>
        <pc:sldMkLst>
          <pc:docMk/>
          <pc:sldMk cId="3495664937" sldId="448"/>
        </pc:sldMkLst>
      </pc:sldChg>
      <pc:sldChg chg="addSp modSp add mod modAnim modNotesTx">
        <pc:chgData name="Sudvarg, Marion" userId="2bb9b31b-5f3c-4f72-8e1f-41eb276ee9c6" providerId="ADAL" clId="{D9CADBE6-7961-44B0-AEEE-7F5B4A4EBB0A}" dt="2024-12-08T17:33:53.545" v="8432" actId="20577"/>
        <pc:sldMkLst>
          <pc:docMk/>
          <pc:sldMk cId="4183230693" sldId="449"/>
        </pc:sldMkLst>
      </pc:sldChg>
      <pc:sldChg chg="add modNotesTx">
        <pc:chgData name="Sudvarg, Marion" userId="2bb9b31b-5f3c-4f72-8e1f-41eb276ee9c6" providerId="ADAL" clId="{D9CADBE6-7961-44B0-AEEE-7F5B4A4EBB0A}" dt="2024-12-06T04:46:53.496" v="539" actId="20577"/>
        <pc:sldMkLst>
          <pc:docMk/>
          <pc:sldMk cId="1507765801" sldId="450"/>
        </pc:sldMkLst>
      </pc:sldChg>
      <pc:sldChg chg="addSp delSp modSp add mod modNotesTx">
        <pc:chgData name="Sudvarg, Marion" userId="2bb9b31b-5f3c-4f72-8e1f-41eb276ee9c6" providerId="ADAL" clId="{D9CADBE6-7961-44B0-AEEE-7F5B4A4EBB0A}" dt="2024-12-07T19:44:25.512" v="5785" actId="6549"/>
        <pc:sldMkLst>
          <pc:docMk/>
          <pc:sldMk cId="345597086" sldId="451"/>
        </pc:sldMkLst>
      </pc:sldChg>
      <pc:sldChg chg="modSp add del mod">
        <pc:chgData name="Sudvarg, Marion" userId="2bb9b31b-5f3c-4f72-8e1f-41eb276ee9c6" providerId="ADAL" clId="{D9CADBE6-7961-44B0-AEEE-7F5B4A4EBB0A}" dt="2024-12-06T04:53:00.161" v="690" actId="47"/>
        <pc:sldMkLst>
          <pc:docMk/>
          <pc:sldMk cId="3606830283" sldId="452"/>
        </pc:sldMkLst>
      </pc:sldChg>
      <pc:sldChg chg="addSp delSp modSp add mod modTransition delAnim modAnim modNotesTx">
        <pc:chgData name="Sudvarg, Marion" userId="2bb9b31b-5f3c-4f72-8e1f-41eb276ee9c6" providerId="ADAL" clId="{D9CADBE6-7961-44B0-AEEE-7F5B4A4EBB0A}" dt="2024-12-07T19:51:47.064" v="5866"/>
        <pc:sldMkLst>
          <pc:docMk/>
          <pc:sldMk cId="4137366743" sldId="452"/>
        </pc:sldMkLst>
      </pc:sldChg>
      <pc:sldChg chg="new del">
        <pc:chgData name="Sudvarg, Marion" userId="2bb9b31b-5f3c-4f72-8e1f-41eb276ee9c6" providerId="ADAL" clId="{D9CADBE6-7961-44B0-AEEE-7F5B4A4EBB0A}" dt="2024-12-06T04:53:38.590" v="699" actId="47"/>
        <pc:sldMkLst>
          <pc:docMk/>
          <pc:sldMk cId="4231154152" sldId="453"/>
        </pc:sldMkLst>
      </pc:sldChg>
      <pc:sldChg chg="addSp delSp modSp add mod delAnim modAnim modNotesTx">
        <pc:chgData name="Sudvarg, Marion" userId="2bb9b31b-5f3c-4f72-8e1f-41eb276ee9c6" providerId="ADAL" clId="{D9CADBE6-7961-44B0-AEEE-7F5B4A4EBB0A}" dt="2024-12-08T17:35:51.249" v="8445" actId="20577"/>
        <pc:sldMkLst>
          <pc:docMk/>
          <pc:sldMk cId="4261177615" sldId="453"/>
        </pc:sldMkLst>
      </pc:sldChg>
      <pc:sldChg chg="modSp add mod modNotesTx">
        <pc:chgData name="Sudvarg, Marion" userId="2bb9b31b-5f3c-4f72-8e1f-41eb276ee9c6" providerId="ADAL" clId="{D9CADBE6-7961-44B0-AEEE-7F5B4A4EBB0A}" dt="2024-12-08T17:37:29.467" v="8565" actId="20577"/>
        <pc:sldMkLst>
          <pc:docMk/>
          <pc:sldMk cId="1074487001" sldId="454"/>
        </pc:sldMkLst>
      </pc:sldChg>
      <pc:sldChg chg="new del">
        <pc:chgData name="Sudvarg, Marion" userId="2bb9b31b-5f3c-4f72-8e1f-41eb276ee9c6" providerId="ADAL" clId="{D9CADBE6-7961-44B0-AEEE-7F5B4A4EBB0A}" dt="2024-12-06T05:05:05.300" v="1312" actId="47"/>
        <pc:sldMkLst>
          <pc:docMk/>
          <pc:sldMk cId="127715928" sldId="455"/>
        </pc:sldMkLst>
      </pc:sldChg>
      <pc:sldChg chg="addSp modSp new del">
        <pc:chgData name="Sudvarg, Marion" userId="2bb9b31b-5f3c-4f72-8e1f-41eb276ee9c6" providerId="ADAL" clId="{D9CADBE6-7961-44B0-AEEE-7F5B4A4EBB0A}" dt="2024-12-06T05:04:59.704" v="1310" actId="47"/>
        <pc:sldMkLst>
          <pc:docMk/>
          <pc:sldMk cId="1525835009" sldId="455"/>
        </pc:sldMkLst>
      </pc:sldChg>
      <pc:sldChg chg="addSp modSp new mod modNotesTx">
        <pc:chgData name="Sudvarg, Marion" userId="2bb9b31b-5f3c-4f72-8e1f-41eb276ee9c6" providerId="ADAL" clId="{D9CADBE6-7961-44B0-AEEE-7F5B4A4EBB0A}" dt="2024-12-06T05:09:25.747" v="1621" actId="20577"/>
        <pc:sldMkLst>
          <pc:docMk/>
          <pc:sldMk cId="1993279686" sldId="455"/>
        </pc:sldMkLst>
      </pc:sldChg>
      <pc:sldChg chg="addSp delSp modSp add mod delAnim modAnim modNotesTx">
        <pc:chgData name="Sudvarg, Marion" userId="2bb9b31b-5f3c-4f72-8e1f-41eb276ee9c6" providerId="ADAL" clId="{D9CADBE6-7961-44B0-AEEE-7F5B4A4EBB0A}" dt="2024-12-08T17:38:43.808" v="8608" actId="20577"/>
        <pc:sldMkLst>
          <pc:docMk/>
          <pc:sldMk cId="3806646330" sldId="456"/>
        </pc:sldMkLst>
      </pc:sldChg>
      <pc:sldChg chg="addSp delSp modSp add mod delAnim modAnim modNotesTx">
        <pc:chgData name="Sudvarg, Marion" userId="2bb9b31b-5f3c-4f72-8e1f-41eb276ee9c6" providerId="ADAL" clId="{D9CADBE6-7961-44B0-AEEE-7F5B4A4EBB0A}" dt="2024-12-08T17:39:06.033" v="8609" actId="20577"/>
        <pc:sldMkLst>
          <pc:docMk/>
          <pc:sldMk cId="706743017" sldId="457"/>
        </pc:sldMkLst>
      </pc:sldChg>
      <pc:sldChg chg="add del">
        <pc:chgData name="Sudvarg, Marion" userId="2bb9b31b-5f3c-4f72-8e1f-41eb276ee9c6" providerId="ADAL" clId="{D9CADBE6-7961-44B0-AEEE-7F5B4A4EBB0A}" dt="2024-12-06T05:28:49.219" v="2387"/>
        <pc:sldMkLst>
          <pc:docMk/>
          <pc:sldMk cId="1310424085" sldId="457"/>
        </pc:sldMkLst>
      </pc:sldChg>
      <pc:sldChg chg="addSp delSp modSp new mod delAnim modAnim modNotesTx">
        <pc:chgData name="Sudvarg, Marion" userId="2bb9b31b-5f3c-4f72-8e1f-41eb276ee9c6" providerId="ADAL" clId="{D9CADBE6-7961-44B0-AEEE-7F5B4A4EBB0A}" dt="2024-12-07T21:00:47.469" v="7015" actId="20577"/>
        <pc:sldMkLst>
          <pc:docMk/>
          <pc:sldMk cId="116449407" sldId="458"/>
        </pc:sldMkLst>
      </pc:sldChg>
      <pc:sldChg chg="addSp delSp modSp add mod addAnim delAnim modAnim modNotesTx">
        <pc:chgData name="Sudvarg, Marion" userId="2bb9b31b-5f3c-4f72-8e1f-41eb276ee9c6" providerId="ADAL" clId="{D9CADBE6-7961-44B0-AEEE-7F5B4A4EBB0A}" dt="2024-12-08T17:41:18.469" v="8613"/>
        <pc:sldMkLst>
          <pc:docMk/>
          <pc:sldMk cId="731766724" sldId="459"/>
        </pc:sldMkLst>
      </pc:sldChg>
      <pc:sldChg chg="delSp add del mod delAnim">
        <pc:chgData name="Sudvarg, Marion" userId="2bb9b31b-5f3c-4f72-8e1f-41eb276ee9c6" providerId="ADAL" clId="{D9CADBE6-7961-44B0-AEEE-7F5B4A4EBB0A}" dt="2024-12-06T08:13:23.319" v="3186" actId="47"/>
        <pc:sldMkLst>
          <pc:docMk/>
          <pc:sldMk cId="4085455853" sldId="460"/>
        </pc:sldMkLst>
      </pc:sldChg>
      <pc:sldChg chg="addSp delSp modSp add mod modAnim modNotesTx">
        <pc:chgData name="Sudvarg, Marion" userId="2bb9b31b-5f3c-4f72-8e1f-41eb276ee9c6" providerId="ADAL" clId="{D9CADBE6-7961-44B0-AEEE-7F5B4A4EBB0A}" dt="2024-12-08T17:40:43.935" v="8611" actId="20577"/>
        <pc:sldMkLst>
          <pc:docMk/>
          <pc:sldMk cId="1995589661" sldId="461"/>
        </pc:sldMkLst>
      </pc:sldChg>
      <pc:sldChg chg="addSp delSp modSp add del mod addAnim delAnim modAnim">
        <pc:chgData name="Sudvarg, Marion" userId="2bb9b31b-5f3c-4f72-8e1f-41eb276ee9c6" providerId="ADAL" clId="{D9CADBE6-7961-44B0-AEEE-7F5B4A4EBB0A}" dt="2024-12-06T08:18:31.993" v="3227" actId="47"/>
        <pc:sldMkLst>
          <pc:docMk/>
          <pc:sldMk cId="2335297029" sldId="462"/>
        </pc:sldMkLst>
      </pc:sldChg>
      <pc:sldChg chg="addSp modSp add mod modAnim modNotesTx">
        <pc:chgData name="Sudvarg, Marion" userId="2bb9b31b-5f3c-4f72-8e1f-41eb276ee9c6" providerId="ADAL" clId="{D9CADBE6-7961-44B0-AEEE-7F5B4A4EBB0A}" dt="2024-12-08T17:42:20.624" v="8657"/>
        <pc:sldMkLst>
          <pc:docMk/>
          <pc:sldMk cId="3132392052" sldId="463"/>
        </pc:sldMkLst>
      </pc:sldChg>
      <pc:sldChg chg="addSp delSp modSp add mod modTransition modAnim modNotesTx">
        <pc:chgData name="Sudvarg, Marion" userId="2bb9b31b-5f3c-4f72-8e1f-41eb276ee9c6" providerId="ADAL" clId="{D9CADBE6-7961-44B0-AEEE-7F5B4A4EBB0A}" dt="2024-12-07T21:07:57.517" v="7817" actId="20577"/>
        <pc:sldMkLst>
          <pc:docMk/>
          <pc:sldMk cId="2719495414" sldId="464"/>
        </pc:sldMkLst>
      </pc:sldChg>
      <pc:sldChg chg="addSp delSp modSp add del mod addAnim delAnim modAnim modNotesTx">
        <pc:chgData name="Sudvarg, Marion" userId="2bb9b31b-5f3c-4f72-8e1f-41eb276ee9c6" providerId="ADAL" clId="{D9CADBE6-7961-44B0-AEEE-7F5B4A4EBB0A}" dt="2024-12-08T18:17:38.570" v="10233" actId="47"/>
        <pc:sldMkLst>
          <pc:docMk/>
          <pc:sldMk cId="74094827" sldId="465"/>
        </pc:sldMkLst>
      </pc:sldChg>
      <pc:sldChg chg="addSp delSp modSp add mod delAnim modAnim modNotesTx">
        <pc:chgData name="Sudvarg, Marion" userId="2bb9b31b-5f3c-4f72-8e1f-41eb276ee9c6" providerId="ADAL" clId="{D9CADBE6-7961-44B0-AEEE-7F5B4A4EBB0A}" dt="2024-12-08T18:24:49.097" v="10638" actId="20577"/>
        <pc:sldMkLst>
          <pc:docMk/>
          <pc:sldMk cId="3569660847" sldId="466"/>
        </pc:sldMkLst>
      </pc:sldChg>
      <pc:sldChg chg="add del">
        <pc:chgData name="Sudvarg, Marion" userId="2bb9b31b-5f3c-4f72-8e1f-41eb276ee9c6" providerId="ADAL" clId="{D9CADBE6-7961-44B0-AEEE-7F5B4A4EBB0A}" dt="2024-12-06T05:27:01.209" v="2280"/>
        <pc:sldMkLst>
          <pc:docMk/>
          <pc:sldMk cId="1937281708" sldId="467"/>
        </pc:sldMkLst>
      </pc:sldChg>
      <pc:sldChg chg="addSp delSp modSp add mod delAnim modAnim modNotesTx">
        <pc:chgData name="Sudvarg, Marion" userId="2bb9b31b-5f3c-4f72-8e1f-41eb276ee9c6" providerId="ADAL" clId="{D9CADBE6-7961-44B0-AEEE-7F5B4A4EBB0A}" dt="2024-12-08T18:31:48.278" v="11484"/>
        <pc:sldMkLst>
          <pc:docMk/>
          <pc:sldMk cId="3502931597" sldId="467"/>
        </pc:sldMkLst>
      </pc:sldChg>
      <pc:sldChg chg="addSp delSp modSp add mod delAnim modAnim modNotesTx">
        <pc:chgData name="Sudvarg, Marion" userId="2bb9b31b-5f3c-4f72-8e1f-41eb276ee9c6" providerId="ADAL" clId="{D9CADBE6-7961-44B0-AEEE-7F5B4A4EBB0A}" dt="2024-12-08T18:34:20.194" v="11925"/>
        <pc:sldMkLst>
          <pc:docMk/>
          <pc:sldMk cId="4143340548" sldId="468"/>
        </pc:sldMkLst>
      </pc:sldChg>
      <pc:sldChg chg="addSp delSp modSp add mod delAnim modAnim modNotesTx">
        <pc:chgData name="Sudvarg, Marion" userId="2bb9b31b-5f3c-4f72-8e1f-41eb276ee9c6" providerId="ADAL" clId="{D9CADBE6-7961-44B0-AEEE-7F5B4A4EBB0A}" dt="2024-12-08T18:37:26.749" v="12451" actId="20577"/>
        <pc:sldMkLst>
          <pc:docMk/>
          <pc:sldMk cId="557369572" sldId="469"/>
        </pc:sldMkLst>
      </pc:sldChg>
      <pc:sldChg chg="add del">
        <pc:chgData name="Sudvarg, Marion" userId="2bb9b31b-5f3c-4f72-8e1f-41eb276ee9c6" providerId="ADAL" clId="{D9CADBE6-7961-44B0-AEEE-7F5B4A4EBB0A}" dt="2024-12-06T13:39:10.324" v="3708" actId="47"/>
        <pc:sldMkLst>
          <pc:docMk/>
          <pc:sldMk cId="2185433834" sldId="469"/>
        </pc:sldMkLst>
      </pc:sldChg>
      <pc:sldChg chg="addSp delSp modSp add mod ord delAnim">
        <pc:chgData name="Sudvarg, Marion" userId="2bb9b31b-5f3c-4f72-8e1f-41eb276ee9c6" providerId="ADAL" clId="{D9CADBE6-7961-44B0-AEEE-7F5B4A4EBB0A}" dt="2024-12-08T18:32:32.456" v="11541" actId="20577"/>
        <pc:sldMkLst>
          <pc:docMk/>
          <pc:sldMk cId="950028835" sldId="470"/>
        </pc:sldMkLst>
      </pc:sldChg>
      <pc:sldChg chg="addSp delSp modSp add mod">
        <pc:chgData name="Sudvarg, Marion" userId="2bb9b31b-5f3c-4f72-8e1f-41eb276ee9c6" providerId="ADAL" clId="{D9CADBE6-7961-44B0-AEEE-7F5B4A4EBB0A}" dt="2024-12-08T18:32:31.701" v="11540" actId="20577"/>
        <pc:sldMkLst>
          <pc:docMk/>
          <pc:sldMk cId="3385885178" sldId="471"/>
        </pc:sldMkLst>
      </pc:sldChg>
      <pc:sldChg chg="addSp modSp add mod">
        <pc:chgData name="Sudvarg, Marion" userId="2bb9b31b-5f3c-4f72-8e1f-41eb276ee9c6" providerId="ADAL" clId="{D9CADBE6-7961-44B0-AEEE-7F5B4A4EBB0A}" dt="2024-12-07T20:41:17.273" v="6065" actId="208"/>
        <pc:sldMkLst>
          <pc:docMk/>
          <pc:sldMk cId="2772003757" sldId="472"/>
        </pc:sldMkLst>
      </pc:sldChg>
      <pc:sldChg chg="addSp modSp add mod">
        <pc:chgData name="Sudvarg, Marion" userId="2bb9b31b-5f3c-4f72-8e1f-41eb276ee9c6" providerId="ADAL" clId="{D9CADBE6-7961-44B0-AEEE-7F5B4A4EBB0A}" dt="2024-12-07T20:41:11.435" v="6064" actId="208"/>
        <pc:sldMkLst>
          <pc:docMk/>
          <pc:sldMk cId="325327707" sldId="473"/>
        </pc:sldMkLst>
      </pc:sldChg>
      <pc:sldChg chg="addSp modSp add mod modAnim">
        <pc:chgData name="Sudvarg, Marion" userId="2bb9b31b-5f3c-4f72-8e1f-41eb276ee9c6" providerId="ADAL" clId="{D9CADBE6-7961-44B0-AEEE-7F5B4A4EBB0A}" dt="2024-12-07T20:41:06.158" v="6063" actId="208"/>
        <pc:sldMkLst>
          <pc:docMk/>
          <pc:sldMk cId="1706683542" sldId="474"/>
        </pc:sldMkLst>
      </pc:sldChg>
      <pc:sldChg chg="addSp modSp new del mod modAnim">
        <pc:chgData name="Sudvarg, Marion" userId="2bb9b31b-5f3c-4f72-8e1f-41eb276ee9c6" providerId="ADAL" clId="{D9CADBE6-7961-44B0-AEEE-7F5B4A4EBB0A}" dt="2024-12-06T14:09:30.601" v="4228" actId="47"/>
        <pc:sldMkLst>
          <pc:docMk/>
          <pc:sldMk cId="2061913092" sldId="475"/>
        </pc:sldMkLst>
      </pc:sldChg>
      <pc:sldChg chg="addSp delSp modSp add mod delAnim">
        <pc:chgData name="Sudvarg, Marion" userId="2bb9b31b-5f3c-4f72-8e1f-41eb276ee9c6" providerId="ADAL" clId="{D9CADBE6-7961-44B0-AEEE-7F5B4A4EBB0A}" dt="2024-12-06T14:01:32.481" v="3992" actId="1076"/>
        <pc:sldMkLst>
          <pc:docMk/>
          <pc:sldMk cId="3011406981" sldId="476"/>
        </pc:sldMkLst>
      </pc:sldChg>
      <pc:sldChg chg="addSp delSp modSp add mod delAnim modAnim">
        <pc:chgData name="Sudvarg, Marion" userId="2bb9b31b-5f3c-4f72-8e1f-41eb276ee9c6" providerId="ADAL" clId="{D9CADBE6-7961-44B0-AEEE-7F5B4A4EBB0A}" dt="2024-12-06T14:03:31.189" v="4027" actId="403"/>
        <pc:sldMkLst>
          <pc:docMk/>
          <pc:sldMk cId="1388753431" sldId="477"/>
        </pc:sldMkLst>
      </pc:sldChg>
      <pc:sldChg chg="add del">
        <pc:chgData name="Sudvarg, Marion" userId="2bb9b31b-5f3c-4f72-8e1f-41eb276ee9c6" providerId="ADAL" clId="{D9CADBE6-7961-44B0-AEEE-7F5B4A4EBB0A}" dt="2024-12-06T14:06:14.723" v="4203" actId="47"/>
        <pc:sldMkLst>
          <pc:docMk/>
          <pc:sldMk cId="3712208608" sldId="478"/>
        </pc:sldMkLst>
      </pc:sldChg>
      <pc:sldChg chg="addSp modSp add mod modNotesTx">
        <pc:chgData name="Sudvarg, Marion" userId="2bb9b31b-5f3c-4f72-8e1f-41eb276ee9c6" providerId="ADAL" clId="{D9CADBE6-7961-44B0-AEEE-7F5B4A4EBB0A}" dt="2024-12-06T14:05:58.923" v="4202" actId="113"/>
        <pc:sldMkLst>
          <pc:docMk/>
          <pc:sldMk cId="3683862463" sldId="479"/>
        </pc:sldMkLst>
      </pc:sldChg>
      <pc:sldChg chg="addSp delSp modSp add mod ord delAnim modAnim">
        <pc:chgData name="Sudvarg, Marion" userId="2bb9b31b-5f3c-4f72-8e1f-41eb276ee9c6" providerId="ADAL" clId="{D9CADBE6-7961-44B0-AEEE-7F5B4A4EBB0A}" dt="2024-12-06T14:10:07.480" v="4253" actId="1036"/>
        <pc:sldMkLst>
          <pc:docMk/>
          <pc:sldMk cId="3945925910" sldId="480"/>
        </pc:sldMkLst>
      </pc:sldChg>
      <pc:sldChg chg="addSp modSp new del modNotesTx">
        <pc:chgData name="Sudvarg, Marion" userId="2bb9b31b-5f3c-4f72-8e1f-41eb276ee9c6" providerId="ADAL" clId="{D9CADBE6-7961-44B0-AEEE-7F5B4A4EBB0A}" dt="2024-12-06T14:19:20.224" v="4261" actId="47"/>
        <pc:sldMkLst>
          <pc:docMk/>
          <pc:sldMk cId="1340613050" sldId="481"/>
        </pc:sldMkLst>
      </pc:sldChg>
      <pc:sldChg chg="addSp delSp modSp new del mod modAnim">
        <pc:chgData name="Sudvarg, Marion" userId="2bb9b31b-5f3c-4f72-8e1f-41eb276ee9c6" providerId="ADAL" clId="{D9CADBE6-7961-44B0-AEEE-7F5B4A4EBB0A}" dt="2024-12-06T14:24:47.269" v="4367" actId="47"/>
        <pc:sldMkLst>
          <pc:docMk/>
          <pc:sldMk cId="1543689165" sldId="482"/>
        </pc:sldMkLst>
      </pc:sldChg>
      <pc:sldChg chg="delSp modSp add del mod ord delAnim">
        <pc:chgData name="Sudvarg, Marion" userId="2bb9b31b-5f3c-4f72-8e1f-41eb276ee9c6" providerId="ADAL" clId="{D9CADBE6-7961-44B0-AEEE-7F5B4A4EBB0A}" dt="2024-12-06T14:24:25.877" v="4361" actId="47"/>
        <pc:sldMkLst>
          <pc:docMk/>
          <pc:sldMk cId="3104685425" sldId="483"/>
        </pc:sldMkLst>
      </pc:sldChg>
      <pc:sldChg chg="addSp modSp add mod modAnim">
        <pc:chgData name="Sudvarg, Marion" userId="2bb9b31b-5f3c-4f72-8e1f-41eb276ee9c6" providerId="ADAL" clId="{D9CADBE6-7961-44B0-AEEE-7F5B4A4EBB0A}" dt="2024-12-06T14:24:20.267" v="4359"/>
        <pc:sldMkLst>
          <pc:docMk/>
          <pc:sldMk cId="3361706466" sldId="484"/>
        </pc:sldMkLst>
      </pc:sldChg>
      <pc:sldChg chg="addSp delSp modSp add mod modTransition delAnim modAnim">
        <pc:chgData name="Sudvarg, Marion" userId="2bb9b31b-5f3c-4f72-8e1f-41eb276ee9c6" providerId="ADAL" clId="{D9CADBE6-7961-44B0-AEEE-7F5B4A4EBB0A}" dt="2024-12-07T20:42:49.310" v="6070" actId="1076"/>
        <pc:sldMkLst>
          <pc:docMk/>
          <pc:sldMk cId="264098215" sldId="485"/>
        </pc:sldMkLst>
      </pc:sldChg>
      <pc:sldChg chg="addSp delSp modSp add mod delAnim modAnim">
        <pc:chgData name="Sudvarg, Marion" userId="2bb9b31b-5f3c-4f72-8e1f-41eb276ee9c6" providerId="ADAL" clId="{D9CADBE6-7961-44B0-AEEE-7F5B4A4EBB0A}" dt="2024-12-06T14:27:08.724" v="4394"/>
        <pc:sldMkLst>
          <pc:docMk/>
          <pc:sldMk cId="3367115177" sldId="486"/>
        </pc:sldMkLst>
      </pc:sldChg>
      <pc:sldChg chg="addSp delSp modSp add mod delAnim">
        <pc:chgData name="Sudvarg, Marion" userId="2bb9b31b-5f3c-4f72-8e1f-41eb276ee9c6" providerId="ADAL" clId="{D9CADBE6-7961-44B0-AEEE-7F5B4A4EBB0A}" dt="2024-12-06T14:28:52.091" v="4405" actId="1076"/>
        <pc:sldMkLst>
          <pc:docMk/>
          <pc:sldMk cId="1321139186" sldId="487"/>
        </pc:sldMkLst>
      </pc:sldChg>
      <pc:sldChg chg="delSp modSp add mod delAnim modAnim">
        <pc:chgData name="Sudvarg, Marion" userId="2bb9b31b-5f3c-4f72-8e1f-41eb276ee9c6" providerId="ADAL" clId="{D9CADBE6-7961-44B0-AEEE-7F5B4A4EBB0A}" dt="2024-12-06T14:34:33.673" v="5273" actId="20577"/>
        <pc:sldMkLst>
          <pc:docMk/>
          <pc:sldMk cId="3129352672" sldId="488"/>
        </pc:sldMkLst>
      </pc:sldChg>
      <pc:sldChg chg="delSp modSp add mod delAnim modAnim">
        <pc:chgData name="Sudvarg, Marion" userId="2bb9b31b-5f3c-4f72-8e1f-41eb276ee9c6" providerId="ADAL" clId="{D9CADBE6-7961-44B0-AEEE-7F5B4A4EBB0A}" dt="2024-12-07T21:22:16.373" v="8401" actId="20577"/>
        <pc:sldMkLst>
          <pc:docMk/>
          <pc:sldMk cId="4150936674" sldId="489"/>
        </pc:sldMkLst>
      </pc:sldChg>
      <pc:sldChg chg="addSp delSp modSp add mod delAnim">
        <pc:chgData name="Sudvarg, Marion" userId="2bb9b31b-5f3c-4f72-8e1f-41eb276ee9c6" providerId="ADAL" clId="{D9CADBE6-7961-44B0-AEEE-7F5B4A4EBB0A}" dt="2024-12-08T01:17:33.342" v="8426" actId="14100"/>
        <pc:sldMkLst>
          <pc:docMk/>
          <pc:sldMk cId="279141236" sldId="490"/>
        </pc:sldMkLst>
      </pc:sldChg>
      <pc:sldChg chg="addSp delSp modSp add del mod modAnim modNotesTx">
        <pc:chgData name="Sudvarg, Marion" userId="2bb9b31b-5f3c-4f72-8e1f-41eb276ee9c6" providerId="ADAL" clId="{D9CADBE6-7961-44B0-AEEE-7F5B4A4EBB0A}" dt="2024-12-08T18:20:43.432" v="10247" actId="47"/>
        <pc:sldMkLst>
          <pc:docMk/>
          <pc:sldMk cId="3081384370" sldId="491"/>
        </pc:sldMkLst>
      </pc:sldChg>
      <pc:sldChg chg="addSp delSp modSp add mod modTransition modAnim modNotesTx">
        <pc:chgData name="Sudvarg, Marion" userId="2bb9b31b-5f3c-4f72-8e1f-41eb276ee9c6" providerId="ADAL" clId="{D9CADBE6-7961-44B0-AEEE-7F5B4A4EBB0A}" dt="2024-12-08T18:18:23.684" v="10238"/>
        <pc:sldMkLst>
          <pc:docMk/>
          <pc:sldMk cId="2208891099" sldId="492"/>
        </pc:sldMkLst>
      </pc:sldChg>
      <pc:sldChg chg="add del">
        <pc:chgData name="Sudvarg, Marion" userId="2bb9b31b-5f3c-4f72-8e1f-41eb276ee9c6" providerId="ADAL" clId="{D9CADBE6-7961-44B0-AEEE-7F5B4A4EBB0A}" dt="2024-12-08T17:57:25.723" v="9349" actId="47"/>
        <pc:sldMkLst>
          <pc:docMk/>
          <pc:sldMk cId="2736989" sldId="493"/>
        </pc:sldMkLst>
      </pc:sldChg>
      <pc:sldChg chg="modSp add mod modTransition modAnim">
        <pc:chgData name="Sudvarg, Marion" userId="2bb9b31b-5f3c-4f72-8e1f-41eb276ee9c6" providerId="ADAL" clId="{D9CADBE6-7961-44B0-AEEE-7F5B4A4EBB0A}" dt="2024-12-08T17:58:45.920" v="9366"/>
        <pc:sldMkLst>
          <pc:docMk/>
          <pc:sldMk cId="2409492252" sldId="493"/>
        </pc:sldMkLst>
      </pc:sldChg>
      <pc:sldChg chg="addSp delSp modSp add mod modAnim modNotesTx">
        <pc:chgData name="Sudvarg, Marion" userId="2bb9b31b-5f3c-4f72-8e1f-41eb276ee9c6" providerId="ADAL" clId="{D9CADBE6-7961-44B0-AEEE-7F5B4A4EBB0A}" dt="2024-12-08T18:21:30.796" v="10250"/>
        <pc:sldMkLst>
          <pc:docMk/>
          <pc:sldMk cId="3134205828" sldId="494"/>
        </pc:sldMkLst>
      </pc:sldChg>
      <pc:sldChg chg="delSp modSp add mod modTransition modNotesTx">
        <pc:chgData name="Sudvarg, Marion" userId="2bb9b31b-5f3c-4f72-8e1f-41eb276ee9c6" providerId="ADAL" clId="{D9CADBE6-7961-44B0-AEEE-7F5B4A4EBB0A}" dt="2024-12-08T18:13:18.998" v="10204" actId="20577"/>
        <pc:sldMkLst>
          <pc:docMk/>
          <pc:sldMk cId="3624974745" sldId="495"/>
        </pc:sldMkLst>
      </pc:sldChg>
    </pc:docChg>
  </pc:docChgLst>
  <pc:docChgLst>
    <pc:chgData name="Sudvarg, Marion" userId="2bb9b31b-5f3c-4f72-8e1f-41eb276ee9c6" providerId="ADAL" clId="{ACEAAF2A-0F35-444C-BF06-23A508A97127}"/>
    <pc:docChg chg="undo custSel addSld delSld modSld">
      <pc:chgData name="Sudvarg, Marion" userId="2bb9b31b-5f3c-4f72-8e1f-41eb276ee9c6" providerId="ADAL" clId="{ACEAAF2A-0F35-444C-BF06-23A508A97127}" dt="2024-10-15T05:44:58.762" v="1248" actId="207"/>
      <pc:docMkLst>
        <pc:docMk/>
      </pc:docMkLst>
      <pc:sldChg chg="addSp delSp modSp new mod">
        <pc:chgData name="Sudvarg, Marion" userId="2bb9b31b-5f3c-4f72-8e1f-41eb276ee9c6" providerId="ADAL" clId="{ACEAAF2A-0F35-444C-BF06-23A508A97127}" dt="2024-10-15T05:38:01.772" v="1037" actId="20577"/>
        <pc:sldMkLst>
          <pc:docMk/>
          <pc:sldMk cId="192496054" sldId="265"/>
        </pc:sldMkLst>
      </pc:sldChg>
      <pc:sldChg chg="addSp modSp new del mod">
        <pc:chgData name="Sudvarg, Marion" userId="2bb9b31b-5f3c-4f72-8e1f-41eb276ee9c6" providerId="ADAL" clId="{ACEAAF2A-0F35-444C-BF06-23A508A97127}" dt="2024-10-15T05:40:28.051" v="1038" actId="47"/>
        <pc:sldMkLst>
          <pc:docMk/>
          <pc:sldMk cId="4058754513" sldId="266"/>
        </pc:sldMkLst>
      </pc:sldChg>
      <pc:sldChg chg="delSp modSp new mod">
        <pc:chgData name="Sudvarg, Marion" userId="2bb9b31b-5f3c-4f72-8e1f-41eb276ee9c6" providerId="ADAL" clId="{ACEAAF2A-0F35-444C-BF06-23A508A97127}" dt="2024-10-15T02:41:32.620" v="582" actId="20577"/>
        <pc:sldMkLst>
          <pc:docMk/>
          <pc:sldMk cId="2207360482" sldId="267"/>
        </pc:sldMkLst>
      </pc:sldChg>
      <pc:sldChg chg="modSp add mod">
        <pc:chgData name="Sudvarg, Marion" userId="2bb9b31b-5f3c-4f72-8e1f-41eb276ee9c6" providerId="ADAL" clId="{ACEAAF2A-0F35-444C-BF06-23A508A97127}" dt="2024-10-15T02:42:14.260" v="708" actId="20577"/>
        <pc:sldMkLst>
          <pc:docMk/>
          <pc:sldMk cId="459560137" sldId="268"/>
        </pc:sldMkLst>
      </pc:sldChg>
      <pc:sldChg chg="modSp new mod">
        <pc:chgData name="Sudvarg, Marion" userId="2bb9b31b-5f3c-4f72-8e1f-41eb276ee9c6" providerId="ADAL" clId="{ACEAAF2A-0F35-444C-BF06-23A508A97127}" dt="2024-10-15T05:42:06.021" v="1106" actId="403"/>
        <pc:sldMkLst>
          <pc:docMk/>
          <pc:sldMk cId="2582426287" sldId="269"/>
        </pc:sldMkLst>
      </pc:sldChg>
      <pc:sldChg chg="addSp modSp new">
        <pc:chgData name="Sudvarg, Marion" userId="2bb9b31b-5f3c-4f72-8e1f-41eb276ee9c6" providerId="ADAL" clId="{ACEAAF2A-0F35-444C-BF06-23A508A97127}" dt="2024-10-15T05:42:46.274" v="1111"/>
        <pc:sldMkLst>
          <pc:docMk/>
          <pc:sldMk cId="1278345865" sldId="270"/>
        </pc:sldMkLst>
      </pc:sldChg>
      <pc:sldChg chg="new del">
        <pc:chgData name="Sudvarg, Marion" userId="2bb9b31b-5f3c-4f72-8e1f-41eb276ee9c6" providerId="ADAL" clId="{ACEAAF2A-0F35-444C-BF06-23A508A97127}" dt="2024-10-15T05:42:35.740" v="1108" actId="680"/>
        <pc:sldMkLst>
          <pc:docMk/>
          <pc:sldMk cId="1875748727" sldId="270"/>
        </pc:sldMkLst>
      </pc:sldChg>
      <pc:sldChg chg="modSp new mod">
        <pc:chgData name="Sudvarg, Marion" userId="2bb9b31b-5f3c-4f72-8e1f-41eb276ee9c6" providerId="ADAL" clId="{ACEAAF2A-0F35-444C-BF06-23A508A97127}" dt="2024-10-15T05:44:58.762" v="1248" actId="207"/>
        <pc:sldMkLst>
          <pc:docMk/>
          <pc:sldMk cId="17107023" sldId="271"/>
        </pc:sldMkLst>
      </pc:sldChg>
    </pc:docChg>
  </pc:docChgLst>
  <pc:docChgLst>
    <pc:chgData name="Sudvarg, Marion" userId="2bb9b31b-5f3c-4f72-8e1f-41eb276ee9c6" providerId="ADAL" clId="{8E426975-D65C-4288-86C0-F992F63330E8}"/>
    <pc:docChg chg="undo redo custSel addSld delSld modSld sldOrd modMainMaster addSection modSection">
      <pc:chgData name="Sudvarg, Marion" userId="2bb9b31b-5f3c-4f72-8e1f-41eb276ee9c6" providerId="ADAL" clId="{8E426975-D65C-4288-86C0-F992F63330E8}" dt="2024-10-22T07:38:14.112" v="23980" actId="729"/>
      <pc:docMkLst>
        <pc:docMk/>
      </pc:docMkLst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1895104521" sldId="256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2131621232" sldId="260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2209210665" sldId="261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3447093606" sldId="262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3276126205" sldId="263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1757647683" sldId="264"/>
        </pc:sldMkLst>
      </pc:sldChg>
      <pc:sldChg chg="addSp delSp modSp mod modTransition modAnim modNotesTx">
        <pc:chgData name="Sudvarg, Marion" userId="2bb9b31b-5f3c-4f72-8e1f-41eb276ee9c6" providerId="ADAL" clId="{8E426975-D65C-4288-86C0-F992F63330E8}" dt="2024-10-22T07:22:28.243" v="23868" actId="1076"/>
        <pc:sldMkLst>
          <pc:docMk/>
          <pc:sldMk cId="192496054" sldId="265"/>
        </pc:sldMkLst>
      </pc:sldChg>
      <pc:sldChg chg="add del mo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2207360482" sldId="267"/>
        </pc:sldMkLst>
      </pc:sldChg>
      <pc:sldChg chg="add del mo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459560137" sldId="268"/>
        </pc:sldMkLst>
      </pc:sldChg>
      <pc:sldChg chg="addSp delSp modSp mod modTransition modAnim modNotesTx">
        <pc:chgData name="Sudvarg, Marion" userId="2bb9b31b-5f3c-4f72-8e1f-41eb276ee9c6" providerId="ADAL" clId="{8E426975-D65C-4288-86C0-F992F63330E8}" dt="2024-10-22T07:22:45.554" v="23870" actId="1076"/>
        <pc:sldMkLst>
          <pc:docMk/>
          <pc:sldMk cId="2582426287" sldId="269"/>
        </pc:sldMkLst>
      </pc:sldChg>
      <pc:sldChg chg="addSp delSp modSp mod modTransition modAnim modNotesTx">
        <pc:chgData name="Sudvarg, Marion" userId="2bb9b31b-5f3c-4f72-8e1f-41eb276ee9c6" providerId="ADAL" clId="{8E426975-D65C-4288-86C0-F992F63330E8}" dt="2024-10-22T07:23:11.932" v="23872" actId="1076"/>
        <pc:sldMkLst>
          <pc:docMk/>
          <pc:sldMk cId="1278345865" sldId="270"/>
        </pc:sldMkLst>
      </pc:sldChg>
      <pc:sldChg chg="addSp delSp modSp mod modTransition modAnim modNotesTx">
        <pc:chgData name="Sudvarg, Marion" userId="2bb9b31b-5f3c-4f72-8e1f-41eb276ee9c6" providerId="ADAL" clId="{8E426975-D65C-4288-86C0-F992F63330E8}" dt="2024-10-22T07:24:24.060" v="23874" actId="1076"/>
        <pc:sldMkLst>
          <pc:docMk/>
          <pc:sldMk cId="17107023" sldId="271"/>
        </pc:sldMkLst>
      </pc:sldChg>
      <pc:sldChg chg="new del">
        <pc:chgData name="Sudvarg, Marion" userId="2bb9b31b-5f3c-4f72-8e1f-41eb276ee9c6" providerId="ADAL" clId="{8E426975-D65C-4288-86C0-F992F63330E8}" dt="2024-10-18T02:51:49.180" v="1" actId="47"/>
        <pc:sldMkLst>
          <pc:docMk/>
          <pc:sldMk cId="3359564583" sldId="272"/>
        </pc:sldMkLst>
      </pc:sldChg>
      <pc:sldChg chg="addSp delSp modSp new mod modTransition modAnim modNotesTx">
        <pc:chgData name="Sudvarg, Marion" userId="2bb9b31b-5f3c-4f72-8e1f-41eb276ee9c6" providerId="ADAL" clId="{8E426975-D65C-4288-86C0-F992F63330E8}" dt="2024-10-22T07:25:29.379" v="23876" actId="1076"/>
        <pc:sldMkLst>
          <pc:docMk/>
          <pc:sldMk cId="3564783863" sldId="272"/>
        </pc:sldMkLst>
      </pc:sldChg>
      <pc:sldChg chg="modSp add del mod">
        <pc:chgData name="Sudvarg, Marion" userId="2bb9b31b-5f3c-4f72-8e1f-41eb276ee9c6" providerId="ADAL" clId="{8E426975-D65C-4288-86C0-F992F63330E8}" dt="2024-10-18T07:15:36.491" v="4318" actId="47"/>
        <pc:sldMkLst>
          <pc:docMk/>
          <pc:sldMk cId="1248502748" sldId="273"/>
        </pc:sldMkLst>
      </pc:sldChg>
      <pc:sldChg chg="addSp delSp modSp add mod ord modTransition modAnim modNotesTx">
        <pc:chgData name="Sudvarg, Marion" userId="2bb9b31b-5f3c-4f72-8e1f-41eb276ee9c6" providerId="ADAL" clId="{8E426975-D65C-4288-86C0-F992F63330E8}" dt="2024-10-22T07:28:25.486" v="23884" actId="1076"/>
        <pc:sldMkLst>
          <pc:docMk/>
          <pc:sldMk cId="1572937829" sldId="274"/>
        </pc:sldMkLst>
      </pc:sldChg>
      <pc:sldChg chg="addSp delSp modSp add mod modTransition modAnim modNotesTx">
        <pc:chgData name="Sudvarg, Marion" userId="2bb9b31b-5f3c-4f72-8e1f-41eb276ee9c6" providerId="ADAL" clId="{8E426975-D65C-4288-86C0-F992F63330E8}" dt="2024-10-22T07:28:37.787" v="23886" actId="1076"/>
        <pc:sldMkLst>
          <pc:docMk/>
          <pc:sldMk cId="2630566369" sldId="275"/>
        </pc:sldMkLst>
      </pc:sldChg>
      <pc:sldChg chg="new del">
        <pc:chgData name="Sudvarg, Marion" userId="2bb9b31b-5f3c-4f72-8e1f-41eb276ee9c6" providerId="ADAL" clId="{8E426975-D65C-4288-86C0-F992F63330E8}" dt="2024-10-18T03:05:17.752" v="284" actId="47"/>
        <pc:sldMkLst>
          <pc:docMk/>
          <pc:sldMk cId="3700132127" sldId="275"/>
        </pc:sldMkLst>
      </pc:sldChg>
      <pc:sldChg chg="addSp delSp modSp add mod modTransition modNotesTx">
        <pc:chgData name="Sudvarg, Marion" userId="2bb9b31b-5f3c-4f72-8e1f-41eb276ee9c6" providerId="ADAL" clId="{8E426975-D65C-4288-86C0-F992F63330E8}" dt="2024-10-22T07:31:11.956" v="23899" actId="1076"/>
        <pc:sldMkLst>
          <pc:docMk/>
          <pc:sldMk cId="3572450795" sldId="276"/>
        </pc:sldMkLst>
      </pc:sldChg>
      <pc:sldChg chg="addSp delSp modSp add mod modTransition modNotesTx">
        <pc:chgData name="Sudvarg, Marion" userId="2bb9b31b-5f3c-4f72-8e1f-41eb276ee9c6" providerId="ADAL" clId="{8E426975-D65C-4288-86C0-F992F63330E8}" dt="2024-10-22T07:33:23.982" v="23911" actId="1076"/>
        <pc:sldMkLst>
          <pc:docMk/>
          <pc:sldMk cId="802397524" sldId="277"/>
        </pc:sldMkLst>
      </pc:sldChg>
      <pc:sldChg chg="addSp delSp modSp add mod modTransition modAnim modNotesTx">
        <pc:chgData name="Sudvarg, Marion" userId="2bb9b31b-5f3c-4f72-8e1f-41eb276ee9c6" providerId="ADAL" clId="{8E426975-D65C-4288-86C0-F992F63330E8}" dt="2024-10-22T07:36:19.828" v="23967" actId="1076"/>
        <pc:sldMkLst>
          <pc:docMk/>
          <pc:sldMk cId="4035077728" sldId="278"/>
        </pc:sldMkLst>
      </pc:sldChg>
      <pc:sldChg chg="addSp delSp modSp add mod or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672781167" sldId="279"/>
        </pc:sldMkLst>
      </pc:sldChg>
      <pc:sldChg chg="add del">
        <pc:chgData name="Sudvarg, Marion" userId="2bb9b31b-5f3c-4f72-8e1f-41eb276ee9c6" providerId="ADAL" clId="{8E426975-D65C-4288-86C0-F992F63330E8}" dt="2024-10-18T07:15:33.410" v="4317" actId="47"/>
        <pc:sldMkLst>
          <pc:docMk/>
          <pc:sldMk cId="105297526" sldId="280"/>
        </pc:sldMkLst>
      </pc:sldChg>
      <pc:sldChg chg="add mod modTransition modShow">
        <pc:chgData name="Sudvarg, Marion" userId="2bb9b31b-5f3c-4f72-8e1f-41eb276ee9c6" providerId="ADAL" clId="{8E426975-D65C-4288-86C0-F992F63330E8}" dt="2024-10-22T07:38:14.112" v="23980" actId="729"/>
        <pc:sldMkLst>
          <pc:docMk/>
          <pc:sldMk cId="1011872253" sldId="401"/>
        </pc:sldMkLst>
      </pc:sldChg>
      <pc:sldChg chg="modSp add del mod modShow chgLayout">
        <pc:chgData name="Sudvarg, Marion" userId="2bb9b31b-5f3c-4f72-8e1f-41eb276ee9c6" providerId="ADAL" clId="{8E426975-D65C-4288-86C0-F992F63330E8}" dt="2024-10-21T02:12:59.184" v="9209" actId="2696"/>
        <pc:sldMkLst>
          <pc:docMk/>
          <pc:sldMk cId="4040217127" sldId="401"/>
        </pc:sldMkLst>
      </pc:sldChg>
      <pc:sldChg chg="delSp modSp add del mod delAnim modAnim">
        <pc:chgData name="Sudvarg, Marion" userId="2bb9b31b-5f3c-4f72-8e1f-41eb276ee9c6" providerId="ADAL" clId="{8E426975-D65C-4288-86C0-F992F63330E8}" dt="2024-10-18T07:15:31.152" v="4316" actId="47"/>
        <pc:sldMkLst>
          <pc:docMk/>
          <pc:sldMk cId="3977199412" sldId="402"/>
        </pc:sldMkLst>
      </pc:sldChg>
      <pc:sldChg chg="modSp add del mod ord">
        <pc:chgData name="Sudvarg, Marion" userId="2bb9b31b-5f3c-4f72-8e1f-41eb276ee9c6" providerId="ADAL" clId="{8E426975-D65C-4288-86C0-F992F63330E8}" dt="2024-10-18T07:15:28.902" v="4315" actId="47"/>
        <pc:sldMkLst>
          <pc:docMk/>
          <pc:sldMk cId="1735664103" sldId="403"/>
        </pc:sldMkLst>
      </pc:sldChg>
      <pc:sldChg chg="delSp modSp add del mod delAnim">
        <pc:chgData name="Sudvarg, Marion" userId="2bb9b31b-5f3c-4f72-8e1f-41eb276ee9c6" providerId="ADAL" clId="{8E426975-D65C-4288-86C0-F992F63330E8}" dt="2024-10-18T07:05:09.406" v="3690" actId="47"/>
        <pc:sldMkLst>
          <pc:docMk/>
          <pc:sldMk cId="3909953494" sldId="404"/>
        </pc:sldMkLst>
      </pc:sldChg>
      <pc:sldChg chg="addSp delSp modSp new mod modTransition modAnim modNotesTx">
        <pc:chgData name="Sudvarg, Marion" userId="2bb9b31b-5f3c-4f72-8e1f-41eb276ee9c6" providerId="ADAL" clId="{8E426975-D65C-4288-86C0-F992F63330E8}" dt="2024-10-22T07:27:09.889" v="23878" actId="1076"/>
        <pc:sldMkLst>
          <pc:docMk/>
          <pc:sldMk cId="2258293612" sldId="405"/>
        </pc:sldMkLst>
      </pc:sldChg>
      <pc:sldChg chg="addSp delSp modSp new mod modTransition modAnim modNotesTx">
        <pc:chgData name="Sudvarg, Marion" userId="2bb9b31b-5f3c-4f72-8e1f-41eb276ee9c6" providerId="ADAL" clId="{8E426975-D65C-4288-86C0-F992F63330E8}" dt="2024-10-22T07:27:44.640" v="23880" actId="1076"/>
        <pc:sldMkLst>
          <pc:docMk/>
          <pc:sldMk cId="4257128515" sldId="406"/>
        </pc:sldMkLst>
      </pc:sldChg>
      <pc:sldChg chg="addSp delSp modSp add mod modTransition modNotesTx">
        <pc:chgData name="Sudvarg, Marion" userId="2bb9b31b-5f3c-4f72-8e1f-41eb276ee9c6" providerId="ADAL" clId="{8E426975-D65C-4288-86C0-F992F63330E8}" dt="2024-10-22T07:28:09.727" v="23882" actId="1076"/>
        <pc:sldMkLst>
          <pc:docMk/>
          <pc:sldMk cId="3279579450" sldId="407"/>
        </pc:sldMkLst>
      </pc:sldChg>
      <pc:sldChg chg="addSp delSp modSp new mod modTransition modAnim modNotesTx">
        <pc:chgData name="Sudvarg, Marion" userId="2bb9b31b-5f3c-4f72-8e1f-41eb276ee9c6" providerId="ADAL" clId="{8E426975-D65C-4288-86C0-F992F63330E8}" dt="2024-10-22T07:28:59.321" v="23889" actId="1076"/>
        <pc:sldMkLst>
          <pc:docMk/>
          <pc:sldMk cId="3244755351" sldId="408"/>
        </pc:sldMkLst>
      </pc:sldChg>
      <pc:sldChg chg="new del">
        <pc:chgData name="Sudvarg, Marion" userId="2bb9b31b-5f3c-4f72-8e1f-41eb276ee9c6" providerId="ADAL" clId="{8E426975-D65C-4288-86C0-F992F63330E8}" dt="2024-10-18T07:23:19.302" v="4321" actId="47"/>
        <pc:sldMkLst>
          <pc:docMk/>
          <pc:sldMk cId="3286920155" sldId="408"/>
        </pc:sldMkLst>
      </pc:sldChg>
      <pc:sldChg chg="addSp delSp modSp new mod modTransition modAnim modNotesTx">
        <pc:chgData name="Sudvarg, Marion" userId="2bb9b31b-5f3c-4f72-8e1f-41eb276ee9c6" providerId="ADAL" clId="{8E426975-D65C-4288-86C0-F992F63330E8}" dt="2024-10-22T07:29:15.406" v="23891" actId="1076"/>
        <pc:sldMkLst>
          <pc:docMk/>
          <pc:sldMk cId="3266105168" sldId="409"/>
        </pc:sldMkLst>
      </pc:sldChg>
      <pc:sldChg chg="addSp delSp modSp new mod ord modTransition modShow">
        <pc:chgData name="Sudvarg, Marion" userId="2bb9b31b-5f3c-4f72-8e1f-41eb276ee9c6" providerId="ADAL" clId="{8E426975-D65C-4288-86C0-F992F63330E8}" dt="2024-10-22T07:38:14.112" v="23980" actId="729"/>
        <pc:sldMkLst>
          <pc:docMk/>
          <pc:sldMk cId="4252554042" sldId="410"/>
        </pc:sldMkLst>
      </pc:sldChg>
      <pc:sldChg chg="addSp delSp modSp add mod ord modTransition modShow modNotesTx">
        <pc:chgData name="Sudvarg, Marion" userId="2bb9b31b-5f3c-4f72-8e1f-41eb276ee9c6" providerId="ADAL" clId="{8E426975-D65C-4288-86C0-F992F63330E8}" dt="2024-10-22T07:29:43.836" v="23895" actId="1076"/>
        <pc:sldMkLst>
          <pc:docMk/>
          <pc:sldMk cId="1984196087" sldId="411"/>
        </pc:sldMkLst>
      </pc:sldChg>
      <pc:sldChg chg="new del">
        <pc:chgData name="Sudvarg, Marion" userId="2bb9b31b-5f3c-4f72-8e1f-41eb276ee9c6" providerId="ADAL" clId="{8E426975-D65C-4288-86C0-F992F63330E8}" dt="2024-10-18T07:34:33.078" v="4613" actId="680"/>
        <pc:sldMkLst>
          <pc:docMk/>
          <pc:sldMk cId="2335907935" sldId="411"/>
        </pc:sldMkLst>
      </pc:sldChg>
      <pc:sldChg chg="new del">
        <pc:chgData name="Sudvarg, Marion" userId="2bb9b31b-5f3c-4f72-8e1f-41eb276ee9c6" providerId="ADAL" clId="{8E426975-D65C-4288-86C0-F992F63330E8}" dt="2024-10-18T07:36:19.987" v="4693" actId="47"/>
        <pc:sldMkLst>
          <pc:docMk/>
          <pc:sldMk cId="4013484225" sldId="411"/>
        </pc:sldMkLst>
      </pc:sldChg>
      <pc:sldChg chg="addSp modSp add mod modTransition modAnim modNotesTx">
        <pc:chgData name="Sudvarg, Marion" userId="2bb9b31b-5f3c-4f72-8e1f-41eb276ee9c6" providerId="ADAL" clId="{8E426975-D65C-4288-86C0-F992F63330E8}" dt="2024-10-22T07:31:35.124" v="23901" actId="1076"/>
        <pc:sldMkLst>
          <pc:docMk/>
          <pc:sldMk cId="1093665504" sldId="412"/>
        </pc:sldMkLst>
      </pc:sldChg>
      <pc:sldChg chg="new del">
        <pc:chgData name="Sudvarg, Marion" userId="2bb9b31b-5f3c-4f72-8e1f-41eb276ee9c6" providerId="ADAL" clId="{8E426975-D65C-4288-86C0-F992F63330E8}" dt="2024-10-18T07:55:37.124" v="4733" actId="47"/>
        <pc:sldMkLst>
          <pc:docMk/>
          <pc:sldMk cId="1462561333" sldId="412"/>
        </pc:sldMkLst>
      </pc:sldChg>
      <pc:sldChg chg="new del">
        <pc:chgData name="Sudvarg, Marion" userId="2bb9b31b-5f3c-4f72-8e1f-41eb276ee9c6" providerId="ADAL" clId="{8E426975-D65C-4288-86C0-F992F63330E8}" dt="2024-10-18T07:56:09.692" v="4737" actId="47"/>
        <pc:sldMkLst>
          <pc:docMk/>
          <pc:sldMk cId="1671845295" sldId="412"/>
        </pc:sldMkLst>
      </pc:sldChg>
      <pc:sldChg chg="add del">
        <pc:chgData name="Sudvarg, Marion" userId="2bb9b31b-5f3c-4f72-8e1f-41eb276ee9c6" providerId="ADAL" clId="{8E426975-D65C-4288-86C0-F992F63330E8}" dt="2024-10-18T07:56:05.143" v="4735" actId="2890"/>
        <pc:sldMkLst>
          <pc:docMk/>
          <pc:sldMk cId="3821077462" sldId="412"/>
        </pc:sldMkLst>
      </pc:sldChg>
      <pc:sldChg chg="addSp modSp new mod modTransition modNotesTx">
        <pc:chgData name="Sudvarg, Marion" userId="2bb9b31b-5f3c-4f72-8e1f-41eb276ee9c6" providerId="ADAL" clId="{8E426975-D65C-4288-86C0-F992F63330E8}" dt="2024-10-22T07:32:09.253" v="23909" actId="1036"/>
        <pc:sldMkLst>
          <pc:docMk/>
          <pc:sldMk cId="4033690995" sldId="413"/>
        </pc:sldMkLst>
      </pc:sldChg>
      <pc:sldChg chg="addSp delSp modSp add mod modTransition addAnim delAnim modAnim modNotesTx">
        <pc:chgData name="Sudvarg, Marion" userId="2bb9b31b-5f3c-4f72-8e1f-41eb276ee9c6" providerId="ADAL" clId="{8E426975-D65C-4288-86C0-F992F63330E8}" dt="2024-10-22T07:33:39.742" v="23913" actId="1076"/>
        <pc:sldMkLst>
          <pc:docMk/>
          <pc:sldMk cId="3679796572" sldId="414"/>
        </pc:sldMkLst>
      </pc:sldChg>
      <pc:sldChg chg="modSp add del mod modTransition">
        <pc:chgData name="Sudvarg, Marion" userId="2bb9b31b-5f3c-4f72-8e1f-41eb276ee9c6" providerId="ADAL" clId="{8E426975-D65C-4288-86C0-F992F63330E8}" dt="2024-10-18T08:33:58.226" v="6581" actId="47"/>
        <pc:sldMkLst>
          <pc:docMk/>
          <pc:sldMk cId="2962968780" sldId="415"/>
        </pc:sldMkLst>
      </pc:sldChg>
      <pc:sldChg chg="addSp delSp modSp add mod ord modTransition delAnim modAnim modNotesTx">
        <pc:chgData name="Sudvarg, Marion" userId="2bb9b31b-5f3c-4f72-8e1f-41eb276ee9c6" providerId="ADAL" clId="{8E426975-D65C-4288-86C0-F992F63330E8}" dt="2024-10-22T07:34:09.181" v="23949" actId="1036"/>
        <pc:sldMkLst>
          <pc:docMk/>
          <pc:sldMk cId="1775437008" sldId="416"/>
        </pc:sldMkLst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4:32.984" v="23952" actId="14100"/>
        <pc:sldMkLst>
          <pc:docMk/>
          <pc:sldMk cId="79878160" sldId="417"/>
        </pc:sldMkLst>
      </pc:sldChg>
      <pc:sldChg chg="modSp add del mod">
        <pc:chgData name="Sudvarg, Marion" userId="2bb9b31b-5f3c-4f72-8e1f-41eb276ee9c6" providerId="ADAL" clId="{8E426975-D65C-4288-86C0-F992F63330E8}" dt="2024-10-18T08:24:57.662" v="6096" actId="47"/>
        <pc:sldMkLst>
          <pc:docMk/>
          <pc:sldMk cId="568415875" sldId="418"/>
        </pc:sldMkLst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5:13.970" v="23956" actId="120"/>
        <pc:sldMkLst>
          <pc:docMk/>
          <pc:sldMk cId="2888173814" sldId="418"/>
        </pc:sldMkLst>
      </pc:sldChg>
      <pc:sldChg chg="addSp delSp modSp add mod modTransition modAnim modNotesTx">
        <pc:chgData name="Sudvarg, Marion" userId="2bb9b31b-5f3c-4f72-8e1f-41eb276ee9c6" providerId="ADAL" clId="{8E426975-D65C-4288-86C0-F992F63330E8}" dt="2024-10-22T07:35:24.560" v="23959" actId="1076"/>
        <pc:sldMkLst>
          <pc:docMk/>
          <pc:sldMk cId="572969090" sldId="419"/>
        </pc:sldMkLst>
      </pc:sldChg>
      <pc:sldChg chg="addSp delSp modSp add mod modTransition delAnim modNotesTx">
        <pc:chgData name="Sudvarg, Marion" userId="2bb9b31b-5f3c-4f72-8e1f-41eb276ee9c6" providerId="ADAL" clId="{8E426975-D65C-4288-86C0-F992F63330E8}" dt="2024-10-22T07:35:35.620" v="23962" actId="1076"/>
        <pc:sldMkLst>
          <pc:docMk/>
          <pc:sldMk cId="1980118621" sldId="420"/>
        </pc:sldMkLst>
      </pc:sldChg>
      <pc:sldChg chg="modSp add mod ord modTransition modAnim modShow modNotesTx">
        <pc:chgData name="Sudvarg, Marion" userId="2bb9b31b-5f3c-4f72-8e1f-41eb276ee9c6" providerId="ADAL" clId="{8E426975-D65C-4288-86C0-F992F63330E8}" dt="2024-10-22T07:38:14.112" v="23980" actId="729"/>
        <pc:sldMkLst>
          <pc:docMk/>
          <pc:sldMk cId="1125262248" sldId="421"/>
        </pc:sldMkLst>
      </pc:sldChg>
      <pc:sldChg chg="new add del mo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2474322648" sldId="422"/>
        </pc:sldMkLst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6:28.319" v="23969" actId="1076"/>
        <pc:sldMkLst>
          <pc:docMk/>
          <pc:sldMk cId="4138745310" sldId="423"/>
        </pc:sldMkLst>
      </pc:sldChg>
      <pc:sldChg chg="addSp modSp new mod modTransition modNotesTx">
        <pc:chgData name="Sudvarg, Marion" userId="2bb9b31b-5f3c-4f72-8e1f-41eb276ee9c6" providerId="ADAL" clId="{8E426975-D65C-4288-86C0-F992F63330E8}" dt="2024-10-22T07:38:06.087" v="23979" actId="1076"/>
        <pc:sldMkLst>
          <pc:docMk/>
          <pc:sldMk cId="2525313707" sldId="424"/>
        </pc:sldMkLst>
      </pc:sldChg>
      <pc:sldChg chg="new del">
        <pc:chgData name="Sudvarg, Marion" userId="2bb9b31b-5f3c-4f72-8e1f-41eb276ee9c6" providerId="ADAL" clId="{8E426975-D65C-4288-86C0-F992F63330E8}" dt="2024-10-18T08:51:57.481" v="7144" actId="47"/>
        <pc:sldMkLst>
          <pc:docMk/>
          <pc:sldMk cId="3476467321" sldId="424"/>
        </pc:sldMkLst>
      </pc:sldChg>
      <pc:sldChg chg="new del">
        <pc:chgData name="Sudvarg, Marion" userId="2bb9b31b-5f3c-4f72-8e1f-41eb276ee9c6" providerId="ADAL" clId="{8E426975-D65C-4288-86C0-F992F63330E8}" dt="2024-10-18T08:52:34.513" v="7146" actId="47"/>
        <pc:sldMkLst>
          <pc:docMk/>
          <pc:sldMk cId="3809645453" sldId="424"/>
        </pc:sldMkLst>
      </pc:sldChg>
      <pc:sldChg chg="addSp delSp modSp new mod modTransition delAnim modAnim modNotesTx">
        <pc:chgData name="Sudvarg, Marion" userId="2bb9b31b-5f3c-4f72-8e1f-41eb276ee9c6" providerId="ADAL" clId="{8E426975-D65C-4288-86C0-F992F63330E8}" dt="2024-10-22T07:37:51.398" v="23975" actId="1076"/>
        <pc:sldMkLst>
          <pc:docMk/>
          <pc:sldMk cId="858848116" sldId="425"/>
        </pc:sldMkLst>
      </pc:sldChg>
      <pc:sldChg chg="add del">
        <pc:chgData name="Sudvarg, Marion" userId="2bb9b31b-5f3c-4f72-8e1f-41eb276ee9c6" providerId="ADAL" clId="{8E426975-D65C-4288-86C0-F992F63330E8}" dt="2024-10-21T02:37:58.569" v="9222" actId="47"/>
        <pc:sldMkLst>
          <pc:docMk/>
          <pc:sldMk cId="674792367" sldId="426"/>
        </pc:sldMkLst>
      </pc:sldChg>
      <pc:sldChg chg="add del">
        <pc:chgData name="Sudvarg, Marion" userId="2bb9b31b-5f3c-4f72-8e1f-41eb276ee9c6" providerId="ADAL" clId="{8E426975-D65C-4288-86C0-F992F63330E8}" dt="2024-10-21T02:37:58.569" v="9222" actId="47"/>
        <pc:sldMkLst>
          <pc:docMk/>
          <pc:sldMk cId="2910224176" sldId="427"/>
        </pc:sldMkLst>
      </pc:sldChg>
      <pc:sldChg chg="add del">
        <pc:chgData name="Sudvarg, Marion" userId="2bb9b31b-5f3c-4f72-8e1f-41eb276ee9c6" providerId="ADAL" clId="{8E426975-D65C-4288-86C0-F992F63330E8}" dt="2024-10-21T02:37:58.569" v="9222" actId="47"/>
        <pc:sldMkLst>
          <pc:docMk/>
          <pc:sldMk cId="3830928051" sldId="428"/>
        </pc:sldMkLst>
      </pc:sldChg>
      <pc:sldChg chg="addSp modSp add mod modTransition modNotesTx">
        <pc:chgData name="Sudvarg, Marion" userId="2bb9b31b-5f3c-4f72-8e1f-41eb276ee9c6" providerId="ADAL" clId="{8E426975-D65C-4288-86C0-F992F63330E8}" dt="2024-10-22T07:30:46.424" v="23897" actId="1076"/>
        <pc:sldMkLst>
          <pc:docMk/>
          <pc:sldMk cId="3306973342" sldId="429"/>
        </pc:sldMkLst>
      </pc:sldChg>
      <pc:sldChg chg="addSp modSp add modTransition modNotesTx">
        <pc:chgData name="Sudvarg, Marion" userId="2bb9b31b-5f3c-4f72-8e1f-41eb276ee9c6" providerId="ADAL" clId="{8E426975-D65C-4288-86C0-F992F63330E8}" dt="2024-10-22T07:02:32.307" v="23837"/>
        <pc:sldMkLst>
          <pc:docMk/>
          <pc:sldMk cId="883215940" sldId="430"/>
        </pc:sldMkLst>
      </pc:sldChg>
      <pc:sldChg chg="addSp modSp add modTransition modNotesTx">
        <pc:chgData name="Sudvarg, Marion" userId="2bb9b31b-5f3c-4f72-8e1f-41eb276ee9c6" providerId="ADAL" clId="{8E426975-D65C-4288-86C0-F992F63330E8}" dt="2024-10-22T07:02:32.307" v="23837"/>
        <pc:sldMkLst>
          <pc:docMk/>
          <pc:sldMk cId="1643302188" sldId="431"/>
        </pc:sldMkLst>
      </pc:sldChg>
      <pc:sldChg chg="addSp delSp modSp add mod modTransition modAnim modNotesTx">
        <pc:chgData name="Sudvarg, Marion" userId="2bb9b31b-5f3c-4f72-8e1f-41eb276ee9c6" providerId="ADAL" clId="{8E426975-D65C-4288-86C0-F992F63330E8}" dt="2024-10-22T07:03:53.340" v="23843"/>
        <pc:sldMkLst>
          <pc:docMk/>
          <pc:sldMk cId="868100675" sldId="432"/>
        </pc:sldMkLst>
      </pc:sldChg>
      <pc:sldChg chg="modSp add del">
        <pc:chgData name="Sudvarg, Marion" userId="2bb9b31b-5f3c-4f72-8e1f-41eb276ee9c6" providerId="ADAL" clId="{8E426975-D65C-4288-86C0-F992F63330E8}" dt="2024-10-21T05:31:50.859" v="9259" actId="47"/>
        <pc:sldMkLst>
          <pc:docMk/>
          <pc:sldMk cId="156547967" sldId="433"/>
        </pc:sldMkLst>
      </pc:sldChg>
      <pc:sldChg chg="addSp modSp add mod modTransition modNotesTx">
        <pc:chgData name="Sudvarg, Marion" userId="2bb9b31b-5f3c-4f72-8e1f-41eb276ee9c6" providerId="ADAL" clId="{8E426975-D65C-4288-86C0-F992F63330E8}" dt="2024-10-22T07:36:07.139" v="23965" actId="1076"/>
        <pc:sldMkLst>
          <pc:docMk/>
          <pc:sldMk cId="1671924506" sldId="433"/>
        </pc:sldMkLst>
      </pc:sldChg>
      <pc:sldChg chg="addSp modSp add mod modTransition modAnim modNotesTx">
        <pc:chgData name="Sudvarg, Marion" userId="2bb9b31b-5f3c-4f72-8e1f-41eb276ee9c6" providerId="ADAL" clId="{8E426975-D65C-4288-86C0-F992F63330E8}" dt="2024-10-22T07:37:28.529" v="23971" actId="1076"/>
        <pc:sldMkLst>
          <pc:docMk/>
          <pc:sldMk cId="945040255" sldId="434"/>
        </pc:sldMkLst>
      </pc:sldChg>
      <pc:sldChg chg="add del">
        <pc:chgData name="Sudvarg, Marion" userId="2bb9b31b-5f3c-4f72-8e1f-41eb276ee9c6" providerId="ADAL" clId="{8E426975-D65C-4288-86C0-F992F63330E8}" dt="2024-10-21T05:45:21.959" v="9357" actId="47"/>
        <pc:sldMkLst>
          <pc:docMk/>
          <pc:sldMk cId="107800572" sldId="435"/>
        </pc:sldMkLst>
      </pc:sldChg>
      <pc:sldChg chg="addSp delSp modSp add mod ord modTransition delAnim modAnim modShow">
        <pc:chgData name="Sudvarg, Marion" userId="2bb9b31b-5f3c-4f72-8e1f-41eb276ee9c6" providerId="ADAL" clId="{8E426975-D65C-4288-86C0-F992F63330E8}" dt="2024-10-22T07:38:14.112" v="23980" actId="729"/>
        <pc:sldMkLst>
          <pc:docMk/>
          <pc:sldMk cId="2086334594" sldId="436"/>
        </pc:sldMkLst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7:37.398" v="23973" actId="1076"/>
        <pc:sldMkLst>
          <pc:docMk/>
          <pc:sldMk cId="2173931667" sldId="437"/>
        </pc:sldMkLst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7:59.938" v="23977" actId="1076"/>
        <pc:sldMkLst>
          <pc:docMk/>
          <pc:sldMk cId="2809186188" sldId="438"/>
        </pc:sldMkLst>
      </pc:sldChg>
      <pc:sldMasterChg chg="addSp modSp mod">
        <pc:chgData name="Sudvarg, Marion" userId="2bb9b31b-5f3c-4f72-8e1f-41eb276ee9c6" providerId="ADAL" clId="{8E426975-D65C-4288-86C0-F992F63330E8}" dt="2024-10-18T07:10:54.513" v="3911" actId="1076"/>
        <pc:sldMasterMkLst>
          <pc:docMk/>
          <pc:sldMasterMk cId="2071636928" sldId="2147483648"/>
        </pc:sldMasterMkLst>
      </pc:sldMasterChg>
    </pc:docChg>
  </pc:docChgLst>
  <pc:docChgLst>
    <pc:chgData name="Sudvarg, Marion" userId="2bb9b31b-5f3c-4f72-8e1f-41eb276ee9c6" providerId="ADAL" clId="{E86BB34B-E9D5-4186-B6F4-59A8FA30EF1B}"/>
    <pc:docChg chg="undo redo custSel addSld delSld modSld sldOrd delMainMaster modSection">
      <pc:chgData name="Sudvarg, Marion" userId="2bb9b31b-5f3c-4f72-8e1f-41eb276ee9c6" providerId="ADAL" clId="{E86BB34B-E9D5-4186-B6F4-59A8FA30EF1B}" dt="2025-07-08T08:53:53.567" v="6737" actId="47"/>
      <pc:docMkLst>
        <pc:docMk/>
      </pc:docMkLst>
      <pc:sldChg chg="addSp delSp modSp mod modNotesTx">
        <pc:chgData name="Sudvarg, Marion" userId="2bb9b31b-5f3c-4f72-8e1f-41eb276ee9c6" providerId="ADAL" clId="{E86BB34B-E9D5-4186-B6F4-59A8FA30EF1B}" dt="2025-07-08T00:36:28.236" v="1875" actId="14100"/>
        <pc:sldMkLst>
          <pc:docMk/>
          <pc:sldMk cId="192496054" sldId="265"/>
        </pc:sldMkLst>
        <pc:spChg chg="mod">
          <ac:chgData name="Sudvarg, Marion" userId="2bb9b31b-5f3c-4f72-8e1f-41eb276ee9c6" providerId="ADAL" clId="{E86BB34B-E9D5-4186-B6F4-59A8FA30EF1B}" dt="2025-07-08T00:35:39.637" v="1865" actId="14100"/>
          <ac:spMkLst>
            <pc:docMk/>
            <pc:sldMk cId="192496054" sldId="265"/>
            <ac:spMk id="3" creationId="{54C2FA84-2034-C507-B511-4C44DDCB687A}"/>
          </ac:spMkLst>
        </pc:spChg>
        <pc:spChg chg="mod">
          <ac:chgData name="Sudvarg, Marion" userId="2bb9b31b-5f3c-4f72-8e1f-41eb276ee9c6" providerId="ADAL" clId="{E86BB34B-E9D5-4186-B6F4-59A8FA30EF1B}" dt="2025-07-08T00:36:28.236" v="1875" actId="14100"/>
          <ac:spMkLst>
            <pc:docMk/>
            <pc:sldMk cId="192496054" sldId="265"/>
            <ac:spMk id="5" creationId="{A7D11AFA-1E03-C5C4-2875-3C86F2E355D2}"/>
          </ac:spMkLst>
        </pc:spChg>
        <pc:spChg chg="mod">
          <ac:chgData name="Sudvarg, Marion" userId="2bb9b31b-5f3c-4f72-8e1f-41eb276ee9c6" providerId="ADAL" clId="{E86BB34B-E9D5-4186-B6F4-59A8FA30EF1B}" dt="2025-07-07T14:44:07.444" v="35" actId="1076"/>
          <ac:spMkLst>
            <pc:docMk/>
            <pc:sldMk cId="192496054" sldId="265"/>
            <ac:spMk id="14" creationId="{E782F523-63B0-6080-7D59-C60CC16EE71D}"/>
          </ac:spMkLst>
        </pc:spChg>
        <pc:picChg chg="add mod">
          <ac:chgData name="Sudvarg, Marion" userId="2bb9b31b-5f3c-4f72-8e1f-41eb276ee9c6" providerId="ADAL" clId="{E86BB34B-E9D5-4186-B6F4-59A8FA30EF1B}" dt="2025-07-07T14:44:19.437" v="36" actId="1076"/>
          <ac:picMkLst>
            <pc:docMk/>
            <pc:sldMk cId="192496054" sldId="265"/>
            <ac:picMk id="2" creationId="{7224F9F3-44FB-BA8D-1B05-FBF1FF4E80C0}"/>
          </ac:picMkLst>
        </pc:picChg>
        <pc:picChg chg="add mod">
          <ac:chgData name="Sudvarg, Marion" userId="2bb9b31b-5f3c-4f72-8e1f-41eb276ee9c6" providerId="ADAL" clId="{E86BB34B-E9D5-4186-B6F4-59A8FA30EF1B}" dt="2025-07-08T00:36:10.659" v="1872" actId="1076"/>
          <ac:picMkLst>
            <pc:docMk/>
            <pc:sldMk cId="192496054" sldId="265"/>
            <ac:picMk id="9" creationId="{7EEE5117-79F1-5363-AFD9-38D22665D51E}"/>
          </ac:picMkLst>
        </pc:picChg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068153985" sldId="443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862967588" sldId="444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879449140" sldId="445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710704092" sldId="446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533671008" sldId="447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4183230693" sldId="449"/>
        </pc:sldMkLst>
      </pc:sldChg>
      <pc:sldChg chg="addSp modSp del mod ord modNotesTx">
        <pc:chgData name="Sudvarg, Marion" userId="2bb9b31b-5f3c-4f72-8e1f-41eb276ee9c6" providerId="ADAL" clId="{E86BB34B-E9D5-4186-B6F4-59A8FA30EF1B}" dt="2025-07-08T00:07:33.985" v="985" actId="47"/>
        <pc:sldMkLst>
          <pc:docMk/>
          <pc:sldMk cId="1507765801" sldId="450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106740932" sldId="451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4137366743" sldId="452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074487001" sldId="454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993279686" sldId="455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806646330" sldId="456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706743017" sldId="457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16449407" sldId="458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731766724" sldId="459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995589661" sldId="461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132392052" sldId="463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719495414" sldId="464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569660847" sldId="466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502931597" sldId="467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4143340548" sldId="468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557369572" sldId="469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950028835" sldId="470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385885178" sldId="471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772003757" sldId="472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25327707" sldId="473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706683542" sldId="474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011406981" sldId="476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388753431" sldId="477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683862463" sldId="479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945925910" sldId="480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361706466" sldId="484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64098215" sldId="485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367115177" sldId="486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321139186" sldId="487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129352672" sldId="488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175249842" sldId="489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79141236" sldId="490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208891099" sldId="492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409492252" sldId="493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134205828" sldId="494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624974745" sldId="495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42111993" sldId="497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4045244888" sldId="498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573599397" sldId="499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3798835053" sldId="500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172041208" sldId="501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332049060" sldId="502"/>
        </pc:sldMkLst>
      </pc:sldChg>
      <pc:sldChg chg="addSp delSp modSp add del mod delAnim modAnim modNotesTx">
        <pc:chgData name="Sudvarg, Marion" userId="2bb9b31b-5f3c-4f72-8e1f-41eb276ee9c6" providerId="ADAL" clId="{E86BB34B-E9D5-4186-B6F4-59A8FA30EF1B}" dt="2025-07-07T15:05:52.478" v="408"/>
        <pc:sldMkLst>
          <pc:docMk/>
          <pc:sldMk cId="1382381168" sldId="510"/>
        </pc:sldMkLst>
        <pc:spChg chg="add mod">
          <ac:chgData name="Sudvarg, Marion" userId="2bb9b31b-5f3c-4f72-8e1f-41eb276ee9c6" providerId="ADAL" clId="{E86BB34B-E9D5-4186-B6F4-59A8FA30EF1B}" dt="2025-07-07T15:05:27.535" v="405" actId="403"/>
          <ac:spMkLst>
            <pc:docMk/>
            <pc:sldMk cId="1382381168" sldId="510"/>
            <ac:spMk id="20" creationId="{1E925A0D-8891-3F76-D869-641F00929974}"/>
          </ac:spMkLst>
        </pc:spChg>
        <pc:spChg chg="add mod">
          <ac:chgData name="Sudvarg, Marion" userId="2bb9b31b-5f3c-4f72-8e1f-41eb276ee9c6" providerId="ADAL" clId="{E86BB34B-E9D5-4186-B6F4-59A8FA30EF1B}" dt="2025-07-07T15:05:06.170" v="398" actId="1076"/>
          <ac:spMkLst>
            <pc:docMk/>
            <pc:sldMk cId="1382381168" sldId="510"/>
            <ac:spMk id="21" creationId="{6C29EAE1-D25F-EF4F-192F-44896162D241}"/>
          </ac:spMkLst>
        </pc:spChg>
        <pc:spChg chg="add mod">
          <ac:chgData name="Sudvarg, Marion" userId="2bb9b31b-5f3c-4f72-8e1f-41eb276ee9c6" providerId="ADAL" clId="{E86BB34B-E9D5-4186-B6F4-59A8FA30EF1B}" dt="2025-07-07T15:05:08.491" v="399" actId="1076"/>
          <ac:spMkLst>
            <pc:docMk/>
            <pc:sldMk cId="1382381168" sldId="510"/>
            <ac:spMk id="22" creationId="{D5105CC6-718B-37B0-CEBE-35D2F10231BE}"/>
          </ac:spMkLst>
        </pc:spChg>
        <pc:picChg chg="add mod">
          <ac:chgData name="Sudvarg, Marion" userId="2bb9b31b-5f3c-4f72-8e1f-41eb276ee9c6" providerId="ADAL" clId="{E86BB34B-E9D5-4186-B6F4-59A8FA30EF1B}" dt="2025-07-07T15:05:36.317" v="406" actId="1076"/>
          <ac:picMkLst>
            <pc:docMk/>
            <pc:sldMk cId="1382381168" sldId="510"/>
            <ac:picMk id="23" creationId="{4C5752F6-DFD4-3F89-7449-8A72536BDC4A}"/>
          </ac:picMkLst>
        </pc:picChg>
      </pc:sldChg>
      <pc:sldChg chg="addSp delSp modSp add mod delAnim modAnim">
        <pc:chgData name="Sudvarg, Marion" userId="2bb9b31b-5f3c-4f72-8e1f-41eb276ee9c6" providerId="ADAL" clId="{E86BB34B-E9D5-4186-B6F4-59A8FA30EF1B}" dt="2025-07-07T15:08:58.003" v="607"/>
        <pc:sldMkLst>
          <pc:docMk/>
          <pc:sldMk cId="2198403433" sldId="511"/>
        </pc:sldMkLst>
        <pc:spChg chg="add mod">
          <ac:chgData name="Sudvarg, Marion" userId="2bb9b31b-5f3c-4f72-8e1f-41eb276ee9c6" providerId="ADAL" clId="{E86BB34B-E9D5-4186-B6F4-59A8FA30EF1B}" dt="2025-07-07T15:08:48.677" v="606" actId="1076"/>
          <ac:spMkLst>
            <pc:docMk/>
            <pc:sldMk cId="2198403433" sldId="511"/>
            <ac:spMk id="4" creationId="{B61A9037-AAB8-6DFF-CC33-4B0D329F4750}"/>
          </ac:spMkLst>
        </pc:spChg>
        <pc:spChg chg="mod">
          <ac:chgData name="Sudvarg, Marion" userId="2bb9b31b-5f3c-4f72-8e1f-41eb276ee9c6" providerId="ADAL" clId="{E86BB34B-E9D5-4186-B6F4-59A8FA30EF1B}" dt="2025-07-07T15:06:29.977" v="440" actId="20577"/>
          <ac:spMkLst>
            <pc:docMk/>
            <pc:sldMk cId="2198403433" sldId="511"/>
            <ac:spMk id="20" creationId="{1664A67D-B08D-4073-67A3-A13BC5F4FCEF}"/>
          </ac:spMkLst>
        </pc:spChg>
        <pc:spChg chg="mod">
          <ac:chgData name="Sudvarg, Marion" userId="2bb9b31b-5f3c-4f72-8e1f-41eb276ee9c6" providerId="ADAL" clId="{E86BB34B-E9D5-4186-B6F4-59A8FA30EF1B}" dt="2025-07-07T15:07:11.703" v="563" actId="20577"/>
          <ac:spMkLst>
            <pc:docMk/>
            <pc:sldMk cId="2198403433" sldId="511"/>
            <ac:spMk id="21" creationId="{5FD721FF-1DF9-D7D5-58AE-E04F4CF9363C}"/>
          </ac:spMkLst>
        </pc:spChg>
        <pc:spChg chg="mod">
          <ac:chgData name="Sudvarg, Marion" userId="2bb9b31b-5f3c-4f72-8e1f-41eb276ee9c6" providerId="ADAL" clId="{E86BB34B-E9D5-4186-B6F4-59A8FA30EF1B}" dt="2025-07-07T15:07:19.967" v="583" actId="20577"/>
          <ac:spMkLst>
            <pc:docMk/>
            <pc:sldMk cId="2198403433" sldId="511"/>
            <ac:spMk id="22" creationId="{C4641670-0FC7-A2B2-75C3-3D0A60729B39}"/>
          </ac:spMkLst>
        </pc:spChg>
        <pc:picChg chg="add mod">
          <ac:chgData name="Sudvarg, Marion" userId="2bb9b31b-5f3c-4f72-8e1f-41eb276ee9c6" providerId="ADAL" clId="{E86BB34B-E9D5-4186-B6F4-59A8FA30EF1B}" dt="2025-07-07T15:07:35.251" v="588" actId="1076"/>
          <ac:picMkLst>
            <pc:docMk/>
            <pc:sldMk cId="2198403433" sldId="511"/>
            <ac:picMk id="3" creationId="{4866F808-4928-8C7C-1D03-82145FD3EF03}"/>
          </ac:picMkLst>
        </pc:picChg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4165623357" sldId="511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555709921" sldId="512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902939289" sldId="513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2221043847" sldId="514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166485719" sldId="516"/>
        </pc:sldMkLst>
      </pc:sldChg>
      <pc:sldChg chg="del">
        <pc:chgData name="Sudvarg, Marion" userId="2bb9b31b-5f3c-4f72-8e1f-41eb276ee9c6" providerId="ADAL" clId="{E86BB34B-E9D5-4186-B6F4-59A8FA30EF1B}" dt="2025-07-07T14:40:09.743" v="0" actId="47"/>
        <pc:sldMkLst>
          <pc:docMk/>
          <pc:sldMk cId="4265604991" sldId="517"/>
        </pc:sldMkLst>
      </pc:sldChg>
      <pc:sldChg chg="modSp add del mod">
        <pc:chgData name="Sudvarg, Marion" userId="2bb9b31b-5f3c-4f72-8e1f-41eb276ee9c6" providerId="ADAL" clId="{E86BB34B-E9D5-4186-B6F4-59A8FA30EF1B}" dt="2025-07-07T15:10:28.021" v="614" actId="47"/>
        <pc:sldMkLst>
          <pc:docMk/>
          <pc:sldMk cId="3096904480" sldId="952"/>
        </pc:sldMkLst>
      </pc:sldChg>
      <pc:sldChg chg="modSp add del mod">
        <pc:chgData name="Sudvarg, Marion" userId="2bb9b31b-5f3c-4f72-8e1f-41eb276ee9c6" providerId="ADAL" clId="{E86BB34B-E9D5-4186-B6F4-59A8FA30EF1B}" dt="2025-07-07T15:10:28.021" v="614" actId="47"/>
        <pc:sldMkLst>
          <pc:docMk/>
          <pc:sldMk cId="3267892090" sldId="953"/>
        </pc:sldMkLst>
      </pc:sldChg>
      <pc:sldChg chg="modSp add del mod">
        <pc:chgData name="Sudvarg, Marion" userId="2bb9b31b-5f3c-4f72-8e1f-41eb276ee9c6" providerId="ADAL" clId="{E86BB34B-E9D5-4186-B6F4-59A8FA30EF1B}" dt="2025-07-07T15:10:28.021" v="614" actId="47"/>
        <pc:sldMkLst>
          <pc:docMk/>
          <pc:sldMk cId="4082425316" sldId="954"/>
        </pc:sldMkLst>
      </pc:sldChg>
      <pc:sldChg chg="add del">
        <pc:chgData name="Sudvarg, Marion" userId="2bb9b31b-5f3c-4f72-8e1f-41eb276ee9c6" providerId="ADAL" clId="{E86BB34B-E9D5-4186-B6F4-59A8FA30EF1B}" dt="2025-07-08T00:10:37.448" v="1060"/>
        <pc:sldMkLst>
          <pc:docMk/>
          <pc:sldMk cId="3837174253" sldId="956"/>
        </pc:sldMkLst>
      </pc:sldChg>
      <pc:sldChg chg="add del">
        <pc:chgData name="Sudvarg, Marion" userId="2bb9b31b-5f3c-4f72-8e1f-41eb276ee9c6" providerId="ADAL" clId="{E86BB34B-E9D5-4186-B6F4-59A8FA30EF1B}" dt="2025-07-08T00:10:37.448" v="1060"/>
        <pc:sldMkLst>
          <pc:docMk/>
          <pc:sldMk cId="3333599504" sldId="957"/>
        </pc:sldMkLst>
      </pc:sldChg>
      <pc:sldChg chg="add del">
        <pc:chgData name="Sudvarg, Marion" userId="2bb9b31b-5f3c-4f72-8e1f-41eb276ee9c6" providerId="ADAL" clId="{E86BB34B-E9D5-4186-B6F4-59A8FA30EF1B}" dt="2025-07-08T00:10:37.448" v="1060"/>
        <pc:sldMkLst>
          <pc:docMk/>
          <pc:sldMk cId="3168650821" sldId="958"/>
        </pc:sldMkLst>
      </pc:sldChg>
      <pc:sldChg chg="modSp add del mod">
        <pc:chgData name="Sudvarg, Marion" userId="2bb9b31b-5f3c-4f72-8e1f-41eb276ee9c6" providerId="ADAL" clId="{E86BB34B-E9D5-4186-B6F4-59A8FA30EF1B}" dt="2025-07-07T15:10:28.021" v="614" actId="47"/>
        <pc:sldMkLst>
          <pc:docMk/>
          <pc:sldMk cId="1513154396" sldId="961"/>
        </pc:sldMkLst>
      </pc:sldChg>
      <pc:sldChg chg="addSp delSp modSp new mod">
        <pc:chgData name="Sudvarg, Marion" userId="2bb9b31b-5f3c-4f72-8e1f-41eb276ee9c6" providerId="ADAL" clId="{E86BB34B-E9D5-4186-B6F4-59A8FA30EF1B}" dt="2025-07-07T15:11:24.927" v="747" actId="1035"/>
        <pc:sldMkLst>
          <pc:docMk/>
          <pc:sldMk cId="4124586268" sldId="962"/>
        </pc:sldMkLst>
        <pc:spChg chg="mod">
          <ac:chgData name="Sudvarg, Marion" userId="2bb9b31b-5f3c-4f72-8e1f-41eb276ee9c6" providerId="ADAL" clId="{E86BB34B-E9D5-4186-B6F4-59A8FA30EF1B}" dt="2025-07-07T15:10:46.488" v="624" actId="20577"/>
          <ac:spMkLst>
            <pc:docMk/>
            <pc:sldMk cId="4124586268" sldId="962"/>
            <ac:spMk id="2" creationId="{37BBC206-CF6B-9856-2B06-FF71A19A13FC}"/>
          </ac:spMkLst>
        </pc:spChg>
        <pc:spChg chg="mod">
          <ac:chgData name="Sudvarg, Marion" userId="2bb9b31b-5f3c-4f72-8e1f-41eb276ee9c6" providerId="ADAL" clId="{E86BB34B-E9D5-4186-B6F4-59A8FA30EF1B}" dt="2025-07-07T15:11:04.760" v="709" actId="20577"/>
          <ac:spMkLst>
            <pc:docMk/>
            <pc:sldMk cId="4124586268" sldId="962"/>
            <ac:spMk id="5" creationId="{8CC398B3-89BE-4825-1248-E6401E43DFAC}"/>
          </ac:spMkLst>
        </pc:spChg>
        <pc:spChg chg="add mod">
          <ac:chgData name="Sudvarg, Marion" userId="2bb9b31b-5f3c-4f72-8e1f-41eb276ee9c6" providerId="ADAL" clId="{E86BB34B-E9D5-4186-B6F4-59A8FA30EF1B}" dt="2025-07-07T15:11:24.927" v="747" actId="1035"/>
          <ac:spMkLst>
            <pc:docMk/>
            <pc:sldMk cId="4124586268" sldId="962"/>
            <ac:spMk id="9" creationId="{8061F596-418E-ACC5-04FD-20F27D69CC44}"/>
          </ac:spMkLst>
        </pc:spChg>
        <pc:picChg chg="add mod">
          <ac:chgData name="Sudvarg, Marion" userId="2bb9b31b-5f3c-4f72-8e1f-41eb276ee9c6" providerId="ADAL" clId="{E86BB34B-E9D5-4186-B6F4-59A8FA30EF1B}" dt="2025-07-07T15:11:24.927" v="747" actId="1035"/>
          <ac:picMkLst>
            <pc:docMk/>
            <pc:sldMk cId="4124586268" sldId="962"/>
            <ac:picMk id="6" creationId="{28D12EFD-4C8F-6939-9626-E4946F705D38}"/>
          </ac:picMkLst>
        </pc:picChg>
        <pc:picChg chg="add mod">
          <ac:chgData name="Sudvarg, Marion" userId="2bb9b31b-5f3c-4f72-8e1f-41eb276ee9c6" providerId="ADAL" clId="{E86BB34B-E9D5-4186-B6F4-59A8FA30EF1B}" dt="2025-07-07T15:11:24.927" v="747" actId="1035"/>
          <ac:picMkLst>
            <pc:docMk/>
            <pc:sldMk cId="4124586268" sldId="962"/>
            <ac:picMk id="7" creationId="{37132524-9CB6-FE69-B1D4-AD87CF45253C}"/>
          </ac:picMkLst>
        </pc:picChg>
        <pc:cxnChg chg="add mod">
          <ac:chgData name="Sudvarg, Marion" userId="2bb9b31b-5f3c-4f72-8e1f-41eb276ee9c6" providerId="ADAL" clId="{E86BB34B-E9D5-4186-B6F4-59A8FA30EF1B}" dt="2025-07-07T15:11:24.927" v="747" actId="1035"/>
          <ac:cxnSpMkLst>
            <pc:docMk/>
            <pc:sldMk cId="4124586268" sldId="962"/>
            <ac:cxnSpMk id="8" creationId="{BBBC518F-B004-3463-6B66-87DA55D6FACD}"/>
          </ac:cxnSpMkLst>
        </pc:cxnChg>
      </pc:sldChg>
      <pc:sldChg chg="addSp delSp modSp add mod">
        <pc:chgData name="Sudvarg, Marion" userId="2bb9b31b-5f3c-4f72-8e1f-41eb276ee9c6" providerId="ADAL" clId="{E86BB34B-E9D5-4186-B6F4-59A8FA30EF1B}" dt="2025-07-07T15:12:17.514" v="752" actId="478"/>
        <pc:sldMkLst>
          <pc:docMk/>
          <pc:sldMk cId="4044521024" sldId="963"/>
        </pc:sldMkLst>
        <pc:picChg chg="add mod ord">
          <ac:chgData name="Sudvarg, Marion" userId="2bb9b31b-5f3c-4f72-8e1f-41eb276ee9c6" providerId="ADAL" clId="{E86BB34B-E9D5-4186-B6F4-59A8FA30EF1B}" dt="2025-07-07T15:12:15.605" v="751" actId="167"/>
          <ac:picMkLst>
            <pc:docMk/>
            <pc:sldMk cId="4044521024" sldId="963"/>
            <ac:picMk id="3" creationId="{F61E2EC4-A757-FDC5-7431-B6DCD1A91470}"/>
          </ac:picMkLst>
        </pc:picChg>
      </pc:sldChg>
      <pc:sldChg chg="addSp delSp modSp add mod">
        <pc:chgData name="Sudvarg, Marion" userId="2bb9b31b-5f3c-4f72-8e1f-41eb276ee9c6" providerId="ADAL" clId="{E86BB34B-E9D5-4186-B6F4-59A8FA30EF1B}" dt="2025-07-07T15:13:42.968" v="767" actId="1036"/>
        <pc:sldMkLst>
          <pc:docMk/>
          <pc:sldMk cId="2682639152" sldId="964"/>
        </pc:sldMkLst>
        <pc:spChg chg="add mod">
          <ac:chgData name="Sudvarg, Marion" userId="2bb9b31b-5f3c-4f72-8e1f-41eb276ee9c6" providerId="ADAL" clId="{E86BB34B-E9D5-4186-B6F4-59A8FA30EF1B}" dt="2025-07-07T15:13:42.968" v="767" actId="1036"/>
          <ac:spMkLst>
            <pc:docMk/>
            <pc:sldMk cId="2682639152" sldId="964"/>
            <ac:spMk id="7" creationId="{5E3FD0B8-A723-D9B6-18F6-1F84B465E611}"/>
          </ac:spMkLst>
        </pc:spChg>
        <pc:spChg chg="add mod">
          <ac:chgData name="Sudvarg, Marion" userId="2bb9b31b-5f3c-4f72-8e1f-41eb276ee9c6" providerId="ADAL" clId="{E86BB34B-E9D5-4186-B6F4-59A8FA30EF1B}" dt="2025-07-07T15:13:42.968" v="767" actId="1036"/>
          <ac:spMkLst>
            <pc:docMk/>
            <pc:sldMk cId="2682639152" sldId="964"/>
            <ac:spMk id="10" creationId="{799266C7-12F9-9242-7674-9AA0BA8AFF5A}"/>
          </ac:spMkLst>
        </pc:spChg>
        <pc:spChg chg="add mod">
          <ac:chgData name="Sudvarg, Marion" userId="2bb9b31b-5f3c-4f72-8e1f-41eb276ee9c6" providerId="ADAL" clId="{E86BB34B-E9D5-4186-B6F4-59A8FA30EF1B}" dt="2025-07-07T15:13:42.968" v="767" actId="1036"/>
          <ac:spMkLst>
            <pc:docMk/>
            <pc:sldMk cId="2682639152" sldId="964"/>
            <ac:spMk id="14" creationId="{6A4A5708-5EE2-F52E-3080-3BE6DFD30151}"/>
          </ac:spMkLst>
        </pc:spChg>
        <pc:spChg chg="add mod">
          <ac:chgData name="Sudvarg, Marion" userId="2bb9b31b-5f3c-4f72-8e1f-41eb276ee9c6" providerId="ADAL" clId="{E86BB34B-E9D5-4186-B6F4-59A8FA30EF1B}" dt="2025-07-07T15:13:42.968" v="767" actId="1036"/>
          <ac:spMkLst>
            <pc:docMk/>
            <pc:sldMk cId="2682639152" sldId="964"/>
            <ac:spMk id="15" creationId="{EDD02072-3A13-5D52-FB33-C665D0109753}"/>
          </ac:spMkLst>
        </pc:spChg>
        <pc:spChg chg="add mod">
          <ac:chgData name="Sudvarg, Marion" userId="2bb9b31b-5f3c-4f72-8e1f-41eb276ee9c6" providerId="ADAL" clId="{E86BB34B-E9D5-4186-B6F4-59A8FA30EF1B}" dt="2025-07-07T15:13:42.968" v="767" actId="1036"/>
          <ac:spMkLst>
            <pc:docMk/>
            <pc:sldMk cId="2682639152" sldId="964"/>
            <ac:spMk id="17" creationId="{0169B489-5002-A15E-DD4F-90199BE90CB0}"/>
          </ac:spMkLst>
        </pc:spChg>
        <pc:picChg chg="add mod ord">
          <ac:chgData name="Sudvarg, Marion" userId="2bb9b31b-5f3c-4f72-8e1f-41eb276ee9c6" providerId="ADAL" clId="{E86BB34B-E9D5-4186-B6F4-59A8FA30EF1B}" dt="2025-07-07T15:13:42.968" v="767" actId="1036"/>
          <ac:picMkLst>
            <pc:docMk/>
            <pc:sldMk cId="2682639152" sldId="964"/>
            <ac:picMk id="4" creationId="{969832B5-4ABB-70FE-BFC3-33880C1BA499}"/>
          </ac:picMkLst>
        </pc:picChg>
        <pc:picChg chg="add mod ord">
          <ac:chgData name="Sudvarg, Marion" userId="2bb9b31b-5f3c-4f72-8e1f-41eb276ee9c6" providerId="ADAL" clId="{E86BB34B-E9D5-4186-B6F4-59A8FA30EF1B}" dt="2025-07-07T15:13:42.968" v="767" actId="1036"/>
          <ac:picMkLst>
            <pc:docMk/>
            <pc:sldMk cId="2682639152" sldId="964"/>
            <ac:picMk id="11" creationId="{31139B58-FC2C-21DE-5C46-0ACD88CA59CE}"/>
          </ac:picMkLst>
        </pc:picChg>
        <pc:picChg chg="add mod">
          <ac:chgData name="Sudvarg, Marion" userId="2bb9b31b-5f3c-4f72-8e1f-41eb276ee9c6" providerId="ADAL" clId="{E86BB34B-E9D5-4186-B6F4-59A8FA30EF1B}" dt="2025-07-07T15:13:42.968" v="767" actId="1036"/>
          <ac:picMkLst>
            <pc:docMk/>
            <pc:sldMk cId="2682639152" sldId="964"/>
            <ac:picMk id="12" creationId="{8D63A917-7EC6-C0FC-0E34-24839644DC4E}"/>
          </ac:picMkLst>
        </pc:picChg>
        <pc:picChg chg="add mod">
          <ac:chgData name="Sudvarg, Marion" userId="2bb9b31b-5f3c-4f72-8e1f-41eb276ee9c6" providerId="ADAL" clId="{E86BB34B-E9D5-4186-B6F4-59A8FA30EF1B}" dt="2025-07-07T15:13:42.968" v="767" actId="1036"/>
          <ac:picMkLst>
            <pc:docMk/>
            <pc:sldMk cId="2682639152" sldId="964"/>
            <ac:picMk id="16" creationId="{AAE84781-F661-264B-8FBE-41C46498A001}"/>
          </ac:picMkLst>
        </pc:picChg>
        <pc:cxnChg chg="add mod">
          <ac:chgData name="Sudvarg, Marion" userId="2bb9b31b-5f3c-4f72-8e1f-41eb276ee9c6" providerId="ADAL" clId="{E86BB34B-E9D5-4186-B6F4-59A8FA30EF1B}" dt="2025-07-07T15:13:42.968" v="767" actId="1036"/>
          <ac:cxnSpMkLst>
            <pc:docMk/>
            <pc:sldMk cId="2682639152" sldId="964"/>
            <ac:cxnSpMk id="13" creationId="{E846FD8B-E157-9521-9A26-0E7A2A51846E}"/>
          </ac:cxnSpMkLst>
        </pc:cxnChg>
      </pc:sldChg>
      <pc:sldChg chg="addSp delSp modSp add mod modAnim">
        <pc:chgData name="Sudvarg, Marion" userId="2bb9b31b-5f3c-4f72-8e1f-41eb276ee9c6" providerId="ADAL" clId="{E86BB34B-E9D5-4186-B6F4-59A8FA30EF1B}" dt="2025-07-08T08:34:13.474" v="6718"/>
        <pc:sldMkLst>
          <pc:docMk/>
          <pc:sldMk cId="3148107743" sldId="965"/>
        </pc:sldMkLst>
        <pc:spChg chg="mod">
          <ac:chgData name="Sudvarg, Marion" userId="2bb9b31b-5f3c-4f72-8e1f-41eb276ee9c6" providerId="ADAL" clId="{E86BB34B-E9D5-4186-B6F4-59A8FA30EF1B}" dt="2025-07-07T15:14:50.439" v="822" actId="20577"/>
          <ac:spMkLst>
            <pc:docMk/>
            <pc:sldMk cId="3148107743" sldId="965"/>
            <ac:spMk id="2" creationId="{AD63FDE1-40FF-135C-EDE3-3C4FB75D46CD}"/>
          </ac:spMkLst>
        </pc:spChg>
        <pc:spChg chg="add mod">
          <ac:chgData name="Sudvarg, Marion" userId="2bb9b31b-5f3c-4f72-8e1f-41eb276ee9c6" providerId="ADAL" clId="{E86BB34B-E9D5-4186-B6F4-59A8FA30EF1B}" dt="2025-07-07T15:15:29.677" v="833" actId="27636"/>
          <ac:spMkLst>
            <pc:docMk/>
            <pc:sldMk cId="3148107743" sldId="965"/>
            <ac:spMk id="8" creationId="{0279A8AA-0F93-5278-BB3B-A28102AE9EB0}"/>
          </ac:spMkLst>
        </pc:spChg>
        <pc:grpChg chg="add mod">
          <ac:chgData name="Sudvarg, Marion" userId="2bb9b31b-5f3c-4f72-8e1f-41eb276ee9c6" providerId="ADAL" clId="{E86BB34B-E9D5-4186-B6F4-59A8FA30EF1B}" dt="2025-07-07T15:18:23.713" v="846" actId="1076"/>
          <ac:grpSpMkLst>
            <pc:docMk/>
            <pc:sldMk cId="3148107743" sldId="965"/>
            <ac:grpSpMk id="22" creationId="{EBA7335E-75A1-D3C9-750B-D2713B0DC044}"/>
          </ac:grpSpMkLst>
        </pc:grpChg>
        <pc:picChg chg="add mod">
          <ac:chgData name="Sudvarg, Marion" userId="2bb9b31b-5f3c-4f72-8e1f-41eb276ee9c6" providerId="ADAL" clId="{E86BB34B-E9D5-4186-B6F4-59A8FA30EF1B}" dt="2025-07-07T15:15:45.831" v="839" actId="164"/>
          <ac:picMkLst>
            <pc:docMk/>
            <pc:sldMk cId="3148107743" sldId="965"/>
            <ac:picMk id="20" creationId="{9A311B03-F767-A512-3D96-07395070FFEE}"/>
          </ac:picMkLst>
        </pc:picChg>
        <pc:picChg chg="add mod">
          <ac:chgData name="Sudvarg, Marion" userId="2bb9b31b-5f3c-4f72-8e1f-41eb276ee9c6" providerId="ADAL" clId="{E86BB34B-E9D5-4186-B6F4-59A8FA30EF1B}" dt="2025-07-07T15:15:45.831" v="839" actId="164"/>
          <ac:picMkLst>
            <pc:docMk/>
            <pc:sldMk cId="3148107743" sldId="965"/>
            <ac:picMk id="21" creationId="{F7DE5C53-9BC7-469A-32E3-67B7962FE9E4}"/>
          </ac:picMkLst>
        </pc:picChg>
        <pc:picChg chg="add mod">
          <ac:chgData name="Sudvarg, Marion" userId="2bb9b31b-5f3c-4f72-8e1f-41eb276ee9c6" providerId="ADAL" clId="{E86BB34B-E9D5-4186-B6F4-59A8FA30EF1B}" dt="2025-07-07T15:18:27.708" v="847" actId="1076"/>
          <ac:picMkLst>
            <pc:docMk/>
            <pc:sldMk cId="3148107743" sldId="965"/>
            <ac:picMk id="23" creationId="{2EDD19B9-63C3-3694-4C6A-2A6F44823D96}"/>
          </ac:picMkLst>
        </pc:picChg>
      </pc:sldChg>
      <pc:sldChg chg="addSp delSp modSp add del mod modAnim">
        <pc:chgData name="Sudvarg, Marion" userId="2bb9b31b-5f3c-4f72-8e1f-41eb276ee9c6" providerId="ADAL" clId="{E86BB34B-E9D5-4186-B6F4-59A8FA30EF1B}" dt="2025-07-08T00:08:58.107" v="988" actId="47"/>
        <pc:sldMkLst>
          <pc:docMk/>
          <pc:sldMk cId="3701065920" sldId="966"/>
        </pc:sldMkLst>
      </pc:sldChg>
      <pc:sldChg chg="addSp delSp modSp add mod ord delAnim modAnim">
        <pc:chgData name="Sudvarg, Marion" userId="2bb9b31b-5f3c-4f72-8e1f-41eb276ee9c6" providerId="ADAL" clId="{E86BB34B-E9D5-4186-B6F4-59A8FA30EF1B}" dt="2025-07-08T00:34:35.744" v="1864" actId="20577"/>
        <pc:sldMkLst>
          <pc:docMk/>
          <pc:sldMk cId="239553996" sldId="967"/>
        </pc:sldMkLst>
        <pc:spChg chg="mod">
          <ac:chgData name="Sudvarg, Marion" userId="2bb9b31b-5f3c-4f72-8e1f-41eb276ee9c6" providerId="ADAL" clId="{E86BB34B-E9D5-4186-B6F4-59A8FA30EF1B}" dt="2025-07-08T00:27:11.376" v="1354" actId="20577"/>
          <ac:spMkLst>
            <pc:docMk/>
            <pc:sldMk cId="239553996" sldId="967"/>
            <ac:spMk id="2" creationId="{2DCD113F-AA06-C7A3-2662-A05E895A8A41}"/>
          </ac:spMkLst>
        </pc:spChg>
        <pc:spChg chg="add mod">
          <ac:chgData name="Sudvarg, Marion" userId="2bb9b31b-5f3c-4f72-8e1f-41eb276ee9c6" providerId="ADAL" clId="{E86BB34B-E9D5-4186-B6F4-59A8FA30EF1B}" dt="2025-07-08T00:33:49.490" v="1850" actId="14100"/>
          <ac:spMkLst>
            <pc:docMk/>
            <pc:sldMk cId="239553996" sldId="967"/>
            <ac:spMk id="3" creationId="{8C076C03-BAF8-2864-DB00-066EC02ABC3D}"/>
          </ac:spMkLst>
        </pc:spChg>
        <pc:spChg chg="mod">
          <ac:chgData name="Sudvarg, Marion" userId="2bb9b31b-5f3c-4f72-8e1f-41eb276ee9c6" providerId="ADAL" clId="{E86BB34B-E9D5-4186-B6F4-59A8FA30EF1B}" dt="2025-07-08T00:34:35.744" v="1864" actId="20577"/>
          <ac:spMkLst>
            <pc:docMk/>
            <pc:sldMk cId="239553996" sldId="967"/>
            <ac:spMk id="4" creationId="{FC197E19-894C-C103-0065-A56B8A36EF39}"/>
          </ac:spMkLst>
        </pc:spChg>
      </pc:sldChg>
      <pc:sldChg chg="addSp delSp modSp add mod modAnim">
        <pc:chgData name="Sudvarg, Marion" userId="2bb9b31b-5f3c-4f72-8e1f-41eb276ee9c6" providerId="ADAL" clId="{E86BB34B-E9D5-4186-B6F4-59A8FA30EF1B}" dt="2025-07-08T08:34:51.662" v="6723"/>
        <pc:sldMkLst>
          <pc:docMk/>
          <pc:sldMk cId="490056987" sldId="968"/>
        </pc:sldMkLst>
        <pc:spChg chg="mod">
          <ac:chgData name="Sudvarg, Marion" userId="2bb9b31b-5f3c-4f72-8e1f-41eb276ee9c6" providerId="ADAL" clId="{E86BB34B-E9D5-4186-B6F4-59A8FA30EF1B}" dt="2025-07-08T00:09:13.158" v="1003" actId="207"/>
          <ac:spMkLst>
            <pc:docMk/>
            <pc:sldMk cId="490056987" sldId="968"/>
            <ac:spMk id="2" creationId="{FF43C05F-D51A-F6EA-0332-0E70FE96A9EC}"/>
          </ac:spMkLst>
        </pc:spChg>
        <pc:spChg chg="add mod">
          <ac:chgData name="Sudvarg, Marion" userId="2bb9b31b-5f3c-4f72-8e1f-41eb276ee9c6" providerId="ADAL" clId="{E86BB34B-E9D5-4186-B6F4-59A8FA30EF1B}" dt="2025-07-08T00:10:03.473" v="1036" actId="20577"/>
          <ac:spMkLst>
            <pc:docMk/>
            <pc:sldMk cId="490056987" sldId="968"/>
            <ac:spMk id="6" creationId="{96331930-C520-AB31-FBF5-FF1D3883B579}"/>
          </ac:spMkLst>
        </pc:spChg>
        <pc:spChg chg="add mod">
          <ac:chgData name="Sudvarg, Marion" userId="2bb9b31b-5f3c-4f72-8e1f-41eb276ee9c6" providerId="ADAL" clId="{E86BB34B-E9D5-4186-B6F4-59A8FA30EF1B}" dt="2025-07-08T00:09:31.820" v="1005"/>
          <ac:spMkLst>
            <pc:docMk/>
            <pc:sldMk cId="490056987" sldId="968"/>
            <ac:spMk id="10" creationId="{51D9A8F9-8F99-87B6-874D-5A846912A02E}"/>
          </ac:spMkLst>
        </pc:spChg>
        <pc:spChg chg="add mod">
          <ac:chgData name="Sudvarg, Marion" userId="2bb9b31b-5f3c-4f72-8e1f-41eb276ee9c6" providerId="ADAL" clId="{E86BB34B-E9D5-4186-B6F4-59A8FA30EF1B}" dt="2025-07-08T00:09:31.820" v="1005"/>
          <ac:spMkLst>
            <pc:docMk/>
            <pc:sldMk cId="490056987" sldId="968"/>
            <ac:spMk id="11" creationId="{F4F29584-9662-4797-8362-897F0A4D1B52}"/>
          </ac:spMkLst>
        </pc:spChg>
        <pc:picChg chg="add mod">
          <ac:chgData name="Sudvarg, Marion" userId="2bb9b31b-5f3c-4f72-8e1f-41eb276ee9c6" providerId="ADAL" clId="{E86BB34B-E9D5-4186-B6F4-59A8FA30EF1B}" dt="2025-07-08T00:09:31.820" v="1005"/>
          <ac:picMkLst>
            <pc:docMk/>
            <pc:sldMk cId="490056987" sldId="968"/>
            <ac:picMk id="5" creationId="{EE102F59-54C7-B76A-D42B-ED6E903E2D35}"/>
          </ac:picMkLst>
        </pc:picChg>
        <pc:picChg chg="add mod">
          <ac:chgData name="Sudvarg, Marion" userId="2bb9b31b-5f3c-4f72-8e1f-41eb276ee9c6" providerId="ADAL" clId="{E86BB34B-E9D5-4186-B6F4-59A8FA30EF1B}" dt="2025-07-08T00:09:31.820" v="1005"/>
          <ac:picMkLst>
            <pc:docMk/>
            <pc:sldMk cId="490056987" sldId="968"/>
            <ac:picMk id="7" creationId="{E9718FA1-E1E9-BE39-3452-194F2F3FF3F0}"/>
          </ac:picMkLst>
        </pc:picChg>
        <pc:picChg chg="add mod">
          <ac:chgData name="Sudvarg, Marion" userId="2bb9b31b-5f3c-4f72-8e1f-41eb276ee9c6" providerId="ADAL" clId="{E86BB34B-E9D5-4186-B6F4-59A8FA30EF1B}" dt="2025-07-08T00:09:31.820" v="1005"/>
          <ac:picMkLst>
            <pc:docMk/>
            <pc:sldMk cId="490056987" sldId="968"/>
            <ac:picMk id="9" creationId="{306B9E3F-8B79-A2A8-D19B-3D0AB73CBB08}"/>
          </ac:picMkLst>
        </pc:picChg>
      </pc:sldChg>
      <pc:sldChg chg="addSp delSp modSp add mod">
        <pc:chgData name="Sudvarg, Marion" userId="2bb9b31b-5f3c-4f72-8e1f-41eb276ee9c6" providerId="ADAL" clId="{E86BB34B-E9D5-4186-B6F4-59A8FA30EF1B}" dt="2025-07-08T00:11:08.940" v="1082" actId="20577"/>
        <pc:sldMkLst>
          <pc:docMk/>
          <pc:sldMk cId="3093879224" sldId="969"/>
        </pc:sldMkLst>
        <pc:spChg chg="add mod">
          <ac:chgData name="Sudvarg, Marion" userId="2bb9b31b-5f3c-4f72-8e1f-41eb276ee9c6" providerId="ADAL" clId="{E86BB34B-E9D5-4186-B6F4-59A8FA30EF1B}" dt="2025-07-08T00:10:55.832" v="1063"/>
          <ac:spMkLst>
            <pc:docMk/>
            <pc:sldMk cId="3093879224" sldId="969"/>
            <ac:spMk id="15" creationId="{D5263B07-5D40-4D12-8511-D58A750F098C}"/>
          </ac:spMkLst>
        </pc:spChg>
        <pc:spChg chg="add mod">
          <ac:chgData name="Sudvarg, Marion" userId="2bb9b31b-5f3c-4f72-8e1f-41eb276ee9c6" providerId="ADAL" clId="{E86BB34B-E9D5-4186-B6F4-59A8FA30EF1B}" dt="2025-07-08T00:11:08.940" v="1082" actId="20577"/>
          <ac:spMkLst>
            <pc:docMk/>
            <pc:sldMk cId="3093879224" sldId="969"/>
            <ac:spMk id="17" creationId="{FF9C8EAD-942F-14BC-C549-CA9D3C0CFA3F}"/>
          </ac:spMkLst>
        </pc:spChg>
        <pc:picChg chg="add mod">
          <ac:chgData name="Sudvarg, Marion" userId="2bb9b31b-5f3c-4f72-8e1f-41eb276ee9c6" providerId="ADAL" clId="{E86BB34B-E9D5-4186-B6F4-59A8FA30EF1B}" dt="2025-07-08T00:10:55.832" v="1063"/>
          <ac:picMkLst>
            <pc:docMk/>
            <pc:sldMk cId="3093879224" sldId="969"/>
            <ac:picMk id="14" creationId="{62C2BA79-92BF-5A90-6B3C-C46F7508673F}"/>
          </ac:picMkLst>
        </pc:picChg>
        <pc:picChg chg="add mod">
          <ac:chgData name="Sudvarg, Marion" userId="2bb9b31b-5f3c-4f72-8e1f-41eb276ee9c6" providerId="ADAL" clId="{E86BB34B-E9D5-4186-B6F4-59A8FA30EF1B}" dt="2025-07-08T00:10:55.832" v="1063"/>
          <ac:picMkLst>
            <pc:docMk/>
            <pc:sldMk cId="3093879224" sldId="969"/>
            <ac:picMk id="16" creationId="{CD0F13B1-E1A3-2694-935E-D954A97C3EFB}"/>
          </ac:picMkLst>
        </pc:picChg>
      </pc:sldChg>
      <pc:sldChg chg="addSp delSp modSp add mod">
        <pc:chgData name="Sudvarg, Marion" userId="2bb9b31b-5f3c-4f72-8e1f-41eb276ee9c6" providerId="ADAL" clId="{E86BB34B-E9D5-4186-B6F4-59A8FA30EF1B}" dt="2025-07-08T00:21:21.815" v="1091" actId="113"/>
        <pc:sldMkLst>
          <pc:docMk/>
          <pc:sldMk cId="3684000331" sldId="970"/>
        </pc:sldMkLst>
        <pc:spChg chg="mod">
          <ac:chgData name="Sudvarg, Marion" userId="2bb9b31b-5f3c-4f72-8e1f-41eb276ee9c6" providerId="ADAL" clId="{E86BB34B-E9D5-4186-B6F4-59A8FA30EF1B}" dt="2025-07-08T00:21:21.815" v="1091" actId="113"/>
          <ac:spMkLst>
            <pc:docMk/>
            <pc:sldMk cId="3684000331" sldId="970"/>
            <ac:spMk id="15" creationId="{FE1B3DA2-4618-FC1D-7187-3BD73B6BA79B}"/>
          </ac:spMkLst>
        </pc:spChg>
        <pc:picChg chg="add mod">
          <ac:chgData name="Sudvarg, Marion" userId="2bb9b31b-5f3c-4f72-8e1f-41eb276ee9c6" providerId="ADAL" clId="{E86BB34B-E9D5-4186-B6F4-59A8FA30EF1B}" dt="2025-07-08T00:11:28.208" v="1085"/>
          <ac:picMkLst>
            <pc:docMk/>
            <pc:sldMk cId="3684000331" sldId="970"/>
            <ac:picMk id="2" creationId="{4A8632EA-74A7-63ED-A4FF-59D8C7D0F779}"/>
          </ac:picMkLst>
        </pc:picChg>
      </pc:sldChg>
      <pc:sldChg chg="addSp delSp modSp add mod">
        <pc:chgData name="Sudvarg, Marion" userId="2bb9b31b-5f3c-4f72-8e1f-41eb276ee9c6" providerId="ADAL" clId="{E86BB34B-E9D5-4186-B6F4-59A8FA30EF1B}" dt="2025-07-08T00:21:24.331" v="1092" actId="113"/>
        <pc:sldMkLst>
          <pc:docMk/>
          <pc:sldMk cId="1029875663" sldId="971"/>
        </pc:sldMkLst>
        <pc:spChg chg="mod">
          <ac:chgData name="Sudvarg, Marion" userId="2bb9b31b-5f3c-4f72-8e1f-41eb276ee9c6" providerId="ADAL" clId="{E86BB34B-E9D5-4186-B6F4-59A8FA30EF1B}" dt="2025-07-08T00:21:24.331" v="1092" actId="113"/>
          <ac:spMkLst>
            <pc:docMk/>
            <pc:sldMk cId="1029875663" sldId="971"/>
            <ac:spMk id="15" creationId="{32310938-1FAA-77B8-3E67-7BED0A5D0F41}"/>
          </ac:spMkLst>
        </pc:spChg>
        <pc:picChg chg="add mod">
          <ac:chgData name="Sudvarg, Marion" userId="2bb9b31b-5f3c-4f72-8e1f-41eb276ee9c6" providerId="ADAL" clId="{E86BB34B-E9D5-4186-B6F4-59A8FA30EF1B}" dt="2025-07-08T00:11:47.832" v="1090"/>
          <ac:picMkLst>
            <pc:docMk/>
            <pc:sldMk cId="1029875663" sldId="971"/>
            <ac:picMk id="3" creationId="{991FB2FB-2D89-F747-94FD-8B3ED5E0020E}"/>
          </ac:picMkLst>
        </pc:picChg>
      </pc:sldChg>
      <pc:sldChg chg="addSp delSp modSp add mod modAnim">
        <pc:chgData name="Sudvarg, Marion" userId="2bb9b31b-5f3c-4f72-8e1f-41eb276ee9c6" providerId="ADAL" clId="{E86BB34B-E9D5-4186-B6F4-59A8FA30EF1B}" dt="2025-07-08T00:25:59.007" v="1334" actId="1076"/>
        <pc:sldMkLst>
          <pc:docMk/>
          <pc:sldMk cId="2763963609" sldId="972"/>
        </pc:sldMkLst>
        <pc:spChg chg="add mod">
          <ac:chgData name="Sudvarg, Marion" userId="2bb9b31b-5f3c-4f72-8e1f-41eb276ee9c6" providerId="ADAL" clId="{E86BB34B-E9D5-4186-B6F4-59A8FA30EF1B}" dt="2025-07-08T00:24:34.034" v="1253" actId="164"/>
          <ac:spMkLst>
            <pc:docMk/>
            <pc:sldMk cId="2763963609" sldId="972"/>
            <ac:spMk id="4" creationId="{63759AE3-F35A-DA2B-4C9F-F895E42CDAFB}"/>
          </ac:spMkLst>
        </pc:spChg>
        <pc:spChg chg="add mod">
          <ac:chgData name="Sudvarg, Marion" userId="2bb9b31b-5f3c-4f72-8e1f-41eb276ee9c6" providerId="ADAL" clId="{E86BB34B-E9D5-4186-B6F4-59A8FA30EF1B}" dt="2025-07-08T00:24:21.642" v="1249" actId="164"/>
          <ac:spMkLst>
            <pc:docMk/>
            <pc:sldMk cId="2763963609" sldId="972"/>
            <ac:spMk id="7" creationId="{18D14D53-66C2-CC36-5E72-42EF2BB118CC}"/>
          </ac:spMkLst>
        </pc:spChg>
        <pc:spChg chg="add mod">
          <ac:chgData name="Sudvarg, Marion" userId="2bb9b31b-5f3c-4f72-8e1f-41eb276ee9c6" providerId="ADAL" clId="{E86BB34B-E9D5-4186-B6F4-59A8FA30EF1B}" dt="2025-07-08T00:25:59.007" v="1334" actId="1076"/>
          <ac:spMkLst>
            <pc:docMk/>
            <pc:sldMk cId="2763963609" sldId="972"/>
            <ac:spMk id="8" creationId="{8FF19B51-845A-BA25-8158-95EEC59A1352}"/>
          </ac:spMkLst>
        </pc:spChg>
        <pc:spChg chg="add mod">
          <ac:chgData name="Sudvarg, Marion" userId="2bb9b31b-5f3c-4f72-8e1f-41eb276ee9c6" providerId="ADAL" clId="{E86BB34B-E9D5-4186-B6F4-59A8FA30EF1B}" dt="2025-07-08T00:24:21.642" v="1249" actId="164"/>
          <ac:spMkLst>
            <pc:docMk/>
            <pc:sldMk cId="2763963609" sldId="972"/>
            <ac:spMk id="11" creationId="{2BBF7C44-22F5-FB1C-4354-4BC993381CE1}"/>
          </ac:spMkLst>
        </pc:spChg>
        <pc:spChg chg="mod">
          <ac:chgData name="Sudvarg, Marion" userId="2bb9b31b-5f3c-4f72-8e1f-41eb276ee9c6" providerId="ADAL" clId="{E86BB34B-E9D5-4186-B6F4-59A8FA30EF1B}" dt="2025-07-08T00:21:30.033" v="1095" actId="113"/>
          <ac:spMkLst>
            <pc:docMk/>
            <pc:sldMk cId="2763963609" sldId="972"/>
            <ac:spMk id="15" creationId="{C23532D8-D155-683C-6DD2-5B96B1857884}"/>
          </ac:spMkLst>
        </pc:spChg>
        <pc:grpChg chg="add mod">
          <ac:chgData name="Sudvarg, Marion" userId="2bb9b31b-5f3c-4f72-8e1f-41eb276ee9c6" providerId="ADAL" clId="{E86BB34B-E9D5-4186-B6F4-59A8FA30EF1B}" dt="2025-07-08T00:25:59.007" v="1334" actId="1076"/>
          <ac:grpSpMkLst>
            <pc:docMk/>
            <pc:sldMk cId="2763963609" sldId="972"/>
            <ac:grpSpMk id="13" creationId="{E9124E7C-AC55-9084-7498-7F234EB9692D}"/>
          </ac:grpSpMkLst>
        </pc:grpChg>
        <pc:grpChg chg="add mod ord">
          <ac:chgData name="Sudvarg, Marion" userId="2bb9b31b-5f3c-4f72-8e1f-41eb276ee9c6" providerId="ADAL" clId="{E86BB34B-E9D5-4186-B6F4-59A8FA30EF1B}" dt="2025-07-08T00:25:55.242" v="1333" actId="1076"/>
          <ac:grpSpMkLst>
            <pc:docMk/>
            <pc:sldMk cId="2763963609" sldId="972"/>
            <ac:grpSpMk id="14" creationId="{144163EF-E298-4D33-4CA9-B15483ABD348}"/>
          </ac:grpSpMkLst>
        </pc:grpChg>
        <pc:picChg chg="add mod">
          <ac:chgData name="Sudvarg, Marion" userId="2bb9b31b-5f3c-4f72-8e1f-41eb276ee9c6" providerId="ADAL" clId="{E86BB34B-E9D5-4186-B6F4-59A8FA30EF1B}" dt="2025-07-08T00:24:34.034" v="1253" actId="164"/>
          <ac:picMkLst>
            <pc:docMk/>
            <pc:sldMk cId="2763963609" sldId="972"/>
            <ac:picMk id="2" creationId="{126A33EA-02E6-406E-E2B2-FCFBC3CF58A1}"/>
          </ac:picMkLst>
        </pc:picChg>
        <pc:cxnChg chg="add mod">
          <ac:chgData name="Sudvarg, Marion" userId="2bb9b31b-5f3c-4f72-8e1f-41eb276ee9c6" providerId="ADAL" clId="{E86BB34B-E9D5-4186-B6F4-59A8FA30EF1B}" dt="2025-07-08T00:24:34.034" v="1253" actId="164"/>
          <ac:cxnSpMkLst>
            <pc:docMk/>
            <pc:sldMk cId="2763963609" sldId="972"/>
            <ac:cxnSpMk id="5" creationId="{66346072-BE8C-F1DE-69BE-E1BCF50FC84C}"/>
          </ac:cxnSpMkLst>
        </pc:cxnChg>
        <pc:cxnChg chg="add mod">
          <ac:chgData name="Sudvarg, Marion" userId="2bb9b31b-5f3c-4f72-8e1f-41eb276ee9c6" providerId="ADAL" clId="{E86BB34B-E9D5-4186-B6F4-59A8FA30EF1B}" dt="2025-07-08T00:24:34.034" v="1253" actId="164"/>
          <ac:cxnSpMkLst>
            <pc:docMk/>
            <pc:sldMk cId="2763963609" sldId="972"/>
            <ac:cxnSpMk id="6" creationId="{65F62960-775B-4BE9-925F-52EE92EF6F21}"/>
          </ac:cxnSpMkLst>
        </pc:cxnChg>
        <pc:cxnChg chg="add mod">
          <ac:chgData name="Sudvarg, Marion" userId="2bb9b31b-5f3c-4f72-8e1f-41eb276ee9c6" providerId="ADAL" clId="{E86BB34B-E9D5-4186-B6F4-59A8FA30EF1B}" dt="2025-07-08T00:24:21.642" v="1249" actId="164"/>
          <ac:cxnSpMkLst>
            <pc:docMk/>
            <pc:sldMk cId="2763963609" sldId="972"/>
            <ac:cxnSpMk id="10" creationId="{A566330C-ED60-E3F7-2DF0-7AE46A77D7CB}"/>
          </ac:cxnSpMkLst>
        </pc:cxnChg>
      </pc:sldChg>
      <pc:sldChg chg="addSp delSp modSp add mod delAnim modAnim">
        <pc:chgData name="Sudvarg, Marion" userId="2bb9b31b-5f3c-4f72-8e1f-41eb276ee9c6" providerId="ADAL" clId="{E86BB34B-E9D5-4186-B6F4-59A8FA30EF1B}" dt="2025-07-08T01:37:58.140" v="4132"/>
        <pc:sldMkLst>
          <pc:docMk/>
          <pc:sldMk cId="117318889" sldId="973"/>
        </pc:sldMkLst>
        <pc:spChg chg="mod">
          <ac:chgData name="Sudvarg, Marion" userId="2bb9b31b-5f3c-4f72-8e1f-41eb276ee9c6" providerId="ADAL" clId="{E86BB34B-E9D5-4186-B6F4-59A8FA30EF1B}" dt="2025-07-08T00:31:27.050" v="1663" actId="1076"/>
          <ac:spMkLst>
            <pc:docMk/>
            <pc:sldMk cId="117318889" sldId="973"/>
            <ac:spMk id="15" creationId="{6B553129-FEA2-2D93-F21D-90ED73B7A3E0}"/>
          </ac:spMkLst>
        </pc:spChg>
        <pc:spChg chg="mod">
          <ac:chgData name="Sudvarg, Marion" userId="2bb9b31b-5f3c-4f72-8e1f-41eb276ee9c6" providerId="ADAL" clId="{E86BB34B-E9D5-4186-B6F4-59A8FA30EF1B}" dt="2025-07-08T00:31:01.632" v="1657" actId="1035"/>
          <ac:spMkLst>
            <pc:docMk/>
            <pc:sldMk cId="117318889" sldId="973"/>
            <ac:spMk id="17" creationId="{0DCD26F1-FBD5-EA08-B4B6-360C10C7E28D}"/>
          </ac:spMkLst>
        </pc:spChg>
        <pc:picChg chg="add mod ord">
          <ac:chgData name="Sudvarg, Marion" userId="2bb9b31b-5f3c-4f72-8e1f-41eb276ee9c6" providerId="ADAL" clId="{E86BB34B-E9D5-4186-B6F4-59A8FA30EF1B}" dt="2025-07-08T00:31:33.725" v="1665" actId="14100"/>
          <ac:picMkLst>
            <pc:docMk/>
            <pc:sldMk cId="117318889" sldId="973"/>
            <ac:picMk id="3" creationId="{8A759386-5AE0-2F67-56AA-1F2786AA78E3}"/>
          </ac:picMkLst>
        </pc:picChg>
      </pc:sldChg>
      <pc:sldChg chg="add">
        <pc:chgData name="Sudvarg, Marion" userId="2bb9b31b-5f3c-4f72-8e1f-41eb276ee9c6" providerId="ADAL" clId="{E86BB34B-E9D5-4186-B6F4-59A8FA30EF1B}" dt="2025-07-08T00:27:02.636" v="1340" actId="2890"/>
        <pc:sldMkLst>
          <pc:docMk/>
          <pc:sldMk cId="1025132699" sldId="974"/>
        </pc:sldMkLst>
      </pc:sldChg>
      <pc:sldChg chg="addSp delSp modSp add mod setBg delAnim modAnim setClrOvrMap">
        <pc:chgData name="Sudvarg, Marion" userId="2bb9b31b-5f3c-4f72-8e1f-41eb276ee9c6" providerId="ADAL" clId="{E86BB34B-E9D5-4186-B6F4-59A8FA30EF1B}" dt="2025-07-08T08:36:08.917" v="6724"/>
        <pc:sldMkLst>
          <pc:docMk/>
          <pc:sldMk cId="2776908622" sldId="975"/>
        </pc:sldMkLst>
        <pc:spChg chg="mod">
          <ac:chgData name="Sudvarg, Marion" userId="2bb9b31b-5f3c-4f72-8e1f-41eb276ee9c6" providerId="ADAL" clId="{E86BB34B-E9D5-4186-B6F4-59A8FA30EF1B}" dt="2025-07-08T00:41:28.646" v="2011" actId="26606"/>
          <ac:spMkLst>
            <pc:docMk/>
            <pc:sldMk cId="2776908622" sldId="975"/>
            <ac:spMk id="2" creationId="{4DEF6832-05EB-C7FB-3A0A-252C57C003FC}"/>
          </ac:spMkLst>
        </pc:spChg>
        <pc:spChg chg="mod">
          <ac:chgData name="Sudvarg, Marion" userId="2bb9b31b-5f3c-4f72-8e1f-41eb276ee9c6" providerId="ADAL" clId="{E86BB34B-E9D5-4186-B6F4-59A8FA30EF1B}" dt="2025-07-08T00:41:28.646" v="2011" actId="26606"/>
          <ac:spMkLst>
            <pc:docMk/>
            <pc:sldMk cId="2776908622" sldId="975"/>
            <ac:spMk id="4" creationId="{1BB4D06E-17E5-3417-081C-591D5A6E042C}"/>
          </ac:spMkLst>
        </pc:spChg>
        <pc:picChg chg="add mod ord">
          <ac:chgData name="Sudvarg, Marion" userId="2bb9b31b-5f3c-4f72-8e1f-41eb276ee9c6" providerId="ADAL" clId="{E86BB34B-E9D5-4186-B6F4-59A8FA30EF1B}" dt="2025-07-08T00:41:28.646" v="2011" actId="26606"/>
          <ac:picMkLst>
            <pc:docMk/>
            <pc:sldMk cId="2776908622" sldId="975"/>
            <ac:picMk id="8" creationId="{4E3970DA-43BA-229C-A2EB-EBD0E0EC6A7B}"/>
          </ac:picMkLst>
        </pc:picChg>
        <pc:picChg chg="add mod">
          <ac:chgData name="Sudvarg, Marion" userId="2bb9b31b-5f3c-4f72-8e1f-41eb276ee9c6" providerId="ADAL" clId="{E86BB34B-E9D5-4186-B6F4-59A8FA30EF1B}" dt="2025-07-08T00:41:07.989" v="2005" actId="1076"/>
          <ac:picMkLst>
            <pc:docMk/>
            <pc:sldMk cId="2776908622" sldId="975"/>
            <ac:picMk id="9" creationId="{4F104A67-B805-DDB4-9151-D7ED5E170D55}"/>
          </ac:picMkLst>
        </pc:picChg>
        <pc:picChg chg="add mod">
          <ac:chgData name="Sudvarg, Marion" userId="2bb9b31b-5f3c-4f72-8e1f-41eb276ee9c6" providerId="ADAL" clId="{E86BB34B-E9D5-4186-B6F4-59A8FA30EF1B}" dt="2025-07-08T00:45:40.082" v="2025" actId="207"/>
          <ac:picMkLst>
            <pc:docMk/>
            <pc:sldMk cId="2776908622" sldId="975"/>
            <ac:picMk id="10" creationId="{FE1B534D-25CD-79C3-4AF6-D76D3232D5A1}"/>
          </ac:picMkLst>
        </pc:picChg>
      </pc:sldChg>
      <pc:sldChg chg="delSp modSp add mod ord modAnim">
        <pc:chgData name="Sudvarg, Marion" userId="2bb9b31b-5f3c-4f72-8e1f-41eb276ee9c6" providerId="ADAL" clId="{E86BB34B-E9D5-4186-B6F4-59A8FA30EF1B}" dt="2025-07-08T00:48:04.541" v="2247"/>
        <pc:sldMkLst>
          <pc:docMk/>
          <pc:sldMk cId="3999243881" sldId="976"/>
        </pc:sldMkLst>
        <pc:spChg chg="mod">
          <ac:chgData name="Sudvarg, Marion" userId="2bb9b31b-5f3c-4f72-8e1f-41eb276ee9c6" providerId="ADAL" clId="{E86BB34B-E9D5-4186-B6F4-59A8FA30EF1B}" dt="2025-07-08T00:46:51.076" v="2047" actId="20577"/>
          <ac:spMkLst>
            <pc:docMk/>
            <pc:sldMk cId="3999243881" sldId="976"/>
            <ac:spMk id="2" creationId="{1FBEA2AA-7C75-DB66-23C4-EBAA3E0DF174}"/>
          </ac:spMkLst>
        </pc:spChg>
        <pc:spChg chg="mod">
          <ac:chgData name="Sudvarg, Marion" userId="2bb9b31b-5f3c-4f72-8e1f-41eb276ee9c6" providerId="ADAL" clId="{E86BB34B-E9D5-4186-B6F4-59A8FA30EF1B}" dt="2025-07-08T00:47:45.528" v="2245" actId="20577"/>
          <ac:spMkLst>
            <pc:docMk/>
            <pc:sldMk cId="3999243881" sldId="976"/>
            <ac:spMk id="8" creationId="{AF5E5BC1-A8D2-2A55-9768-10210B3C1FAE}"/>
          </ac:spMkLst>
        </pc:spChg>
      </pc:sldChg>
      <pc:sldChg chg="delSp modSp add mod">
        <pc:chgData name="Sudvarg, Marion" userId="2bb9b31b-5f3c-4f72-8e1f-41eb276ee9c6" providerId="ADAL" clId="{E86BB34B-E9D5-4186-B6F4-59A8FA30EF1B}" dt="2025-07-08T00:49:30.830" v="2309" actId="1076"/>
        <pc:sldMkLst>
          <pc:docMk/>
          <pc:sldMk cId="3815200123" sldId="977"/>
        </pc:sldMkLst>
        <pc:spChg chg="mod">
          <ac:chgData name="Sudvarg, Marion" userId="2bb9b31b-5f3c-4f72-8e1f-41eb276ee9c6" providerId="ADAL" clId="{E86BB34B-E9D5-4186-B6F4-59A8FA30EF1B}" dt="2025-07-08T00:49:30.830" v="2309" actId="1076"/>
          <ac:spMkLst>
            <pc:docMk/>
            <pc:sldMk cId="3815200123" sldId="977"/>
            <ac:spMk id="8" creationId="{25A52871-395B-AF91-98F0-85963C61B6AF}"/>
          </ac:spMkLst>
        </pc:spChg>
        <pc:spChg chg="mod">
          <ac:chgData name="Sudvarg, Marion" userId="2bb9b31b-5f3c-4f72-8e1f-41eb276ee9c6" providerId="ADAL" clId="{E86BB34B-E9D5-4186-B6F4-59A8FA30EF1B}" dt="2025-07-08T00:49:23.759" v="2307" actId="20577"/>
          <ac:spMkLst>
            <pc:docMk/>
            <pc:sldMk cId="3815200123" sldId="977"/>
            <ac:spMk id="17" creationId="{9823DAFA-8027-CDCF-5323-81D37A04C01F}"/>
          </ac:spMkLst>
        </pc:spChg>
        <pc:grpChg chg="mod">
          <ac:chgData name="Sudvarg, Marion" userId="2bb9b31b-5f3c-4f72-8e1f-41eb276ee9c6" providerId="ADAL" clId="{E86BB34B-E9D5-4186-B6F4-59A8FA30EF1B}" dt="2025-07-08T00:49:30.830" v="2309" actId="1076"/>
          <ac:grpSpMkLst>
            <pc:docMk/>
            <pc:sldMk cId="3815200123" sldId="977"/>
            <ac:grpSpMk id="13" creationId="{A13048A0-05A5-DFFE-E773-CA84B22BBF3D}"/>
          </ac:grpSpMkLst>
        </pc:grpChg>
        <pc:grpChg chg="mod">
          <ac:chgData name="Sudvarg, Marion" userId="2bb9b31b-5f3c-4f72-8e1f-41eb276ee9c6" providerId="ADAL" clId="{E86BB34B-E9D5-4186-B6F4-59A8FA30EF1B}" dt="2025-07-08T00:49:27.635" v="2308" actId="1076"/>
          <ac:grpSpMkLst>
            <pc:docMk/>
            <pc:sldMk cId="3815200123" sldId="977"/>
            <ac:grpSpMk id="14" creationId="{48A3E245-810E-7EFF-A2A9-D9D6EA1B8344}"/>
          </ac:grpSpMkLst>
        </pc:grpChg>
      </pc:sldChg>
      <pc:sldChg chg="addSp delSp modSp add mod delAnim modAnim">
        <pc:chgData name="Sudvarg, Marion" userId="2bb9b31b-5f3c-4f72-8e1f-41eb276ee9c6" providerId="ADAL" clId="{E86BB34B-E9D5-4186-B6F4-59A8FA30EF1B}" dt="2025-07-08T01:03:40.384" v="2732"/>
        <pc:sldMkLst>
          <pc:docMk/>
          <pc:sldMk cId="2603074139" sldId="978"/>
        </pc:sldMkLst>
        <pc:spChg chg="add mod">
          <ac:chgData name="Sudvarg, Marion" userId="2bb9b31b-5f3c-4f72-8e1f-41eb276ee9c6" providerId="ADAL" clId="{E86BB34B-E9D5-4186-B6F4-59A8FA30EF1B}" dt="2025-07-08T01:01:24.122" v="2700" actId="20577"/>
          <ac:spMkLst>
            <pc:docMk/>
            <pc:sldMk cId="2603074139" sldId="978"/>
            <ac:spMk id="3" creationId="{A1DDA119-ED77-FA33-7A65-7B8896A4FCC7}"/>
          </ac:spMkLst>
        </pc:spChg>
        <pc:spChg chg="mod">
          <ac:chgData name="Sudvarg, Marion" userId="2bb9b31b-5f3c-4f72-8e1f-41eb276ee9c6" providerId="ADAL" clId="{E86BB34B-E9D5-4186-B6F4-59A8FA30EF1B}" dt="2025-07-08T01:02:48.762" v="2714" actId="20577"/>
          <ac:spMkLst>
            <pc:docMk/>
            <pc:sldMk cId="2603074139" sldId="978"/>
            <ac:spMk id="17" creationId="{4CB1BB08-4C4C-E1BA-8180-77BF1D2069A3}"/>
          </ac:spMkLst>
        </pc:spChg>
        <pc:picChg chg="add mod">
          <ac:chgData name="Sudvarg, Marion" userId="2bb9b31b-5f3c-4f72-8e1f-41eb276ee9c6" providerId="ADAL" clId="{E86BB34B-E9D5-4186-B6F4-59A8FA30EF1B}" dt="2025-07-08T01:02:57.443" v="2716" actId="1076"/>
          <ac:picMkLst>
            <pc:docMk/>
            <pc:sldMk cId="2603074139" sldId="978"/>
            <ac:picMk id="23" creationId="{9C8BDFFC-D17B-A26E-5A10-D70F91ECA4BB}"/>
          </ac:picMkLst>
        </pc:picChg>
      </pc:sldChg>
      <pc:sldChg chg="addSp delSp modSp add mod delAnim">
        <pc:chgData name="Sudvarg, Marion" userId="2bb9b31b-5f3c-4f72-8e1f-41eb276ee9c6" providerId="ADAL" clId="{E86BB34B-E9D5-4186-B6F4-59A8FA30EF1B}" dt="2025-07-08T01:05:46.190" v="2945" actId="1076"/>
        <pc:sldMkLst>
          <pc:docMk/>
          <pc:sldMk cId="869945587" sldId="979"/>
        </pc:sldMkLst>
        <pc:spChg chg="add mod">
          <ac:chgData name="Sudvarg, Marion" userId="2bb9b31b-5f3c-4f72-8e1f-41eb276ee9c6" providerId="ADAL" clId="{E86BB34B-E9D5-4186-B6F4-59A8FA30EF1B}" dt="2025-07-08T01:05:46.190" v="2945" actId="1076"/>
          <ac:spMkLst>
            <pc:docMk/>
            <pc:sldMk cId="869945587" sldId="979"/>
            <ac:spMk id="2" creationId="{B869BA1C-1FAF-57EE-E9B6-F435FB0BF659}"/>
          </ac:spMkLst>
        </pc:spChg>
        <pc:spChg chg="mod">
          <ac:chgData name="Sudvarg, Marion" userId="2bb9b31b-5f3c-4f72-8e1f-41eb276ee9c6" providerId="ADAL" clId="{E86BB34B-E9D5-4186-B6F4-59A8FA30EF1B}" dt="2025-07-08T01:04:14.071" v="2768" actId="20577"/>
          <ac:spMkLst>
            <pc:docMk/>
            <pc:sldMk cId="869945587" sldId="979"/>
            <ac:spMk id="17" creationId="{E73C2257-9DDD-FCBE-EF9D-05602B26F25E}"/>
          </ac:spMkLst>
        </pc:spChg>
        <pc:picChg chg="mod">
          <ac:chgData name="Sudvarg, Marion" userId="2bb9b31b-5f3c-4f72-8e1f-41eb276ee9c6" providerId="ADAL" clId="{E86BB34B-E9D5-4186-B6F4-59A8FA30EF1B}" dt="2025-07-08T01:04:25.044" v="2810" actId="1036"/>
          <ac:picMkLst>
            <pc:docMk/>
            <pc:sldMk cId="869945587" sldId="979"/>
            <ac:picMk id="23" creationId="{083C0ADF-6A23-5378-520A-5AC17496EBE4}"/>
          </ac:picMkLst>
        </pc:picChg>
      </pc:sldChg>
      <pc:sldChg chg="addSp modSp add mod modTransition">
        <pc:chgData name="Sudvarg, Marion" userId="2bb9b31b-5f3c-4f72-8e1f-41eb276ee9c6" providerId="ADAL" clId="{E86BB34B-E9D5-4186-B6F4-59A8FA30EF1B}" dt="2025-07-08T01:06:43.952" v="3040"/>
        <pc:sldMkLst>
          <pc:docMk/>
          <pc:sldMk cId="3009239750" sldId="980"/>
        </pc:sldMkLst>
        <pc:picChg chg="add mod">
          <ac:chgData name="Sudvarg, Marion" userId="2bb9b31b-5f3c-4f72-8e1f-41eb276ee9c6" providerId="ADAL" clId="{E86BB34B-E9D5-4186-B6F4-59A8FA30EF1B}" dt="2025-07-08T01:06:38.253" v="3039" actId="1038"/>
          <ac:picMkLst>
            <pc:docMk/>
            <pc:sldMk cId="3009239750" sldId="980"/>
            <ac:picMk id="4" creationId="{241E92FF-A843-8044-8E05-C38AD0FDC2B5}"/>
          </ac:picMkLst>
        </pc:picChg>
        <pc:picChg chg="mod">
          <ac:chgData name="Sudvarg, Marion" userId="2bb9b31b-5f3c-4f72-8e1f-41eb276ee9c6" providerId="ADAL" clId="{E86BB34B-E9D5-4186-B6F4-59A8FA30EF1B}" dt="2025-07-08T01:05:52.213" v="2947" actId="1076"/>
          <ac:picMkLst>
            <pc:docMk/>
            <pc:sldMk cId="3009239750" sldId="980"/>
            <ac:picMk id="23" creationId="{DF518BC3-5F75-828F-4992-4519E83E27EA}"/>
          </ac:picMkLst>
        </pc:picChg>
      </pc:sldChg>
      <pc:sldChg chg="addSp delSp modSp add mod modTransition">
        <pc:chgData name="Sudvarg, Marion" userId="2bb9b31b-5f3c-4f72-8e1f-41eb276ee9c6" providerId="ADAL" clId="{E86BB34B-E9D5-4186-B6F4-59A8FA30EF1B}" dt="2025-07-08T08:36:51.910" v="6725"/>
        <pc:sldMkLst>
          <pc:docMk/>
          <pc:sldMk cId="1963933020" sldId="981"/>
        </pc:sldMkLst>
        <pc:spChg chg="add mod">
          <ac:chgData name="Sudvarg, Marion" userId="2bb9b31b-5f3c-4f72-8e1f-41eb276ee9c6" providerId="ADAL" clId="{E86BB34B-E9D5-4186-B6F4-59A8FA30EF1B}" dt="2025-07-08T01:40:19.593" v="4160" actId="20577"/>
          <ac:spMkLst>
            <pc:docMk/>
            <pc:sldMk cId="1963933020" sldId="981"/>
            <ac:spMk id="3" creationId="{BC519845-0934-88CA-06BD-FE73245EAB38}"/>
          </ac:spMkLst>
        </pc:spChg>
        <pc:spChg chg="mod">
          <ac:chgData name="Sudvarg, Marion" userId="2bb9b31b-5f3c-4f72-8e1f-41eb276ee9c6" providerId="ADAL" clId="{E86BB34B-E9D5-4186-B6F4-59A8FA30EF1B}" dt="2025-07-08T01:09:47.315" v="3167" actId="20577"/>
          <ac:spMkLst>
            <pc:docMk/>
            <pc:sldMk cId="1963933020" sldId="981"/>
            <ac:spMk id="17" creationId="{0627D941-E991-2001-E31E-F5C2DE63C7DD}"/>
          </ac:spMkLst>
        </pc:spChg>
      </pc:sldChg>
      <pc:sldChg chg="modSp add mod modTransition modAnim">
        <pc:chgData name="Sudvarg, Marion" userId="2bb9b31b-5f3c-4f72-8e1f-41eb276ee9c6" providerId="ADAL" clId="{E86BB34B-E9D5-4186-B6F4-59A8FA30EF1B}" dt="2025-07-08T08:36:56.968" v="6727"/>
        <pc:sldMkLst>
          <pc:docMk/>
          <pc:sldMk cId="1494725921" sldId="982"/>
        </pc:sldMkLst>
        <pc:spChg chg="mod">
          <ac:chgData name="Sudvarg, Marion" userId="2bb9b31b-5f3c-4f72-8e1f-41eb276ee9c6" providerId="ADAL" clId="{E86BB34B-E9D5-4186-B6F4-59A8FA30EF1B}" dt="2025-07-08T01:34:59.976" v="3968" actId="20577"/>
          <ac:spMkLst>
            <pc:docMk/>
            <pc:sldMk cId="1494725921" sldId="982"/>
            <ac:spMk id="3" creationId="{FF22FB90-4BFC-3ED6-B3E9-3CA6B8E3ED53}"/>
          </ac:spMkLst>
        </pc:spChg>
        <pc:spChg chg="mod">
          <ac:chgData name="Sudvarg, Marion" userId="2bb9b31b-5f3c-4f72-8e1f-41eb276ee9c6" providerId="ADAL" clId="{E86BB34B-E9D5-4186-B6F4-59A8FA30EF1B}" dt="2025-07-08T01:10:23.119" v="3208" actId="20577"/>
          <ac:spMkLst>
            <pc:docMk/>
            <pc:sldMk cId="1494725921" sldId="982"/>
            <ac:spMk id="17" creationId="{BB4C9AF6-CD83-6D4A-A34D-674A2EE8BC26}"/>
          </ac:spMkLst>
        </pc:spChg>
      </pc:sldChg>
      <pc:sldChg chg="addSp delSp modSp add mod modTransition modAnim">
        <pc:chgData name="Sudvarg, Marion" userId="2bb9b31b-5f3c-4f72-8e1f-41eb276ee9c6" providerId="ADAL" clId="{E86BB34B-E9D5-4186-B6F4-59A8FA30EF1B}" dt="2025-07-08T08:37:05.660" v="6728"/>
        <pc:sldMkLst>
          <pc:docMk/>
          <pc:sldMk cId="799042895" sldId="983"/>
        </pc:sldMkLst>
        <pc:spChg chg="add mod">
          <ac:chgData name="Sudvarg, Marion" userId="2bb9b31b-5f3c-4f72-8e1f-41eb276ee9c6" providerId="ADAL" clId="{E86BB34B-E9D5-4186-B6F4-59A8FA30EF1B}" dt="2025-07-08T01:37:40.563" v="4128" actId="14100"/>
          <ac:spMkLst>
            <pc:docMk/>
            <pc:sldMk cId="799042895" sldId="983"/>
            <ac:spMk id="2" creationId="{A0E1340C-FFDB-B26A-3328-D20DD1C439EA}"/>
          </ac:spMkLst>
        </pc:spChg>
        <pc:spChg chg="mod">
          <ac:chgData name="Sudvarg, Marion" userId="2bb9b31b-5f3c-4f72-8e1f-41eb276ee9c6" providerId="ADAL" clId="{E86BB34B-E9D5-4186-B6F4-59A8FA30EF1B}" dt="2025-07-08T01:35:29.982" v="4010" actId="20577"/>
          <ac:spMkLst>
            <pc:docMk/>
            <pc:sldMk cId="799042895" sldId="983"/>
            <ac:spMk id="17" creationId="{78BEA2EE-5552-E88C-D077-F4F59802506B}"/>
          </ac:spMkLst>
        </pc:spChg>
        <pc:picChg chg="add mod">
          <ac:chgData name="Sudvarg, Marion" userId="2bb9b31b-5f3c-4f72-8e1f-41eb276ee9c6" providerId="ADAL" clId="{E86BB34B-E9D5-4186-B6F4-59A8FA30EF1B}" dt="2025-07-08T01:38:17.861" v="4138" actId="14100"/>
          <ac:picMkLst>
            <pc:docMk/>
            <pc:sldMk cId="799042895" sldId="983"/>
            <ac:picMk id="5" creationId="{FB49BE1F-76E8-9C52-C7FB-341B5BC4BBFA}"/>
          </ac:picMkLst>
        </pc:picChg>
      </pc:sldChg>
      <pc:sldChg chg="modSp add modAnim">
        <pc:chgData name="Sudvarg, Marion" userId="2bb9b31b-5f3c-4f72-8e1f-41eb276ee9c6" providerId="ADAL" clId="{E86BB34B-E9D5-4186-B6F4-59A8FA30EF1B}" dt="2025-07-08T01:39:54.950" v="4144" actId="207"/>
        <pc:sldMkLst>
          <pc:docMk/>
          <pc:sldMk cId="1725709430" sldId="984"/>
        </pc:sldMkLst>
        <pc:spChg chg="mod">
          <ac:chgData name="Sudvarg, Marion" userId="2bb9b31b-5f3c-4f72-8e1f-41eb276ee9c6" providerId="ADAL" clId="{E86BB34B-E9D5-4186-B6F4-59A8FA30EF1B}" dt="2025-07-08T01:39:54.950" v="4144" actId="207"/>
          <ac:spMkLst>
            <pc:docMk/>
            <pc:sldMk cId="1725709430" sldId="984"/>
            <ac:spMk id="8" creationId="{5B823BBD-5316-9900-271B-848244FBE8A8}"/>
          </ac:spMkLst>
        </pc:spChg>
      </pc:sldChg>
      <pc:sldChg chg="modSp add mod ord">
        <pc:chgData name="Sudvarg, Marion" userId="2bb9b31b-5f3c-4f72-8e1f-41eb276ee9c6" providerId="ADAL" clId="{E86BB34B-E9D5-4186-B6F4-59A8FA30EF1B}" dt="2025-07-08T01:40:29.052" v="4162" actId="207"/>
        <pc:sldMkLst>
          <pc:docMk/>
          <pc:sldMk cId="913171716" sldId="985"/>
        </pc:sldMkLst>
        <pc:spChg chg="mod">
          <ac:chgData name="Sudvarg, Marion" userId="2bb9b31b-5f3c-4f72-8e1f-41eb276ee9c6" providerId="ADAL" clId="{E86BB34B-E9D5-4186-B6F4-59A8FA30EF1B}" dt="2025-07-08T01:40:29.052" v="4162" actId="207"/>
          <ac:spMkLst>
            <pc:docMk/>
            <pc:sldMk cId="913171716" sldId="985"/>
            <ac:spMk id="8" creationId="{D7FBB0C2-5BCB-4387-49E3-B0F902803CEC}"/>
          </ac:spMkLst>
        </pc:spChg>
      </pc:sldChg>
      <pc:sldChg chg="modSp add mod ord">
        <pc:chgData name="Sudvarg, Marion" userId="2bb9b31b-5f3c-4f72-8e1f-41eb276ee9c6" providerId="ADAL" clId="{E86BB34B-E9D5-4186-B6F4-59A8FA30EF1B}" dt="2025-07-08T01:40:44.140" v="4167" actId="207"/>
        <pc:sldMkLst>
          <pc:docMk/>
          <pc:sldMk cId="1474087756" sldId="986"/>
        </pc:sldMkLst>
        <pc:spChg chg="mod">
          <ac:chgData name="Sudvarg, Marion" userId="2bb9b31b-5f3c-4f72-8e1f-41eb276ee9c6" providerId="ADAL" clId="{E86BB34B-E9D5-4186-B6F4-59A8FA30EF1B}" dt="2025-07-08T01:40:44.140" v="4167" actId="207"/>
          <ac:spMkLst>
            <pc:docMk/>
            <pc:sldMk cId="1474087756" sldId="986"/>
            <ac:spMk id="8" creationId="{5DEDED7B-ED72-4F09-AB8C-E96AC0B1D62B}"/>
          </ac:spMkLst>
        </pc:spChg>
      </pc:sldChg>
      <pc:sldChg chg="addSp delSp modSp add mod modTransition delAnim modAnim">
        <pc:chgData name="Sudvarg, Marion" userId="2bb9b31b-5f3c-4f72-8e1f-41eb276ee9c6" providerId="ADAL" clId="{E86BB34B-E9D5-4186-B6F4-59A8FA30EF1B}" dt="2025-07-08T08:37:10.226" v="6729"/>
        <pc:sldMkLst>
          <pc:docMk/>
          <pc:sldMk cId="575240350" sldId="987"/>
        </pc:sldMkLst>
        <pc:spChg chg="add mod">
          <ac:chgData name="Sudvarg, Marion" userId="2bb9b31b-5f3c-4f72-8e1f-41eb276ee9c6" providerId="ADAL" clId="{E86BB34B-E9D5-4186-B6F4-59A8FA30EF1B}" dt="2025-07-08T01:44:39.979" v="4222" actId="1076"/>
          <ac:spMkLst>
            <pc:docMk/>
            <pc:sldMk cId="575240350" sldId="987"/>
            <ac:spMk id="4" creationId="{958A37FD-EAD5-D3A5-5716-E5F3FA6C430D}"/>
          </ac:spMkLst>
        </pc:spChg>
        <pc:spChg chg="add mod">
          <ac:chgData name="Sudvarg, Marion" userId="2bb9b31b-5f3c-4f72-8e1f-41eb276ee9c6" providerId="ADAL" clId="{E86BB34B-E9D5-4186-B6F4-59A8FA30EF1B}" dt="2025-07-08T01:44:46.469" v="4223" actId="1076"/>
          <ac:spMkLst>
            <pc:docMk/>
            <pc:sldMk cId="575240350" sldId="987"/>
            <ac:spMk id="6" creationId="{563B502D-AF7F-3D77-D8A3-1147816C1DA4}"/>
          </ac:spMkLst>
        </pc:spChg>
        <pc:spChg chg="add mod">
          <ac:chgData name="Sudvarg, Marion" userId="2bb9b31b-5f3c-4f72-8e1f-41eb276ee9c6" providerId="ADAL" clId="{E86BB34B-E9D5-4186-B6F4-59A8FA30EF1B}" dt="2025-07-08T01:45:10.811" v="4225" actId="164"/>
          <ac:spMkLst>
            <pc:docMk/>
            <pc:sldMk cId="575240350" sldId="987"/>
            <ac:spMk id="8" creationId="{FB7EEC99-57A1-3574-C70F-E1F70054AFEA}"/>
          </ac:spMkLst>
        </pc:spChg>
        <pc:spChg chg="add mod">
          <ac:chgData name="Sudvarg, Marion" userId="2bb9b31b-5f3c-4f72-8e1f-41eb276ee9c6" providerId="ADAL" clId="{E86BB34B-E9D5-4186-B6F4-59A8FA30EF1B}" dt="2025-07-08T01:45:10.811" v="4225" actId="164"/>
          <ac:spMkLst>
            <pc:docMk/>
            <pc:sldMk cId="575240350" sldId="987"/>
            <ac:spMk id="9" creationId="{BA03A30C-997D-F418-7EE5-B5FABBA3F8C8}"/>
          </ac:spMkLst>
        </pc:spChg>
        <pc:spChg chg="add mod">
          <ac:chgData name="Sudvarg, Marion" userId="2bb9b31b-5f3c-4f72-8e1f-41eb276ee9c6" providerId="ADAL" clId="{E86BB34B-E9D5-4186-B6F4-59A8FA30EF1B}" dt="2025-07-08T01:45:10.811" v="4225" actId="164"/>
          <ac:spMkLst>
            <pc:docMk/>
            <pc:sldMk cId="575240350" sldId="987"/>
            <ac:spMk id="10" creationId="{C3E1146F-41CA-6E33-ED80-093CCBC75C66}"/>
          </ac:spMkLst>
        </pc:spChg>
        <pc:spChg chg="add mod">
          <ac:chgData name="Sudvarg, Marion" userId="2bb9b31b-5f3c-4f72-8e1f-41eb276ee9c6" providerId="ADAL" clId="{E86BB34B-E9D5-4186-B6F4-59A8FA30EF1B}" dt="2025-07-08T01:45:10.811" v="4225" actId="164"/>
          <ac:spMkLst>
            <pc:docMk/>
            <pc:sldMk cId="575240350" sldId="987"/>
            <ac:spMk id="11" creationId="{F9A47A6A-BE12-B26B-B649-2BE9DDFA4363}"/>
          </ac:spMkLst>
        </pc:spChg>
        <pc:spChg chg="add mod">
          <ac:chgData name="Sudvarg, Marion" userId="2bb9b31b-5f3c-4f72-8e1f-41eb276ee9c6" providerId="ADAL" clId="{E86BB34B-E9D5-4186-B6F4-59A8FA30EF1B}" dt="2025-07-08T01:45:10.811" v="4225" actId="164"/>
          <ac:spMkLst>
            <pc:docMk/>
            <pc:sldMk cId="575240350" sldId="987"/>
            <ac:spMk id="14" creationId="{E88CB44F-F23E-EF46-A3AA-B9E5F439BA61}"/>
          </ac:spMkLst>
        </pc:spChg>
        <pc:spChg chg="add mod">
          <ac:chgData name="Sudvarg, Marion" userId="2bb9b31b-5f3c-4f72-8e1f-41eb276ee9c6" providerId="ADAL" clId="{E86BB34B-E9D5-4186-B6F4-59A8FA30EF1B}" dt="2025-07-08T01:45:10.811" v="4225" actId="164"/>
          <ac:spMkLst>
            <pc:docMk/>
            <pc:sldMk cId="575240350" sldId="987"/>
            <ac:spMk id="15" creationId="{1BA438F5-12D6-978C-2197-4555D1C465C3}"/>
          </ac:spMkLst>
        </pc:spChg>
        <pc:spChg chg="mod">
          <ac:chgData name="Sudvarg, Marion" userId="2bb9b31b-5f3c-4f72-8e1f-41eb276ee9c6" providerId="ADAL" clId="{E86BB34B-E9D5-4186-B6F4-59A8FA30EF1B}" dt="2025-07-08T01:59:36.768" v="4258" actId="20577"/>
          <ac:spMkLst>
            <pc:docMk/>
            <pc:sldMk cId="575240350" sldId="987"/>
            <ac:spMk id="17" creationId="{D1680DF0-DB6D-0E43-B737-5BF17B546E6D}"/>
          </ac:spMkLst>
        </pc:spChg>
        <pc:grpChg chg="add mod">
          <ac:chgData name="Sudvarg, Marion" userId="2bb9b31b-5f3c-4f72-8e1f-41eb276ee9c6" providerId="ADAL" clId="{E86BB34B-E9D5-4186-B6F4-59A8FA30EF1B}" dt="2025-07-08T01:45:10.811" v="4225" actId="164"/>
          <ac:grpSpMkLst>
            <pc:docMk/>
            <pc:sldMk cId="575240350" sldId="987"/>
            <ac:grpSpMk id="19" creationId="{A8C3FC76-29C0-9BE5-52BD-A7E91676AC22}"/>
          </ac:grpSpMkLst>
        </pc:grpChg>
        <pc:picChg chg="add mod">
          <ac:chgData name="Sudvarg, Marion" userId="2bb9b31b-5f3c-4f72-8e1f-41eb276ee9c6" providerId="ADAL" clId="{E86BB34B-E9D5-4186-B6F4-59A8FA30EF1B}" dt="2025-07-08T01:43:58.999" v="4211" actId="1076"/>
          <ac:picMkLst>
            <pc:docMk/>
            <pc:sldMk cId="575240350" sldId="987"/>
            <ac:picMk id="7" creationId="{28DF2EDB-BE6C-95D8-F783-409B6C339F1A}"/>
          </ac:picMkLst>
        </pc:picChg>
        <pc:cxnChg chg="mod">
          <ac:chgData name="Sudvarg, Marion" userId="2bb9b31b-5f3c-4f72-8e1f-41eb276ee9c6" providerId="ADAL" clId="{E86BB34B-E9D5-4186-B6F4-59A8FA30EF1B}" dt="2025-07-08T01:45:10.811" v="4225" actId="164"/>
          <ac:cxnSpMkLst>
            <pc:docMk/>
            <pc:sldMk cId="575240350" sldId="987"/>
            <ac:cxnSpMk id="12" creationId="{86184599-9E2D-6C9E-15C2-0AEE05896840}"/>
          </ac:cxnSpMkLst>
        </pc:cxnChg>
        <pc:cxnChg chg="mod">
          <ac:chgData name="Sudvarg, Marion" userId="2bb9b31b-5f3c-4f72-8e1f-41eb276ee9c6" providerId="ADAL" clId="{E86BB34B-E9D5-4186-B6F4-59A8FA30EF1B}" dt="2025-07-08T01:45:10.811" v="4225" actId="164"/>
          <ac:cxnSpMkLst>
            <pc:docMk/>
            <pc:sldMk cId="575240350" sldId="987"/>
            <ac:cxnSpMk id="13" creationId="{1935DA61-41F9-8EFE-5CBB-6A60D57E618D}"/>
          </ac:cxnSpMkLst>
        </pc:cxnChg>
      </pc:sldChg>
      <pc:sldChg chg="delSp modSp new mod">
        <pc:chgData name="Sudvarg, Marion" userId="2bb9b31b-5f3c-4f72-8e1f-41eb276ee9c6" providerId="ADAL" clId="{E86BB34B-E9D5-4186-B6F4-59A8FA30EF1B}" dt="2025-07-08T01:46:51.508" v="4257" actId="478"/>
        <pc:sldMkLst>
          <pc:docMk/>
          <pc:sldMk cId="926870983" sldId="988"/>
        </pc:sldMkLst>
        <pc:spChg chg="mod">
          <ac:chgData name="Sudvarg, Marion" userId="2bb9b31b-5f3c-4f72-8e1f-41eb276ee9c6" providerId="ADAL" clId="{E86BB34B-E9D5-4186-B6F4-59A8FA30EF1B}" dt="2025-07-08T01:46:48.688" v="4256" actId="20577"/>
          <ac:spMkLst>
            <pc:docMk/>
            <pc:sldMk cId="926870983" sldId="988"/>
            <ac:spMk id="2" creationId="{DB09232D-7CB1-6206-F828-03AF2D711063}"/>
          </ac:spMkLst>
        </pc:spChg>
      </pc:sldChg>
      <pc:sldChg chg="addSp delSp modSp add mod modTransition modAnim">
        <pc:chgData name="Sudvarg, Marion" userId="2bb9b31b-5f3c-4f72-8e1f-41eb276ee9c6" providerId="ADAL" clId="{E86BB34B-E9D5-4186-B6F4-59A8FA30EF1B}" dt="2025-07-08T02:23:16.834" v="4997"/>
        <pc:sldMkLst>
          <pc:docMk/>
          <pc:sldMk cId="1877916109" sldId="989"/>
        </pc:sldMkLst>
        <pc:spChg chg="mod topLvl">
          <ac:chgData name="Sudvarg, Marion" userId="2bb9b31b-5f3c-4f72-8e1f-41eb276ee9c6" providerId="ADAL" clId="{E86BB34B-E9D5-4186-B6F4-59A8FA30EF1B}" dt="2025-07-08T02:08:22.104" v="4496" actId="164"/>
          <ac:spMkLst>
            <pc:docMk/>
            <pc:sldMk cId="1877916109" sldId="989"/>
            <ac:spMk id="8" creationId="{5E2A6C5B-77CC-7D6C-460C-DA18C7242B8B}"/>
          </ac:spMkLst>
        </pc:spChg>
        <pc:spChg chg="mod topLvl">
          <ac:chgData name="Sudvarg, Marion" userId="2bb9b31b-5f3c-4f72-8e1f-41eb276ee9c6" providerId="ADAL" clId="{E86BB34B-E9D5-4186-B6F4-59A8FA30EF1B}" dt="2025-07-08T02:08:22.104" v="4496" actId="164"/>
          <ac:spMkLst>
            <pc:docMk/>
            <pc:sldMk cId="1877916109" sldId="989"/>
            <ac:spMk id="9" creationId="{6F290D48-DD78-E532-C5BB-F95BCB87CEDD}"/>
          </ac:spMkLst>
        </pc:spChg>
        <pc:spChg chg="mod topLvl">
          <ac:chgData name="Sudvarg, Marion" userId="2bb9b31b-5f3c-4f72-8e1f-41eb276ee9c6" providerId="ADAL" clId="{E86BB34B-E9D5-4186-B6F4-59A8FA30EF1B}" dt="2025-07-08T02:10:11.787" v="4550" actId="164"/>
          <ac:spMkLst>
            <pc:docMk/>
            <pc:sldMk cId="1877916109" sldId="989"/>
            <ac:spMk id="10" creationId="{2BDFD5DA-5E3E-792A-3E95-791DACC39549}"/>
          </ac:spMkLst>
        </pc:spChg>
        <pc:spChg chg="mod">
          <ac:chgData name="Sudvarg, Marion" userId="2bb9b31b-5f3c-4f72-8e1f-41eb276ee9c6" providerId="ADAL" clId="{E86BB34B-E9D5-4186-B6F4-59A8FA30EF1B}" dt="2025-07-08T02:00:41.138" v="4358" actId="14100"/>
          <ac:spMkLst>
            <pc:docMk/>
            <pc:sldMk cId="1877916109" sldId="989"/>
            <ac:spMk id="17" creationId="{AB697EB0-B105-5613-9C3D-F5F494CEDEE2}"/>
          </ac:spMkLst>
        </pc:spChg>
        <pc:spChg chg="add mod">
          <ac:chgData name="Sudvarg, Marion" userId="2bb9b31b-5f3c-4f72-8e1f-41eb276ee9c6" providerId="ADAL" clId="{E86BB34B-E9D5-4186-B6F4-59A8FA30EF1B}" dt="2025-07-08T02:10:11.787" v="4550" actId="164"/>
          <ac:spMkLst>
            <pc:docMk/>
            <pc:sldMk cId="1877916109" sldId="989"/>
            <ac:spMk id="21" creationId="{EA9CF935-B39D-DD0C-A029-4A18B84F4C1C}"/>
          </ac:spMkLst>
        </pc:spChg>
        <pc:spChg chg="add mod">
          <ac:chgData name="Sudvarg, Marion" userId="2bb9b31b-5f3c-4f72-8e1f-41eb276ee9c6" providerId="ADAL" clId="{E86BB34B-E9D5-4186-B6F4-59A8FA30EF1B}" dt="2025-07-08T02:10:18.926" v="4552" actId="1076"/>
          <ac:spMkLst>
            <pc:docMk/>
            <pc:sldMk cId="1877916109" sldId="989"/>
            <ac:spMk id="39" creationId="{31F853A2-74D1-201A-ACD9-BEAFD82E7080}"/>
          </ac:spMkLst>
        </pc:spChg>
        <pc:spChg chg="add mod">
          <ac:chgData name="Sudvarg, Marion" userId="2bb9b31b-5f3c-4f72-8e1f-41eb276ee9c6" providerId="ADAL" clId="{E86BB34B-E9D5-4186-B6F4-59A8FA30EF1B}" dt="2025-07-08T02:10:56.888" v="4566" actId="1076"/>
          <ac:spMkLst>
            <pc:docMk/>
            <pc:sldMk cId="1877916109" sldId="989"/>
            <ac:spMk id="41" creationId="{421A4B52-EEBB-7E37-5C1E-A9A17A07F80B}"/>
          </ac:spMkLst>
        </pc:spChg>
        <pc:spChg chg="add mod">
          <ac:chgData name="Sudvarg, Marion" userId="2bb9b31b-5f3c-4f72-8e1f-41eb276ee9c6" providerId="ADAL" clId="{E86BB34B-E9D5-4186-B6F4-59A8FA30EF1B}" dt="2025-07-08T02:12:01.388" v="4658" actId="1076"/>
          <ac:spMkLst>
            <pc:docMk/>
            <pc:sldMk cId="1877916109" sldId="989"/>
            <ac:spMk id="45" creationId="{08EF8BC7-4B6A-3BB0-CA5C-4313BE37EEBA}"/>
          </ac:spMkLst>
        </pc:spChg>
        <pc:spChg chg="add mod">
          <ac:chgData name="Sudvarg, Marion" userId="2bb9b31b-5f3c-4f72-8e1f-41eb276ee9c6" providerId="ADAL" clId="{E86BB34B-E9D5-4186-B6F4-59A8FA30EF1B}" dt="2025-07-08T02:20:24.316" v="4919" actId="1076"/>
          <ac:spMkLst>
            <pc:docMk/>
            <pc:sldMk cId="1877916109" sldId="989"/>
            <ac:spMk id="46" creationId="{F786A436-4108-66E2-8A1A-8E8B05D1E9B3}"/>
          </ac:spMkLst>
        </pc:spChg>
        <pc:grpChg chg="add mod">
          <ac:chgData name="Sudvarg, Marion" userId="2bb9b31b-5f3c-4f72-8e1f-41eb276ee9c6" providerId="ADAL" clId="{E86BB34B-E9D5-4186-B6F4-59A8FA30EF1B}" dt="2025-07-08T02:10:11.787" v="4550" actId="164"/>
          <ac:grpSpMkLst>
            <pc:docMk/>
            <pc:sldMk cId="1877916109" sldId="989"/>
            <ac:grpSpMk id="38" creationId="{64552A24-BCEA-3E71-46C7-3DC12A79D53C}"/>
          </ac:grpSpMkLst>
        </pc:grpChg>
        <pc:grpChg chg="add mod">
          <ac:chgData name="Sudvarg, Marion" userId="2bb9b31b-5f3c-4f72-8e1f-41eb276ee9c6" providerId="ADAL" clId="{E86BB34B-E9D5-4186-B6F4-59A8FA30EF1B}" dt="2025-07-08T02:10:11.787" v="4550" actId="164"/>
          <ac:grpSpMkLst>
            <pc:docMk/>
            <pc:sldMk cId="1877916109" sldId="989"/>
            <ac:grpSpMk id="40" creationId="{3DD57D7D-F55A-394C-82D9-9D35B26932C1}"/>
          </ac:grpSpMkLst>
        </pc:grpChg>
        <pc:picChg chg="add mod modCrop">
          <ac:chgData name="Sudvarg, Marion" userId="2bb9b31b-5f3c-4f72-8e1f-41eb276ee9c6" providerId="ADAL" clId="{E86BB34B-E9D5-4186-B6F4-59A8FA30EF1B}" dt="2025-07-08T02:08:22.104" v="4496" actId="164"/>
          <ac:picMkLst>
            <pc:docMk/>
            <pc:sldMk cId="1877916109" sldId="989"/>
            <ac:picMk id="28" creationId="{BFD8E46E-9BD0-9504-33DA-B6EFF3350C9C}"/>
          </ac:picMkLst>
        </pc:picChg>
        <pc:cxnChg chg="mod topLvl">
          <ac:chgData name="Sudvarg, Marion" userId="2bb9b31b-5f3c-4f72-8e1f-41eb276ee9c6" providerId="ADAL" clId="{E86BB34B-E9D5-4186-B6F4-59A8FA30EF1B}" dt="2025-07-08T02:10:11.787" v="4550" actId="164"/>
          <ac:cxnSpMkLst>
            <pc:docMk/>
            <pc:sldMk cId="1877916109" sldId="989"/>
            <ac:cxnSpMk id="12" creationId="{B2D236C2-6E7D-FE70-F581-A335A0592D6A}"/>
          </ac:cxnSpMkLst>
        </pc:cxnChg>
        <pc:cxnChg chg="add mod">
          <ac:chgData name="Sudvarg, Marion" userId="2bb9b31b-5f3c-4f72-8e1f-41eb276ee9c6" providerId="ADAL" clId="{E86BB34B-E9D5-4186-B6F4-59A8FA30EF1B}" dt="2025-07-08T02:10:11.787" v="4550" actId="164"/>
          <ac:cxnSpMkLst>
            <pc:docMk/>
            <pc:sldMk cId="1877916109" sldId="989"/>
            <ac:cxnSpMk id="16" creationId="{CC9B1257-A911-000C-43F9-A285E73FD0AC}"/>
          </ac:cxnSpMkLst>
        </pc:cxnChg>
        <pc:cxnChg chg="add mod">
          <ac:chgData name="Sudvarg, Marion" userId="2bb9b31b-5f3c-4f72-8e1f-41eb276ee9c6" providerId="ADAL" clId="{E86BB34B-E9D5-4186-B6F4-59A8FA30EF1B}" dt="2025-07-08T02:11:05.638" v="4568" actId="1582"/>
          <ac:cxnSpMkLst>
            <pc:docMk/>
            <pc:sldMk cId="1877916109" sldId="989"/>
            <ac:cxnSpMk id="43" creationId="{7701275B-93A2-85F3-3CB5-2AE1C6429A67}"/>
          </ac:cxnSpMkLst>
        </pc:cxnChg>
        <pc:cxnChg chg="add mod">
          <ac:chgData name="Sudvarg, Marion" userId="2bb9b31b-5f3c-4f72-8e1f-41eb276ee9c6" providerId="ADAL" clId="{E86BB34B-E9D5-4186-B6F4-59A8FA30EF1B}" dt="2025-07-08T02:20:24.316" v="4919" actId="1076"/>
          <ac:cxnSpMkLst>
            <pc:docMk/>
            <pc:sldMk cId="1877916109" sldId="989"/>
            <ac:cxnSpMk id="47" creationId="{7E8A10E8-31D2-02DE-5544-0BD81CC72A32}"/>
          </ac:cxnSpMkLst>
        </pc:cxnChg>
        <pc:cxnChg chg="add mod">
          <ac:chgData name="Sudvarg, Marion" userId="2bb9b31b-5f3c-4f72-8e1f-41eb276ee9c6" providerId="ADAL" clId="{E86BB34B-E9D5-4186-B6F4-59A8FA30EF1B}" dt="2025-07-08T02:20:24.316" v="4919" actId="1076"/>
          <ac:cxnSpMkLst>
            <pc:docMk/>
            <pc:sldMk cId="1877916109" sldId="989"/>
            <ac:cxnSpMk id="51" creationId="{01BCF39D-B1AE-C5AE-276D-592E0BBF1559}"/>
          </ac:cxnSpMkLst>
        </pc:cxnChg>
      </pc:sldChg>
      <pc:sldChg chg="delSp modSp add del mod">
        <pc:chgData name="Sudvarg, Marion" userId="2bb9b31b-5f3c-4f72-8e1f-41eb276ee9c6" providerId="ADAL" clId="{E86BB34B-E9D5-4186-B6F4-59A8FA30EF1B}" dt="2025-07-08T02:16:59.744" v="4733" actId="47"/>
        <pc:sldMkLst>
          <pc:docMk/>
          <pc:sldMk cId="554795342" sldId="990"/>
        </pc:sldMkLst>
      </pc:sldChg>
      <pc:sldChg chg="add del ord modAnim">
        <pc:chgData name="Sudvarg, Marion" userId="2bb9b31b-5f3c-4f72-8e1f-41eb276ee9c6" providerId="ADAL" clId="{E86BB34B-E9D5-4186-B6F4-59A8FA30EF1B}" dt="2025-07-08T02:03:01.044" v="4468" actId="47"/>
        <pc:sldMkLst>
          <pc:docMk/>
          <pc:sldMk cId="1845954516" sldId="990"/>
        </pc:sldMkLst>
      </pc:sldChg>
      <pc:sldChg chg="modSp add mod modTransition modAnim">
        <pc:chgData name="Sudvarg, Marion" userId="2bb9b31b-5f3c-4f72-8e1f-41eb276ee9c6" providerId="ADAL" clId="{E86BB34B-E9D5-4186-B6F4-59A8FA30EF1B}" dt="2025-07-08T02:23:15.644" v="4996"/>
        <pc:sldMkLst>
          <pc:docMk/>
          <pc:sldMk cId="2234025247" sldId="991"/>
        </pc:sldMkLst>
        <pc:spChg chg="mod">
          <ac:chgData name="Sudvarg, Marion" userId="2bb9b31b-5f3c-4f72-8e1f-41eb276ee9c6" providerId="ADAL" clId="{E86BB34B-E9D5-4186-B6F4-59A8FA30EF1B}" dt="2025-07-08T02:19:08.266" v="4913"/>
          <ac:spMkLst>
            <pc:docMk/>
            <pc:sldMk cId="2234025247" sldId="991"/>
            <ac:spMk id="3" creationId="{CD7ECF55-0F76-8500-5A28-49DD0278A403}"/>
          </ac:spMkLst>
        </pc:spChg>
        <pc:spChg chg="mod">
          <ac:chgData name="Sudvarg, Marion" userId="2bb9b31b-5f3c-4f72-8e1f-41eb276ee9c6" providerId="ADAL" clId="{E86BB34B-E9D5-4186-B6F4-59A8FA30EF1B}" dt="2025-07-08T02:16:57.661" v="4732" actId="20577"/>
          <ac:spMkLst>
            <pc:docMk/>
            <pc:sldMk cId="2234025247" sldId="991"/>
            <ac:spMk id="17" creationId="{66617969-7D0F-1229-9CFB-8C49F2D9BFFD}"/>
          </ac:spMkLst>
        </pc:spChg>
      </pc:sldChg>
      <pc:sldChg chg="add del">
        <pc:chgData name="Sudvarg, Marion" userId="2bb9b31b-5f3c-4f72-8e1f-41eb276ee9c6" providerId="ADAL" clId="{E86BB34B-E9D5-4186-B6F4-59A8FA30EF1B}" dt="2025-07-08T02:16:47.900" v="4728"/>
        <pc:sldMkLst>
          <pc:docMk/>
          <pc:sldMk cId="3897858232" sldId="991"/>
        </pc:sldMkLst>
      </pc:sldChg>
      <pc:sldChg chg="addSp delSp modSp add mod modTransition modAnim">
        <pc:chgData name="Sudvarg, Marion" userId="2bb9b31b-5f3c-4f72-8e1f-41eb276ee9c6" providerId="ADAL" clId="{E86BB34B-E9D5-4186-B6F4-59A8FA30EF1B}" dt="2025-07-08T02:23:13.114" v="4995"/>
        <pc:sldMkLst>
          <pc:docMk/>
          <pc:sldMk cId="1220694842" sldId="992"/>
        </pc:sldMkLst>
        <pc:spChg chg="add mod">
          <ac:chgData name="Sudvarg, Marion" userId="2bb9b31b-5f3c-4f72-8e1f-41eb276ee9c6" providerId="ADAL" clId="{E86BB34B-E9D5-4186-B6F4-59A8FA30EF1B}" dt="2025-07-08T02:20:44.280" v="4946" actId="20577"/>
          <ac:spMkLst>
            <pc:docMk/>
            <pc:sldMk cId="1220694842" sldId="992"/>
            <ac:spMk id="5" creationId="{352356B8-7553-968D-DEAA-B3721A004F89}"/>
          </ac:spMkLst>
        </pc:spChg>
        <pc:picChg chg="add mod">
          <ac:chgData name="Sudvarg, Marion" userId="2bb9b31b-5f3c-4f72-8e1f-41eb276ee9c6" providerId="ADAL" clId="{E86BB34B-E9D5-4186-B6F4-59A8FA30EF1B}" dt="2025-07-08T02:20:29.100" v="4922" actId="1076"/>
          <ac:picMkLst>
            <pc:docMk/>
            <pc:sldMk cId="1220694842" sldId="992"/>
            <ac:picMk id="4" creationId="{190A2893-A272-5D9F-A400-E34D5A00D0B1}"/>
          </ac:picMkLst>
        </pc:picChg>
        <pc:cxnChg chg="add mod">
          <ac:chgData name="Sudvarg, Marion" userId="2bb9b31b-5f3c-4f72-8e1f-41eb276ee9c6" providerId="ADAL" clId="{E86BB34B-E9D5-4186-B6F4-59A8FA30EF1B}" dt="2025-07-08T02:20:43.807" v="4944" actId="20577"/>
          <ac:cxnSpMkLst>
            <pc:docMk/>
            <pc:sldMk cId="1220694842" sldId="992"/>
            <ac:cxnSpMk id="6" creationId="{0A05C31A-8AA7-2584-FA7F-D4BF3FCD6EB2}"/>
          </ac:cxnSpMkLst>
        </pc:cxnChg>
      </pc:sldChg>
      <pc:sldChg chg="delSp modSp add del mod delAnim">
        <pc:chgData name="Sudvarg, Marion" userId="2bb9b31b-5f3c-4f72-8e1f-41eb276ee9c6" providerId="ADAL" clId="{E86BB34B-E9D5-4186-B6F4-59A8FA30EF1B}" dt="2025-07-08T02:26:58.916" v="5234" actId="47"/>
        <pc:sldMkLst>
          <pc:docMk/>
          <pc:sldMk cId="340064236" sldId="993"/>
        </pc:sldMkLst>
      </pc:sldChg>
      <pc:sldChg chg="modSp add del mod modAnim">
        <pc:chgData name="Sudvarg, Marion" userId="2bb9b31b-5f3c-4f72-8e1f-41eb276ee9c6" providerId="ADAL" clId="{E86BB34B-E9D5-4186-B6F4-59A8FA30EF1B}" dt="2025-07-08T02:27:01.160" v="5235" actId="47"/>
        <pc:sldMkLst>
          <pc:docMk/>
          <pc:sldMk cId="3343189996" sldId="994"/>
        </pc:sldMkLst>
      </pc:sldChg>
      <pc:sldChg chg="addSp delSp modSp add mod modTransition delAnim modAnim">
        <pc:chgData name="Sudvarg, Marion" userId="2bb9b31b-5f3c-4f72-8e1f-41eb276ee9c6" providerId="ADAL" clId="{E86BB34B-E9D5-4186-B6F4-59A8FA30EF1B}" dt="2025-07-08T02:27:39.466" v="5239"/>
        <pc:sldMkLst>
          <pc:docMk/>
          <pc:sldMk cId="1757937485" sldId="995"/>
        </pc:sldMkLst>
        <pc:spChg chg="add mod">
          <ac:chgData name="Sudvarg, Marion" userId="2bb9b31b-5f3c-4f72-8e1f-41eb276ee9c6" providerId="ADAL" clId="{E86BB34B-E9D5-4186-B6F4-59A8FA30EF1B}" dt="2025-07-08T02:25:27.776" v="5110" actId="1036"/>
          <ac:spMkLst>
            <pc:docMk/>
            <pc:sldMk cId="1757937485" sldId="995"/>
            <ac:spMk id="2" creationId="{2800DBFC-2159-8B3B-2F86-F02800015407}"/>
          </ac:spMkLst>
        </pc:spChg>
        <pc:spChg chg="add mod">
          <ac:chgData name="Sudvarg, Marion" userId="2bb9b31b-5f3c-4f72-8e1f-41eb276ee9c6" providerId="ADAL" clId="{E86BB34B-E9D5-4186-B6F4-59A8FA30EF1B}" dt="2025-07-08T02:25:30.843" v="5122" actId="1035"/>
          <ac:spMkLst>
            <pc:docMk/>
            <pc:sldMk cId="1757937485" sldId="995"/>
            <ac:spMk id="3" creationId="{0CE55E13-3EF3-B194-84FB-ECBE5B563100}"/>
          </ac:spMkLst>
        </pc:spChg>
        <pc:spChg chg="add mod">
          <ac:chgData name="Sudvarg, Marion" userId="2bb9b31b-5f3c-4f72-8e1f-41eb276ee9c6" providerId="ADAL" clId="{E86BB34B-E9D5-4186-B6F4-59A8FA30EF1B}" dt="2025-07-08T02:25:30.843" v="5122" actId="1035"/>
          <ac:spMkLst>
            <pc:docMk/>
            <pc:sldMk cId="1757937485" sldId="995"/>
            <ac:spMk id="7" creationId="{3DA1089C-A96B-90D2-16B9-4DC0EF0F952E}"/>
          </ac:spMkLst>
        </pc:spChg>
        <pc:spChg chg="add mod">
          <ac:chgData name="Sudvarg, Marion" userId="2bb9b31b-5f3c-4f72-8e1f-41eb276ee9c6" providerId="ADAL" clId="{E86BB34B-E9D5-4186-B6F4-59A8FA30EF1B}" dt="2025-07-08T02:25:55.448" v="5194" actId="1076"/>
          <ac:spMkLst>
            <pc:docMk/>
            <pc:sldMk cId="1757937485" sldId="995"/>
            <ac:spMk id="8" creationId="{7127E08C-25FE-8883-4C9D-F938FF711B1B}"/>
          </ac:spMkLst>
        </pc:spChg>
        <pc:spChg chg="add mod">
          <ac:chgData name="Sudvarg, Marion" userId="2bb9b31b-5f3c-4f72-8e1f-41eb276ee9c6" providerId="ADAL" clId="{E86BB34B-E9D5-4186-B6F4-59A8FA30EF1B}" dt="2025-07-08T02:26:44.262" v="5230" actId="20577"/>
          <ac:spMkLst>
            <pc:docMk/>
            <pc:sldMk cId="1757937485" sldId="995"/>
            <ac:spMk id="9" creationId="{36D33FB4-74D6-2FFF-D2D9-01D65E6119ED}"/>
          </ac:spMkLst>
        </pc:spChg>
        <pc:picChg chg="mod">
          <ac:chgData name="Sudvarg, Marion" userId="2bb9b31b-5f3c-4f72-8e1f-41eb276ee9c6" providerId="ADAL" clId="{E86BB34B-E9D5-4186-B6F4-59A8FA30EF1B}" dt="2025-07-08T02:25:27.776" v="5110" actId="1036"/>
          <ac:picMkLst>
            <pc:docMk/>
            <pc:sldMk cId="1757937485" sldId="995"/>
            <ac:picMk id="4" creationId="{2448F1E9-8CA8-26C3-96A5-9F591E10C835}"/>
          </ac:picMkLst>
        </pc:picChg>
      </pc:sldChg>
      <pc:sldChg chg="addSp delSp modSp add mod modTransition delAnim modAnim">
        <pc:chgData name="Sudvarg, Marion" userId="2bb9b31b-5f3c-4f72-8e1f-41eb276ee9c6" providerId="ADAL" clId="{E86BB34B-E9D5-4186-B6F4-59A8FA30EF1B}" dt="2025-07-08T02:29:16.862" v="5287" actId="1076"/>
        <pc:sldMkLst>
          <pc:docMk/>
          <pc:sldMk cId="1656632385" sldId="996"/>
        </pc:sldMkLst>
        <pc:spChg chg="add mod">
          <ac:chgData name="Sudvarg, Marion" userId="2bb9b31b-5f3c-4f72-8e1f-41eb276ee9c6" providerId="ADAL" clId="{E86BB34B-E9D5-4186-B6F4-59A8FA30EF1B}" dt="2025-07-08T02:28:43.251" v="5265" actId="14100"/>
          <ac:spMkLst>
            <pc:docMk/>
            <pc:sldMk cId="1656632385" sldId="996"/>
            <ac:spMk id="5" creationId="{940E4474-0A0E-8D16-EF5F-571E071DA8F4}"/>
          </ac:spMkLst>
        </pc:spChg>
        <pc:spChg chg="add mod">
          <ac:chgData name="Sudvarg, Marion" userId="2bb9b31b-5f3c-4f72-8e1f-41eb276ee9c6" providerId="ADAL" clId="{E86BB34B-E9D5-4186-B6F4-59A8FA30EF1B}" dt="2025-07-08T02:28:33.909" v="5252"/>
          <ac:spMkLst>
            <pc:docMk/>
            <pc:sldMk cId="1656632385" sldId="996"/>
            <ac:spMk id="12" creationId="{D755ED74-1928-35D9-80DF-BE97D5D6B933}"/>
          </ac:spMkLst>
        </pc:spChg>
        <pc:spChg chg="add mod">
          <ac:chgData name="Sudvarg, Marion" userId="2bb9b31b-5f3c-4f72-8e1f-41eb276ee9c6" providerId="ADAL" clId="{E86BB34B-E9D5-4186-B6F4-59A8FA30EF1B}" dt="2025-07-08T02:28:33.909" v="5252"/>
          <ac:spMkLst>
            <pc:docMk/>
            <pc:sldMk cId="1656632385" sldId="996"/>
            <ac:spMk id="13" creationId="{CD24B565-0CCC-0708-2CD7-8B21E6E65758}"/>
          </ac:spMkLst>
        </pc:spChg>
        <pc:spChg chg="add mod">
          <ac:chgData name="Sudvarg, Marion" userId="2bb9b31b-5f3c-4f72-8e1f-41eb276ee9c6" providerId="ADAL" clId="{E86BB34B-E9D5-4186-B6F4-59A8FA30EF1B}" dt="2025-07-08T02:28:33.909" v="5252"/>
          <ac:spMkLst>
            <pc:docMk/>
            <pc:sldMk cId="1656632385" sldId="996"/>
            <ac:spMk id="14" creationId="{2C7992E1-F99A-B6C0-D745-879C216A7433}"/>
          </ac:spMkLst>
        </pc:spChg>
        <pc:spChg chg="add mod">
          <ac:chgData name="Sudvarg, Marion" userId="2bb9b31b-5f3c-4f72-8e1f-41eb276ee9c6" providerId="ADAL" clId="{E86BB34B-E9D5-4186-B6F4-59A8FA30EF1B}" dt="2025-07-08T02:29:16.862" v="5287" actId="1076"/>
          <ac:spMkLst>
            <pc:docMk/>
            <pc:sldMk cId="1656632385" sldId="996"/>
            <ac:spMk id="16" creationId="{1D6BDE50-56F5-21A6-1467-940F18ED8540}"/>
          </ac:spMkLst>
        </pc:spChg>
        <pc:spChg chg="mod">
          <ac:chgData name="Sudvarg, Marion" userId="2bb9b31b-5f3c-4f72-8e1f-41eb276ee9c6" providerId="ADAL" clId="{E86BB34B-E9D5-4186-B6F4-59A8FA30EF1B}" dt="2025-07-08T02:27:47.973" v="5247" actId="20577"/>
          <ac:spMkLst>
            <pc:docMk/>
            <pc:sldMk cId="1656632385" sldId="996"/>
            <ac:spMk id="17" creationId="{AF1FA0D3-1425-3EA1-77A5-C8EC8828A1E9}"/>
          </ac:spMkLst>
        </pc:spChg>
        <pc:picChg chg="add mod modCrop">
          <ac:chgData name="Sudvarg, Marion" userId="2bb9b31b-5f3c-4f72-8e1f-41eb276ee9c6" providerId="ADAL" clId="{E86BB34B-E9D5-4186-B6F4-59A8FA30EF1B}" dt="2025-07-08T02:29:02.154" v="5267" actId="732"/>
          <ac:picMkLst>
            <pc:docMk/>
            <pc:sldMk cId="1656632385" sldId="996"/>
            <ac:picMk id="6" creationId="{D627C39B-1369-8573-D03D-EDD43DCC531F}"/>
          </ac:picMkLst>
        </pc:picChg>
        <pc:cxnChg chg="add mod">
          <ac:chgData name="Sudvarg, Marion" userId="2bb9b31b-5f3c-4f72-8e1f-41eb276ee9c6" providerId="ADAL" clId="{E86BB34B-E9D5-4186-B6F4-59A8FA30EF1B}" dt="2025-07-08T02:28:33.909" v="5252"/>
          <ac:cxnSpMkLst>
            <pc:docMk/>
            <pc:sldMk cId="1656632385" sldId="996"/>
            <ac:cxnSpMk id="10" creationId="{B9968F6B-4871-BF70-2D1C-B1562E59D064}"/>
          </ac:cxnSpMkLst>
        </pc:cxnChg>
        <pc:cxnChg chg="add mod">
          <ac:chgData name="Sudvarg, Marion" userId="2bb9b31b-5f3c-4f72-8e1f-41eb276ee9c6" providerId="ADAL" clId="{E86BB34B-E9D5-4186-B6F4-59A8FA30EF1B}" dt="2025-07-08T02:28:33.909" v="5252"/>
          <ac:cxnSpMkLst>
            <pc:docMk/>
            <pc:sldMk cId="1656632385" sldId="996"/>
            <ac:cxnSpMk id="11" creationId="{585A2E63-3920-C017-612F-C6649B8E7A26}"/>
          </ac:cxnSpMkLst>
        </pc:cxnChg>
        <pc:cxnChg chg="add mod">
          <ac:chgData name="Sudvarg, Marion" userId="2bb9b31b-5f3c-4f72-8e1f-41eb276ee9c6" providerId="ADAL" clId="{E86BB34B-E9D5-4186-B6F4-59A8FA30EF1B}" dt="2025-07-08T02:28:33.909" v="5252"/>
          <ac:cxnSpMkLst>
            <pc:docMk/>
            <pc:sldMk cId="1656632385" sldId="996"/>
            <ac:cxnSpMk id="15" creationId="{4B8AF6C6-C156-ADA3-0272-DDE7E8DB9F70}"/>
          </ac:cxnSpMkLst>
        </pc:cxnChg>
      </pc:sldChg>
      <pc:sldChg chg="addSp delSp modSp add mod delAnim modAnim">
        <pc:chgData name="Sudvarg, Marion" userId="2bb9b31b-5f3c-4f72-8e1f-41eb276ee9c6" providerId="ADAL" clId="{E86BB34B-E9D5-4186-B6F4-59A8FA30EF1B}" dt="2025-07-08T02:30:04.084" v="5301"/>
        <pc:sldMkLst>
          <pc:docMk/>
          <pc:sldMk cId="3412154442" sldId="997"/>
        </pc:sldMkLst>
        <pc:spChg chg="mod">
          <ac:chgData name="Sudvarg, Marion" userId="2bb9b31b-5f3c-4f72-8e1f-41eb276ee9c6" providerId="ADAL" clId="{E86BB34B-E9D5-4186-B6F4-59A8FA30EF1B}" dt="2025-07-08T02:29:29.582" v="5296" actId="20577"/>
          <ac:spMkLst>
            <pc:docMk/>
            <pc:sldMk cId="3412154442" sldId="997"/>
            <ac:spMk id="17" creationId="{C8A43E49-31BB-97E7-0ECC-E49C8EE3ECE5}"/>
          </ac:spMkLst>
        </pc:spChg>
        <pc:spChg chg="add mod">
          <ac:chgData name="Sudvarg, Marion" userId="2bb9b31b-5f3c-4f72-8e1f-41eb276ee9c6" providerId="ADAL" clId="{E86BB34B-E9D5-4186-B6F4-59A8FA30EF1B}" dt="2025-07-08T02:29:44.283" v="5299"/>
          <ac:spMkLst>
            <pc:docMk/>
            <pc:sldMk cId="3412154442" sldId="997"/>
            <ac:spMk id="18" creationId="{85D1522E-D110-29E7-5428-E7D806B95C75}"/>
          </ac:spMkLst>
        </pc:spChg>
        <pc:spChg chg="add mod">
          <ac:chgData name="Sudvarg, Marion" userId="2bb9b31b-5f3c-4f72-8e1f-41eb276ee9c6" providerId="ADAL" clId="{E86BB34B-E9D5-4186-B6F4-59A8FA30EF1B}" dt="2025-07-08T02:29:44.283" v="5299"/>
          <ac:spMkLst>
            <pc:docMk/>
            <pc:sldMk cId="3412154442" sldId="997"/>
            <ac:spMk id="19" creationId="{3264384B-EED3-E865-1E9B-B04C581A34FE}"/>
          </ac:spMkLst>
        </pc:spChg>
        <pc:spChg chg="add mod">
          <ac:chgData name="Sudvarg, Marion" userId="2bb9b31b-5f3c-4f72-8e1f-41eb276ee9c6" providerId="ADAL" clId="{E86BB34B-E9D5-4186-B6F4-59A8FA30EF1B}" dt="2025-07-08T02:29:44.283" v="5299"/>
          <ac:spMkLst>
            <pc:docMk/>
            <pc:sldMk cId="3412154442" sldId="997"/>
            <ac:spMk id="21" creationId="{3B952830-4306-B9E9-FBA7-D001C3A672DC}"/>
          </ac:spMkLst>
        </pc:spChg>
        <pc:picChg chg="add mod">
          <ac:chgData name="Sudvarg, Marion" userId="2bb9b31b-5f3c-4f72-8e1f-41eb276ee9c6" providerId="ADAL" clId="{E86BB34B-E9D5-4186-B6F4-59A8FA30EF1B}" dt="2025-07-08T02:29:44.283" v="5299"/>
          <ac:picMkLst>
            <pc:docMk/>
            <pc:sldMk cId="3412154442" sldId="997"/>
            <ac:picMk id="4" creationId="{6B693B6F-1562-1E21-2484-C014DF360089}"/>
          </ac:picMkLst>
        </pc:picChg>
        <pc:picChg chg="add mod">
          <ac:chgData name="Sudvarg, Marion" userId="2bb9b31b-5f3c-4f72-8e1f-41eb276ee9c6" providerId="ADAL" clId="{E86BB34B-E9D5-4186-B6F4-59A8FA30EF1B}" dt="2025-07-08T02:29:44.283" v="5299"/>
          <ac:picMkLst>
            <pc:docMk/>
            <pc:sldMk cId="3412154442" sldId="997"/>
            <ac:picMk id="7" creationId="{205E3E77-1CE2-8356-24E5-C518D83558C7}"/>
          </ac:picMkLst>
        </pc:picChg>
        <pc:cxnChg chg="add mod">
          <ac:chgData name="Sudvarg, Marion" userId="2bb9b31b-5f3c-4f72-8e1f-41eb276ee9c6" providerId="ADAL" clId="{E86BB34B-E9D5-4186-B6F4-59A8FA30EF1B}" dt="2025-07-08T02:29:44.283" v="5299"/>
          <ac:cxnSpMkLst>
            <pc:docMk/>
            <pc:sldMk cId="3412154442" sldId="997"/>
            <ac:cxnSpMk id="8" creationId="{1EEC8C2D-E4B4-E4D4-4080-A74CB537A9AD}"/>
          </ac:cxnSpMkLst>
        </pc:cxnChg>
        <pc:cxnChg chg="add mod">
          <ac:chgData name="Sudvarg, Marion" userId="2bb9b31b-5f3c-4f72-8e1f-41eb276ee9c6" providerId="ADAL" clId="{E86BB34B-E9D5-4186-B6F4-59A8FA30EF1B}" dt="2025-07-08T02:29:44.283" v="5299"/>
          <ac:cxnSpMkLst>
            <pc:docMk/>
            <pc:sldMk cId="3412154442" sldId="997"/>
            <ac:cxnSpMk id="9" creationId="{F5A74105-D466-A018-F18D-96CE09DFDDBF}"/>
          </ac:cxnSpMkLst>
        </pc:cxnChg>
        <pc:cxnChg chg="add mod">
          <ac:chgData name="Sudvarg, Marion" userId="2bb9b31b-5f3c-4f72-8e1f-41eb276ee9c6" providerId="ADAL" clId="{E86BB34B-E9D5-4186-B6F4-59A8FA30EF1B}" dt="2025-07-08T02:29:44.283" v="5299"/>
          <ac:cxnSpMkLst>
            <pc:docMk/>
            <pc:sldMk cId="3412154442" sldId="997"/>
            <ac:cxnSpMk id="20" creationId="{DE8A52C3-8EEB-8089-26D2-BF43ED8428A1}"/>
          </ac:cxnSpMkLst>
        </pc:cxnChg>
      </pc:sldChg>
      <pc:sldChg chg="modSp add del mod">
        <pc:chgData name="Sudvarg, Marion" userId="2bb9b31b-5f3c-4f72-8e1f-41eb276ee9c6" providerId="ADAL" clId="{E86BB34B-E9D5-4186-B6F4-59A8FA30EF1B}" dt="2025-07-08T02:30:24.330" v="5305"/>
        <pc:sldMkLst>
          <pc:docMk/>
          <pc:sldMk cId="2318540812" sldId="998"/>
        </pc:sldMkLst>
      </pc:sldChg>
      <pc:sldChg chg="addSp delSp modSp add mod modTransition delAnim modAnim">
        <pc:chgData name="Sudvarg, Marion" userId="2bb9b31b-5f3c-4f72-8e1f-41eb276ee9c6" providerId="ADAL" clId="{E86BB34B-E9D5-4186-B6F4-59A8FA30EF1B}" dt="2025-07-08T02:35:01.963" v="5564"/>
        <pc:sldMkLst>
          <pc:docMk/>
          <pc:sldMk cId="3636475197" sldId="998"/>
        </pc:sldMkLst>
        <pc:spChg chg="add mod">
          <ac:chgData name="Sudvarg, Marion" userId="2bb9b31b-5f3c-4f72-8e1f-41eb276ee9c6" providerId="ADAL" clId="{E86BB34B-E9D5-4186-B6F4-59A8FA30EF1B}" dt="2025-07-08T02:34:41.459" v="5557" actId="14100"/>
          <ac:spMkLst>
            <pc:docMk/>
            <pc:sldMk cId="3636475197" sldId="998"/>
            <ac:spMk id="2" creationId="{B43E63E9-90B1-B266-2B7A-ADC55FCC2EA1}"/>
          </ac:spMkLst>
        </pc:spChg>
        <pc:spChg chg="mod">
          <ac:chgData name="Sudvarg, Marion" userId="2bb9b31b-5f3c-4f72-8e1f-41eb276ee9c6" providerId="ADAL" clId="{E86BB34B-E9D5-4186-B6F4-59A8FA30EF1B}" dt="2025-07-08T02:31:17.044" v="5322" actId="20577"/>
          <ac:spMkLst>
            <pc:docMk/>
            <pc:sldMk cId="3636475197" sldId="998"/>
            <ac:spMk id="17" creationId="{D7432911-C01C-17FF-9F8E-427C8EEDFC8F}"/>
          </ac:spMkLst>
        </pc:spChg>
        <pc:picChg chg="add mod">
          <ac:chgData name="Sudvarg, Marion" userId="2bb9b31b-5f3c-4f72-8e1f-41eb276ee9c6" providerId="ADAL" clId="{E86BB34B-E9D5-4186-B6F4-59A8FA30EF1B}" dt="2025-07-08T02:33:01.030" v="5487" actId="1076"/>
          <ac:picMkLst>
            <pc:docMk/>
            <pc:sldMk cId="3636475197" sldId="998"/>
            <ac:picMk id="3" creationId="{7B7ABBFD-CB8A-576D-AD69-7926454B3836}"/>
          </ac:picMkLst>
        </pc:picChg>
        <pc:picChg chg="add mod">
          <ac:chgData name="Sudvarg, Marion" userId="2bb9b31b-5f3c-4f72-8e1f-41eb276ee9c6" providerId="ADAL" clId="{E86BB34B-E9D5-4186-B6F4-59A8FA30EF1B}" dt="2025-07-08T02:33:04.688" v="5488" actId="1076"/>
          <ac:picMkLst>
            <pc:docMk/>
            <pc:sldMk cId="3636475197" sldId="998"/>
            <ac:picMk id="5" creationId="{AF713C2C-B276-6B2C-7F76-86E755C1B8CC}"/>
          </ac:picMkLst>
        </pc:picChg>
      </pc:sldChg>
      <pc:sldChg chg="addSp modSp add">
        <pc:chgData name="Sudvarg, Marion" userId="2bb9b31b-5f3c-4f72-8e1f-41eb276ee9c6" providerId="ADAL" clId="{E86BB34B-E9D5-4186-B6F4-59A8FA30EF1B}" dt="2025-07-08T02:35:40.891" v="5567"/>
        <pc:sldMkLst>
          <pc:docMk/>
          <pc:sldMk cId="609355487" sldId="999"/>
        </pc:sldMkLst>
        <pc:spChg chg="add mod">
          <ac:chgData name="Sudvarg, Marion" userId="2bb9b31b-5f3c-4f72-8e1f-41eb276ee9c6" providerId="ADAL" clId="{E86BB34B-E9D5-4186-B6F4-59A8FA30EF1B}" dt="2025-07-08T02:35:40.891" v="5567"/>
          <ac:spMkLst>
            <pc:docMk/>
            <pc:sldMk cId="609355487" sldId="999"/>
            <ac:spMk id="7" creationId="{CC2474A1-F6DF-EB32-F2DF-F5C1116DAED8}"/>
          </ac:spMkLst>
        </pc:spChg>
        <pc:spChg chg="add mod">
          <ac:chgData name="Sudvarg, Marion" userId="2bb9b31b-5f3c-4f72-8e1f-41eb276ee9c6" providerId="ADAL" clId="{E86BB34B-E9D5-4186-B6F4-59A8FA30EF1B}" dt="2025-07-08T02:35:40.891" v="5567"/>
          <ac:spMkLst>
            <pc:docMk/>
            <pc:sldMk cId="609355487" sldId="999"/>
            <ac:spMk id="8" creationId="{41518DA0-95F3-D601-AFCA-479D4C0A3183}"/>
          </ac:spMkLst>
        </pc:spChg>
        <pc:picChg chg="add mod">
          <ac:chgData name="Sudvarg, Marion" userId="2bb9b31b-5f3c-4f72-8e1f-41eb276ee9c6" providerId="ADAL" clId="{E86BB34B-E9D5-4186-B6F4-59A8FA30EF1B}" dt="2025-07-08T02:35:40.891" v="5567"/>
          <ac:picMkLst>
            <pc:docMk/>
            <pc:sldMk cId="609355487" sldId="999"/>
            <ac:picMk id="6" creationId="{D519FAD2-A2FD-B96B-BAD3-7FB1502F828F}"/>
          </ac:picMkLst>
        </pc:picChg>
      </pc:sldChg>
      <pc:sldChg chg="add del">
        <pc:chgData name="Sudvarg, Marion" userId="2bb9b31b-5f3c-4f72-8e1f-41eb276ee9c6" providerId="ADAL" clId="{E86BB34B-E9D5-4186-B6F4-59A8FA30EF1B}" dt="2025-07-08T02:30:24.330" v="5305"/>
        <pc:sldMkLst>
          <pc:docMk/>
          <pc:sldMk cId="688412442" sldId="999"/>
        </pc:sldMkLst>
      </pc:sldChg>
      <pc:sldChg chg="addSp modSp add">
        <pc:chgData name="Sudvarg, Marion" userId="2bb9b31b-5f3c-4f72-8e1f-41eb276ee9c6" providerId="ADAL" clId="{E86BB34B-E9D5-4186-B6F4-59A8FA30EF1B}" dt="2025-07-08T02:35:59.693" v="5568"/>
        <pc:sldMkLst>
          <pc:docMk/>
          <pc:sldMk cId="365682648" sldId="1000"/>
        </pc:sldMkLst>
        <pc:spChg chg="add mod">
          <ac:chgData name="Sudvarg, Marion" userId="2bb9b31b-5f3c-4f72-8e1f-41eb276ee9c6" providerId="ADAL" clId="{E86BB34B-E9D5-4186-B6F4-59A8FA30EF1B}" dt="2025-07-08T02:35:59.693" v="5568"/>
          <ac:spMkLst>
            <pc:docMk/>
            <pc:sldMk cId="365682648" sldId="1000"/>
            <ac:spMk id="3" creationId="{7F8B9163-2DCC-F9EA-C329-DE322F8E0DE4}"/>
          </ac:spMkLst>
        </pc:spChg>
        <pc:spChg chg="add mod">
          <ac:chgData name="Sudvarg, Marion" userId="2bb9b31b-5f3c-4f72-8e1f-41eb276ee9c6" providerId="ADAL" clId="{E86BB34B-E9D5-4186-B6F4-59A8FA30EF1B}" dt="2025-07-08T02:35:59.693" v="5568"/>
          <ac:spMkLst>
            <pc:docMk/>
            <pc:sldMk cId="365682648" sldId="1000"/>
            <ac:spMk id="4" creationId="{F51D3214-051F-CA9D-D36D-70CF290A2763}"/>
          </ac:spMkLst>
        </pc:spChg>
        <pc:picChg chg="add mod">
          <ac:chgData name="Sudvarg, Marion" userId="2bb9b31b-5f3c-4f72-8e1f-41eb276ee9c6" providerId="ADAL" clId="{E86BB34B-E9D5-4186-B6F4-59A8FA30EF1B}" dt="2025-07-08T02:35:59.693" v="5568"/>
          <ac:picMkLst>
            <pc:docMk/>
            <pc:sldMk cId="365682648" sldId="1000"/>
            <ac:picMk id="2" creationId="{A5CDA832-B55E-6476-0FA6-797DA3AD9707}"/>
          </ac:picMkLst>
        </pc:picChg>
      </pc:sldChg>
      <pc:sldChg chg="add del">
        <pc:chgData name="Sudvarg, Marion" userId="2bb9b31b-5f3c-4f72-8e1f-41eb276ee9c6" providerId="ADAL" clId="{E86BB34B-E9D5-4186-B6F4-59A8FA30EF1B}" dt="2025-07-08T02:30:24.330" v="5305"/>
        <pc:sldMkLst>
          <pc:docMk/>
          <pc:sldMk cId="993596845" sldId="1000"/>
        </pc:sldMkLst>
      </pc:sldChg>
      <pc:sldChg chg="add del">
        <pc:chgData name="Sudvarg, Marion" userId="2bb9b31b-5f3c-4f72-8e1f-41eb276ee9c6" providerId="ADAL" clId="{E86BB34B-E9D5-4186-B6F4-59A8FA30EF1B}" dt="2025-07-08T02:30:24.330" v="5305"/>
        <pc:sldMkLst>
          <pc:docMk/>
          <pc:sldMk cId="633867779" sldId="1001"/>
        </pc:sldMkLst>
      </pc:sldChg>
      <pc:sldChg chg="addSp modSp add">
        <pc:chgData name="Sudvarg, Marion" userId="2bb9b31b-5f3c-4f72-8e1f-41eb276ee9c6" providerId="ADAL" clId="{E86BB34B-E9D5-4186-B6F4-59A8FA30EF1B}" dt="2025-07-08T02:36:11.177" v="5569"/>
        <pc:sldMkLst>
          <pc:docMk/>
          <pc:sldMk cId="3454878801" sldId="1001"/>
        </pc:sldMkLst>
        <pc:spChg chg="add mod">
          <ac:chgData name="Sudvarg, Marion" userId="2bb9b31b-5f3c-4f72-8e1f-41eb276ee9c6" providerId="ADAL" clId="{E86BB34B-E9D5-4186-B6F4-59A8FA30EF1B}" dt="2025-07-08T02:36:11.177" v="5569"/>
          <ac:spMkLst>
            <pc:docMk/>
            <pc:sldMk cId="3454878801" sldId="1001"/>
            <ac:spMk id="3" creationId="{45970951-8D46-4BCF-9317-8A70BAF5E7B4}"/>
          </ac:spMkLst>
        </pc:spChg>
        <pc:spChg chg="add mod">
          <ac:chgData name="Sudvarg, Marion" userId="2bb9b31b-5f3c-4f72-8e1f-41eb276ee9c6" providerId="ADAL" clId="{E86BB34B-E9D5-4186-B6F4-59A8FA30EF1B}" dt="2025-07-08T02:36:11.177" v="5569"/>
          <ac:spMkLst>
            <pc:docMk/>
            <pc:sldMk cId="3454878801" sldId="1001"/>
            <ac:spMk id="4" creationId="{AB8FA2B5-ED97-DC60-249E-D18E8C1FDEFC}"/>
          </ac:spMkLst>
        </pc:spChg>
        <pc:picChg chg="add mod">
          <ac:chgData name="Sudvarg, Marion" userId="2bb9b31b-5f3c-4f72-8e1f-41eb276ee9c6" providerId="ADAL" clId="{E86BB34B-E9D5-4186-B6F4-59A8FA30EF1B}" dt="2025-07-08T02:36:11.177" v="5569"/>
          <ac:picMkLst>
            <pc:docMk/>
            <pc:sldMk cId="3454878801" sldId="1001"/>
            <ac:picMk id="2" creationId="{4DFC31BB-AD4B-0618-61C4-6353E826904D}"/>
          </ac:picMkLst>
        </pc:picChg>
      </pc:sldChg>
      <pc:sldChg chg="addSp delSp modSp add mod delAnim modAnim">
        <pc:chgData name="Sudvarg, Marion" userId="2bb9b31b-5f3c-4f72-8e1f-41eb276ee9c6" providerId="ADAL" clId="{E86BB34B-E9D5-4186-B6F4-59A8FA30EF1B}" dt="2025-07-08T02:41:30.503" v="6088"/>
        <pc:sldMkLst>
          <pc:docMk/>
          <pc:sldMk cId="1193066278" sldId="1002"/>
        </pc:sldMkLst>
        <pc:spChg chg="add mod">
          <ac:chgData name="Sudvarg, Marion" userId="2bb9b31b-5f3c-4f72-8e1f-41eb276ee9c6" providerId="ADAL" clId="{E86BB34B-E9D5-4186-B6F4-59A8FA30EF1B}" dt="2025-07-08T02:40:48.595" v="6080" actId="1035"/>
          <ac:spMkLst>
            <pc:docMk/>
            <pc:sldMk cId="1193066278" sldId="1002"/>
            <ac:spMk id="2" creationId="{736AE28F-131D-D99B-60C9-1728C71E8AAB}"/>
          </ac:spMkLst>
        </pc:spChg>
        <pc:spChg chg="add mod">
          <ac:chgData name="Sudvarg, Marion" userId="2bb9b31b-5f3c-4f72-8e1f-41eb276ee9c6" providerId="ADAL" clId="{E86BB34B-E9D5-4186-B6F4-59A8FA30EF1B}" dt="2025-07-08T02:40:56.758" v="6083" actId="113"/>
          <ac:spMkLst>
            <pc:docMk/>
            <pc:sldMk cId="1193066278" sldId="1002"/>
            <ac:spMk id="10" creationId="{38851090-57BA-C747-24E9-6439C9ACA562}"/>
          </ac:spMkLst>
        </pc:spChg>
        <pc:spChg chg="add mod">
          <ac:chgData name="Sudvarg, Marion" userId="2bb9b31b-5f3c-4f72-8e1f-41eb276ee9c6" providerId="ADAL" clId="{E86BB34B-E9D5-4186-B6F4-59A8FA30EF1B}" dt="2025-07-08T02:41:15.628" v="6086" actId="113"/>
          <ac:spMkLst>
            <pc:docMk/>
            <pc:sldMk cId="1193066278" sldId="1002"/>
            <ac:spMk id="11" creationId="{D98BBD30-03BF-E3A1-3B34-5EDBDC9D7FE6}"/>
          </ac:spMkLst>
        </pc:spChg>
        <pc:spChg chg="mod">
          <ac:chgData name="Sudvarg, Marion" userId="2bb9b31b-5f3c-4f72-8e1f-41eb276ee9c6" providerId="ADAL" clId="{E86BB34B-E9D5-4186-B6F4-59A8FA30EF1B}" dt="2025-07-08T02:40:48.595" v="6080" actId="1035"/>
          <ac:spMkLst>
            <pc:docMk/>
            <pc:sldMk cId="1193066278" sldId="1002"/>
            <ac:spMk id="17" creationId="{055171E2-BB37-9D7B-4CB0-1E3598E48A29}"/>
          </ac:spMkLst>
        </pc:spChg>
        <pc:picChg chg="add mod modCrop">
          <ac:chgData name="Sudvarg, Marion" userId="2bb9b31b-5f3c-4f72-8e1f-41eb276ee9c6" providerId="ADAL" clId="{E86BB34B-E9D5-4186-B6F4-59A8FA30EF1B}" dt="2025-07-08T02:40:52.015" v="6081" actId="1076"/>
          <ac:picMkLst>
            <pc:docMk/>
            <pc:sldMk cId="1193066278" sldId="1002"/>
            <ac:picMk id="5" creationId="{9AA4CB11-222C-33E2-A767-A5FF36C1DE61}"/>
          </ac:picMkLst>
        </pc:picChg>
        <pc:picChg chg="add mod modCrop">
          <ac:chgData name="Sudvarg, Marion" userId="2bb9b31b-5f3c-4f72-8e1f-41eb276ee9c6" providerId="ADAL" clId="{E86BB34B-E9D5-4186-B6F4-59A8FA30EF1B}" dt="2025-07-08T02:41:03.061" v="6084" actId="1076"/>
          <ac:picMkLst>
            <pc:docMk/>
            <pc:sldMk cId="1193066278" sldId="1002"/>
            <ac:picMk id="6" creationId="{B9EEF2DD-9D1F-465F-19F4-6CCD24E03F75}"/>
          </ac:picMkLst>
        </pc:picChg>
      </pc:sldChg>
      <pc:sldChg chg="modSp add mod modAnim">
        <pc:chgData name="Sudvarg, Marion" userId="2bb9b31b-5f3c-4f72-8e1f-41eb276ee9c6" providerId="ADAL" clId="{E86BB34B-E9D5-4186-B6F4-59A8FA30EF1B}" dt="2025-07-08T08:36:51.963" v="6726" actId="27636"/>
        <pc:sldMkLst>
          <pc:docMk/>
          <pc:sldMk cId="3536922136" sldId="1003"/>
        </pc:sldMkLst>
        <pc:spChg chg="mod">
          <ac:chgData name="Sudvarg, Marion" userId="2bb9b31b-5f3c-4f72-8e1f-41eb276ee9c6" providerId="ADAL" clId="{E86BB34B-E9D5-4186-B6F4-59A8FA30EF1B}" dt="2025-07-08T02:41:47.399" v="6117" actId="20577"/>
          <ac:spMkLst>
            <pc:docMk/>
            <pc:sldMk cId="3536922136" sldId="1003"/>
            <ac:spMk id="2" creationId="{37BD3665-9255-0906-C76B-2DFCC9F37E4C}"/>
          </ac:spMkLst>
        </pc:spChg>
        <pc:spChg chg="mod">
          <ac:chgData name="Sudvarg, Marion" userId="2bb9b31b-5f3c-4f72-8e1f-41eb276ee9c6" providerId="ADAL" clId="{E86BB34B-E9D5-4186-B6F4-59A8FA30EF1B}" dt="2025-07-08T08:36:51.963" v="6726" actId="27636"/>
          <ac:spMkLst>
            <pc:docMk/>
            <pc:sldMk cId="3536922136" sldId="1003"/>
            <ac:spMk id="8" creationId="{5F11ABA6-3F84-D1FD-7CC3-C765922DC686}"/>
          </ac:spMkLst>
        </pc:spChg>
      </pc:sldChg>
      <pc:sldChg chg="addSp delSp modSp new del mod">
        <pc:chgData name="Sudvarg, Marion" userId="2bb9b31b-5f3c-4f72-8e1f-41eb276ee9c6" providerId="ADAL" clId="{E86BB34B-E9D5-4186-B6F4-59A8FA30EF1B}" dt="2025-07-08T08:53:53.567" v="6737" actId="47"/>
        <pc:sldMkLst>
          <pc:docMk/>
          <pc:sldMk cId="1976807135" sldId="1004"/>
        </pc:sldMkLst>
      </pc:sldChg>
      <pc:sldChg chg="addSp modSp new">
        <pc:chgData name="Sudvarg, Marion" userId="2bb9b31b-5f3c-4f72-8e1f-41eb276ee9c6" providerId="ADAL" clId="{E86BB34B-E9D5-4186-B6F4-59A8FA30EF1B}" dt="2025-07-08T08:53:51.514" v="6736"/>
        <pc:sldMkLst>
          <pc:docMk/>
          <pc:sldMk cId="621087200" sldId="1005"/>
        </pc:sldMkLst>
        <pc:picChg chg="add mod">
          <ac:chgData name="Sudvarg, Marion" userId="2bb9b31b-5f3c-4f72-8e1f-41eb276ee9c6" providerId="ADAL" clId="{E86BB34B-E9D5-4186-B6F4-59A8FA30EF1B}" dt="2025-07-08T08:53:51.514" v="6736"/>
          <ac:picMkLst>
            <pc:docMk/>
            <pc:sldMk cId="621087200" sldId="1005"/>
            <ac:picMk id="3" creationId="{EB56694A-BBB4-76C0-927B-6864264445B9}"/>
          </ac:picMkLst>
        </pc:picChg>
      </pc:sldChg>
      <pc:sldMasterChg chg="delSldLayout">
        <pc:chgData name="Sudvarg, Marion" userId="2bb9b31b-5f3c-4f72-8e1f-41eb276ee9c6" providerId="ADAL" clId="{E86BB34B-E9D5-4186-B6F4-59A8FA30EF1B}" dt="2025-07-07T15:10:28.021" v="614" actId="47"/>
        <pc:sldMasterMkLst>
          <pc:docMk/>
          <pc:sldMasterMk cId="2071636928" sldId="2147483648"/>
        </pc:sldMasterMkLst>
        <pc:sldLayoutChg chg="del">
          <pc:chgData name="Sudvarg, Marion" userId="2bb9b31b-5f3c-4f72-8e1f-41eb276ee9c6" providerId="ADAL" clId="{E86BB34B-E9D5-4186-B6F4-59A8FA30EF1B}" dt="2025-07-07T15:10:28.021" v="614" actId="47"/>
          <pc:sldLayoutMkLst>
            <pc:docMk/>
            <pc:sldMasterMk cId="2071636928" sldId="2147483648"/>
            <pc:sldLayoutMk cId="90820442" sldId="2147483668"/>
          </pc:sldLayoutMkLst>
        </pc:sldLayoutChg>
      </pc:sldMasterChg>
      <pc:sldMasterChg chg="del delSldLayout">
        <pc:chgData name="Sudvarg, Marion" userId="2bb9b31b-5f3c-4f72-8e1f-41eb276ee9c6" providerId="ADAL" clId="{E86BB34B-E9D5-4186-B6F4-59A8FA30EF1B}" dt="2025-07-07T14:40:09.743" v="0" actId="47"/>
        <pc:sldMasterMkLst>
          <pc:docMk/>
          <pc:sldMasterMk cId="2508755096" sldId="2147483669"/>
        </pc:sldMasterMkLst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4120260896" sldId="2147483670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1633043083" sldId="2147483671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953672236" sldId="2147483672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1666324556" sldId="2147483673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998617759" sldId="2147483674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303870631" sldId="2147483675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1841575323" sldId="2147483676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3667964476" sldId="2147483677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2702596999" sldId="2147483678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1883969165" sldId="2147483679"/>
          </pc:sldLayoutMkLst>
        </pc:sldLayoutChg>
        <pc:sldLayoutChg chg="del">
          <pc:chgData name="Sudvarg, Marion" userId="2bb9b31b-5f3c-4f72-8e1f-41eb276ee9c6" providerId="ADAL" clId="{E86BB34B-E9D5-4186-B6F4-59A8FA30EF1B}" dt="2025-07-07T14:40:09.743" v="0" actId="47"/>
          <pc:sldLayoutMkLst>
            <pc:docMk/>
            <pc:sldMasterMk cId="2508755096" sldId="2147483669"/>
            <pc:sldLayoutMk cId="285632534" sldId="2147483680"/>
          </pc:sldLayoutMkLst>
        </pc:sldLayoutChg>
      </pc:sldMasterChg>
    </pc:docChg>
  </pc:docChgLst>
  <pc:docChgLst>
    <pc:chgData name="Sudvarg, Marion" userId="2bb9b31b-5f3c-4f72-8e1f-41eb276ee9c6" providerId="ADAL" clId="{8DEFACD4-A0DA-4CEA-B8C8-F6484E37F3DE}"/>
    <pc:docChg chg="undo custSel delSld modSld delSection modSection">
      <pc:chgData name="Sudvarg, Marion" userId="2bb9b31b-5f3c-4f72-8e1f-41eb276ee9c6" providerId="ADAL" clId="{8DEFACD4-A0DA-4CEA-B8C8-F6484E37F3DE}" dt="2024-11-23T18:43:52.161" v="44" actId="17853"/>
      <pc:docMkLst>
        <pc:docMk/>
      </pc:docMkLst>
      <pc:sldChg chg="delSp modTransition modAnim modNotesTx">
        <pc:chgData name="Sudvarg, Marion" userId="2bb9b31b-5f3c-4f72-8e1f-41eb276ee9c6" providerId="ADAL" clId="{8DEFACD4-A0DA-4CEA-B8C8-F6484E37F3DE}" dt="2024-11-23T18:41:54.344" v="1" actId="20577"/>
        <pc:sldMkLst>
          <pc:docMk/>
          <pc:sldMk cId="192496054" sldId="265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2207360482" sldId="267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459560137" sldId="268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03.507" v="4" actId="6549"/>
        <pc:sldMkLst>
          <pc:docMk/>
          <pc:sldMk cId="2582426287" sldId="269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08.150" v="5" actId="20577"/>
        <pc:sldMkLst>
          <pc:docMk/>
          <pc:sldMk cId="1278345865" sldId="270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10.837" v="6" actId="20577"/>
        <pc:sldMkLst>
          <pc:docMk/>
          <pc:sldMk cId="17107023" sldId="271"/>
        </pc:sldMkLst>
      </pc:sldChg>
      <pc:sldChg chg="delSp mod modTransition delAnim modAnim modNotesTx">
        <pc:chgData name="Sudvarg, Marion" userId="2bb9b31b-5f3c-4f72-8e1f-41eb276ee9c6" providerId="ADAL" clId="{8DEFACD4-A0DA-4CEA-B8C8-F6484E37F3DE}" dt="2024-11-23T18:42:17.367" v="9" actId="478"/>
        <pc:sldMkLst>
          <pc:docMk/>
          <pc:sldMk cId="3564783863" sldId="272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28.167" v="13" actId="6549"/>
        <pc:sldMkLst>
          <pc:docMk/>
          <pc:sldMk cId="1572937829" sldId="274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30.196" v="14" actId="6549"/>
        <pc:sldMkLst>
          <pc:docMk/>
          <pc:sldMk cId="2630566369" sldId="275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59.025" v="25" actId="6549"/>
        <pc:sldMkLst>
          <pc:docMk/>
          <pc:sldMk cId="3572450795" sldId="276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05.625" v="28" actId="6549"/>
        <pc:sldMkLst>
          <pc:docMk/>
          <pc:sldMk cId="802397524" sldId="277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26.085" v="36" actId="6549"/>
        <pc:sldMkLst>
          <pc:docMk/>
          <pc:sldMk cId="4035077728" sldId="278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672781167" sldId="279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1011872253" sldId="401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21.578" v="10" actId="6549"/>
        <pc:sldMkLst>
          <pc:docMk/>
          <pc:sldMk cId="2258293612" sldId="405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23.648" v="11" actId="6549"/>
        <pc:sldMkLst>
          <pc:docMk/>
          <pc:sldMk cId="4257128515" sldId="406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26.387" v="12" actId="6549"/>
        <pc:sldMkLst>
          <pc:docMk/>
          <pc:sldMk cId="3279579450" sldId="407"/>
        </pc:sldMkLst>
      </pc:sldChg>
      <pc:sldChg chg="delSp mod modTransition delAnim modAnim modNotesTx">
        <pc:chgData name="Sudvarg, Marion" userId="2bb9b31b-5f3c-4f72-8e1f-41eb276ee9c6" providerId="ADAL" clId="{8DEFACD4-A0DA-4CEA-B8C8-F6484E37F3DE}" dt="2024-11-23T18:42:37.087" v="17" actId="478"/>
        <pc:sldMkLst>
          <pc:docMk/>
          <pc:sldMk cId="3244755351" sldId="408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40.856" v="18" actId="6549"/>
        <pc:sldMkLst>
          <pc:docMk/>
          <pc:sldMk cId="3266105168" sldId="409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4252554042" sldId="410"/>
        </pc:sldMkLst>
      </pc:sldChg>
      <pc:sldChg chg="delSp del modTransition modAnim modNotesTx">
        <pc:chgData name="Sudvarg, Marion" userId="2bb9b31b-5f3c-4f72-8e1f-41eb276ee9c6" providerId="ADAL" clId="{8DEFACD4-A0DA-4CEA-B8C8-F6484E37F3DE}" dt="2024-11-23T18:42:48.196" v="20" actId="47"/>
        <pc:sldMkLst>
          <pc:docMk/>
          <pc:sldMk cId="1984196087" sldId="411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00.915" v="26" actId="6549"/>
        <pc:sldMkLst>
          <pc:docMk/>
          <pc:sldMk cId="1093665504" sldId="412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03.686" v="27" actId="6549"/>
        <pc:sldMkLst>
          <pc:docMk/>
          <pc:sldMk cId="4033690995" sldId="413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07.646" v="29" actId="6549"/>
        <pc:sldMkLst>
          <pc:docMk/>
          <pc:sldMk cId="3679796572" sldId="414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09.516" v="30" actId="6549"/>
        <pc:sldMkLst>
          <pc:docMk/>
          <pc:sldMk cId="1775437008" sldId="416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13.305" v="31" actId="6549"/>
        <pc:sldMkLst>
          <pc:docMk/>
          <pc:sldMk cId="79878160" sldId="417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15.746" v="32" actId="6549"/>
        <pc:sldMkLst>
          <pc:docMk/>
          <pc:sldMk cId="2888173814" sldId="418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17.815" v="33" actId="6549"/>
        <pc:sldMkLst>
          <pc:docMk/>
          <pc:sldMk cId="572969090" sldId="419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21.655" v="34" actId="6549"/>
        <pc:sldMkLst>
          <pc:docMk/>
          <pc:sldMk cId="1980118621" sldId="420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1125262248" sldId="421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2474322648" sldId="422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28.055" v="37" actId="6549"/>
        <pc:sldMkLst>
          <pc:docMk/>
          <pc:sldMk cId="4138745310" sldId="423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39.495" v="42" actId="6549"/>
        <pc:sldMkLst>
          <pc:docMk/>
          <pc:sldMk cId="2525313707" sldId="424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35.616" v="40" actId="6549"/>
        <pc:sldMkLst>
          <pc:docMk/>
          <pc:sldMk cId="858848116" sldId="425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55.707" v="24" actId="6549"/>
        <pc:sldMkLst>
          <pc:docMk/>
          <pc:sldMk cId="3306973342" sldId="429"/>
        </pc:sldMkLst>
      </pc:sldChg>
      <pc:sldChg chg="delSp del modTransition modAnim">
        <pc:chgData name="Sudvarg, Marion" userId="2bb9b31b-5f3c-4f72-8e1f-41eb276ee9c6" providerId="ADAL" clId="{8DEFACD4-A0DA-4CEA-B8C8-F6484E37F3DE}" dt="2024-11-23T18:42:48.962" v="21" actId="47"/>
        <pc:sldMkLst>
          <pc:docMk/>
          <pc:sldMk cId="883215940" sldId="430"/>
        </pc:sldMkLst>
      </pc:sldChg>
      <pc:sldChg chg="delSp del modTransition modAnim">
        <pc:chgData name="Sudvarg, Marion" userId="2bb9b31b-5f3c-4f72-8e1f-41eb276ee9c6" providerId="ADAL" clId="{8DEFACD4-A0DA-4CEA-B8C8-F6484E37F3DE}" dt="2024-11-23T18:42:50.094" v="22" actId="47"/>
        <pc:sldMkLst>
          <pc:docMk/>
          <pc:sldMk cId="1643302188" sldId="431"/>
        </pc:sldMkLst>
      </pc:sldChg>
      <pc:sldChg chg="delSp del modTransition modAnim">
        <pc:chgData name="Sudvarg, Marion" userId="2bb9b31b-5f3c-4f72-8e1f-41eb276ee9c6" providerId="ADAL" clId="{8DEFACD4-A0DA-4CEA-B8C8-F6484E37F3DE}" dt="2024-11-23T18:42:53.193" v="23" actId="47"/>
        <pc:sldMkLst>
          <pc:docMk/>
          <pc:sldMk cId="868100675" sldId="432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23.415" v="35" actId="6549"/>
        <pc:sldMkLst>
          <pc:docMk/>
          <pc:sldMk cId="1671924506" sldId="433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30.285" v="38" actId="6549"/>
        <pc:sldMkLst>
          <pc:docMk/>
          <pc:sldMk cId="945040255" sldId="434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2086334594" sldId="436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32.755" v="39" actId="6549"/>
        <pc:sldMkLst>
          <pc:docMk/>
          <pc:sldMk cId="2173931667" sldId="437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37.745" v="41" actId="6549"/>
        <pc:sldMkLst>
          <pc:docMk/>
          <pc:sldMk cId="2809186188" sldId="4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E6444D-4F96-B54F-2F0C-8477BB999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BE9A3-D4C4-CD71-934E-4B7C1EEC33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C31D1-F6C7-FF4B-AD3A-17F5D0D21F7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42C9-313D-479D-48BC-75FB4D4B5D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A5797-9976-C9E4-3A18-3083B8F3AC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8C5FD-AE08-2547-A598-B51DF2D9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568A-551D-3040-99FC-5B4E212DE96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B17E-0717-4E49-B356-DBC311C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68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5920A-9ABD-DAEB-2C65-2223FE756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91E1D-09CD-C444-135A-789CE20F5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27283-34C4-A6EC-48DB-B214693A9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1F38A-8EE7-EC9C-0D9B-D7BA6722D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B2689-4132-3281-C78F-1A10DA4B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A1E00-328E-E469-85A2-37A4EC890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98501C-7ECD-2A7C-13F0-1A7477890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610D5-E192-7CBE-69A4-1FDD05B91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C745B-4FC2-1B52-BBE5-1E339AFCE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659481-F342-7C74-ACF1-E4FAC4D05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0F215-E86C-7D11-D7FD-98DE37715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227C8-45B4-9A5F-6253-F64691F11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31E3-809F-2C92-9DF2-60FB8EE7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1106F-A1BE-D85B-F56C-25B662AA9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CEBBD-35BC-4991-95B6-3BF481B4E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54378-54C6-F555-C8DF-B037BA730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33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7DC29-9157-FEC7-AF3B-7695068B9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E4B49-29F6-232F-02B6-B7B7170CF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5A79F-ED1A-19C2-5908-B60493FB4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2070C-02C6-4DD7-E23C-86AF99EF1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5673-9F77-9BA2-9153-1B542A0A1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E4CB0-5B3D-EF92-D451-C941A28D6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83404-86B1-9A76-7317-2A354888A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0612D-007C-EF9E-2111-39E95F0F6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D1493-B03F-F1C0-3AFC-B58226CB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AE439-2D61-8C22-5BB3-4506D1151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9CC5E-0F97-24E5-A6E8-D845978D6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43B29-785A-7FCF-DE6B-61898088B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74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043F-96E6-EFF3-5AA1-DB420B774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AEFDC-F64F-718C-D726-3DF3BADD2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05659-9A28-1A7D-9004-253D81C2F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CB8B6-B36D-9F6D-3CCE-C2AA5EDAA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6185E-421E-01FC-165E-C670FE9E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5F8D4-2F7A-5032-EA93-9425EC9AA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EF5CB-6A98-F539-9DB9-A435A918F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B6080-F40C-7CA1-5F16-274DB620D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44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313F9-B206-B5A2-C4DA-64DF77098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5E3DD-E879-9154-1F40-85FC8A1BA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F633E-DE9A-2E35-E788-1183F7C6F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5210A-5F05-470D-BE16-EBE82F016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5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8CBF-4061-5F63-67D9-93E0FD783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03FE4-5A34-E77E-F777-68AC6E04E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2ABB7-1712-D626-5B81-CA0CC12EA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B5B3C-FACA-6299-2662-551BBE33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89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A3099-86BE-A4E3-A314-06529E9E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71E01-8F5C-9C43-171B-5C0CD7619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A56A3C-9CCB-2CAC-C24E-84ED1DA71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3588A-E2DE-433C-C49E-C267BA6E8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0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5B90-67F6-3150-4488-B9DAA146A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E625B-0162-57A2-7E82-F031BBAD8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38776-59A6-F68A-BB9E-33E3275A8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4688A-D36E-ADB2-4CD5-A330909A1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4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37A24-56FB-2BA2-9507-A96D2073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19FFA-7F15-1F25-A465-BE1609BFD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77A53-A13C-C572-A95F-0B45420D1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3C020-8961-0D80-61ED-2D80BAECE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6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90AD-0CA1-2375-C549-BC9B80BC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76F03-8C40-BB3B-8CAB-EC4163F3C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83DD0-A5E7-8DD6-87AF-FB4CE6209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D68BE-2886-FDE8-0719-6315D82EB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2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558A-5B72-ED32-6816-5836D2A5D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7AAB3-E4B9-6C99-B301-BAA1D8FC5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3EB49-5E4A-4DD0-C827-F2FC42E1F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ED4BA-5975-6F85-48CB-B28E4FDDA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25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3D597-81F5-9F94-86F3-554B6641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5660B-CB6A-F449-1834-E8E813658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56B0C-0ABB-2108-1DCE-CC4E61853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81536-7F92-2BEB-5A87-5B34CE42C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3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B9508-2619-4126-0F1E-A39F0485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8A3372-33A6-2BB3-44BF-3F6AFF0C4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55ADE-50E6-D6F3-0861-D9B09529E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3CC7A-ED1F-94D4-09EB-89BCDDE37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23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4FD3C-5C3D-ED28-CDF3-478E4219F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58E1A-3DE6-1F2D-E223-6C1E81450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390D-AAB5-421E-F1D7-F3560819C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E07FA-7895-51C1-5058-E047450E4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93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0A7C-F649-35BF-40E3-483B6E6B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20A38-6E35-04E2-A19F-34E2AECDA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56665-93BB-5B4A-BE09-51AAC3D5E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EB319-C7E5-4099-E9C0-F18640999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5290-28AC-29EE-D4BC-24EE5B456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D702D-8EBA-7726-C2B3-65D4D1805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3A22F-03C2-47A3-20AF-C6E2C44E6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5433E-D976-2F59-CFD2-EC18BC86D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1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E3826-432C-E0E4-F58F-8B238594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68B04-C3AD-32F1-7CAC-0EA1E1B7A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266D2-FBB7-6A49-2B6B-724B705D9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4720-8685-8358-9706-CB3216B20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1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E601-2E67-BB5E-93E6-6FCAB795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36BF6D-242C-2D33-06FD-6F2C956AC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1562E-070F-241C-CE79-6322276B8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64C75-396C-449E-1C1F-07148DB52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5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C607-AF86-9914-2F4E-B9F906C2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9EA83D-9659-03CD-FBF6-0315807E1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C02EB-D3C0-DE3B-7496-B493976A3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C86C-0C7F-FBC9-4AB8-6EE4F6658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34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FFA3-B8EC-F8B2-85DA-86608FD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67ED5-9711-FD8A-6D86-7538A0FB6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134B7-EFD3-2301-97B4-8DD8A3E84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F0A89-51FF-A9EE-286E-CB86B4831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17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B68B2-F446-FD57-FC5A-9100728DB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7829E-67BC-2A5F-9AE1-DADE1F023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B53C5-759B-4EB8-A7A4-2EE014751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F6CC-C1D9-6021-3294-5A125EFAD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218C1-F845-DECB-C906-0C67AF39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D3A80-7AC7-3D6D-6568-4BE94165A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180EF-369F-001F-4261-98B927E40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5F3E-7F21-B9DE-C28C-DA30EC344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1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A5AD3-2B20-0741-C434-DEEEB20D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4C106-5E62-A30A-6E57-6420CD33E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77672-E108-DCD4-486B-B517E8651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016AE-3F84-C862-F5B4-339956B1F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382EC-672D-F98F-9940-81C8459F2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585F6-3DE5-CAA8-EC22-7072CB35A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76DD9-13BE-1F61-9FFA-05EC4C698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B1458-E7E2-F151-849F-148F0C044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65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46827-C095-9086-7865-89EB9923C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516A3-820B-BD17-246D-421B679E8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B069C-F978-388D-C39F-0112C94AD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8C409-6C03-9840-E2EA-FC391D7B5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58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6F90-CE65-F236-0C75-1DDEE5C21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B66C1-5714-EE77-8777-ABE0251B7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B33CA-0DDE-B407-5D3C-39381DA90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1EAB5-4F62-B343-948E-78677B0FC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37FD0-4371-B3C9-8B85-CDAD5606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B9D67-02B1-A110-8DC1-5186770E3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62B9A-AF16-1E29-DC56-C1039D087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0D29F-5DD3-2E41-D63F-FAF4BA544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5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5DE50-F30E-CE1C-EB33-84DEB543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818A2E-EB03-FABE-49F4-1A2F362B5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7F1EA-B9DB-1A36-3943-78BF67722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9D8EA-6C3A-1648-171D-3B18C4E7E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291D-FEE5-A555-F4DB-33B2668F1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A259C-BA6A-8863-D829-CE7977F78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327B2-DD23-F655-551F-3FA95A603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1CCF-CFA1-5A32-6795-3CB02AB07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DFE7-8A50-84BC-DF56-DD151D7C3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36C8B-E915-2D7C-FFF4-BD835E43D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162CD-986A-31E1-F3BB-9675B30D9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2D574-26E6-F263-F797-A3B5895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05063-98FF-5A9E-2784-93047743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74CDF-81FB-B3A1-0273-154B4DF82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0815F-F625-B16E-18AA-B57FF2C9F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B29A3-F783-57E3-8EB6-0D34E65AF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9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3AD7-F307-36F5-2B5F-9F8B4CF2B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48026"/>
            <a:ext cx="10515600" cy="893762"/>
          </a:xfrm>
          <a:prstGeom prst="rect">
            <a:avLst/>
          </a:prstGeo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6AFEE-EFAA-472D-3BA3-BD4F1BC57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4038"/>
            <a:ext cx="9144000" cy="601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F3DB3F-D2DC-14FE-CBB1-36730D7DEA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981450" y="5532438"/>
            <a:ext cx="4229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edited presented by</a:t>
            </a:r>
          </a:p>
        </p:txBody>
      </p:sp>
    </p:spTree>
    <p:extLst>
      <p:ext uri="{BB962C8B-B14F-4D97-AF65-F5344CB8AC3E}">
        <p14:creationId xmlns:p14="http://schemas.microsoft.com/office/powerpoint/2010/main" val="345356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and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42306-D671-4D74-BEF1-5E8A54C8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DF6065-474D-2658-8576-DE1957D1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8300" y="2684462"/>
            <a:ext cx="544830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5F85AF-2AAE-8DE0-52F9-35E073F0A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2305"/>
            <a:ext cx="10515600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71B2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1BF8A-BEB9-71E8-00CA-AFF8E3053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990850"/>
            <a:ext cx="5010150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ext and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42306-D671-4D74-BEF1-5E8A54C8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DF6065-474D-2658-8576-DE1957D1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84462"/>
            <a:ext cx="5769429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5F85AF-2AAE-8DE0-52F9-35E073F0A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2305"/>
            <a:ext cx="10515600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71B2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4AC2C-E111-31E8-5802-F77EB173EE75}"/>
              </a:ext>
            </a:extLst>
          </p:cNvPr>
          <p:cNvSpPr>
            <a:spLocks noChangeAspect="1"/>
          </p:cNvSpPr>
          <p:nvPr userDrawn="1"/>
        </p:nvSpPr>
        <p:spPr>
          <a:xfrm>
            <a:off x="10774017" y="5178287"/>
            <a:ext cx="1417983" cy="1570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1BF8A-BEB9-71E8-00CA-AFF8E3053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1850" y="2990850"/>
            <a:ext cx="5010150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4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59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watermark shie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4AC2C-E111-31E8-5802-F77EB173EE75}"/>
              </a:ext>
            </a:extLst>
          </p:cNvPr>
          <p:cNvSpPr>
            <a:spLocks noChangeAspect="1"/>
          </p:cNvSpPr>
          <p:nvPr userDrawn="1"/>
        </p:nvSpPr>
        <p:spPr>
          <a:xfrm>
            <a:off x="10774017" y="5178287"/>
            <a:ext cx="1417983" cy="1570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097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C09926-7E22-5224-7340-10A58AFDE9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3089" y="1250279"/>
            <a:ext cx="5640750" cy="5624123"/>
          </a:xfrm>
          <a:custGeom>
            <a:avLst/>
            <a:gdLst>
              <a:gd name="connsiteX0" fmla="*/ 54574 w 5640750"/>
              <a:gd name="connsiteY0" fmla="*/ 0 h 5624123"/>
              <a:gd name="connsiteX1" fmla="*/ 5613318 w 5640750"/>
              <a:gd name="connsiteY1" fmla="*/ 533254 h 5624123"/>
              <a:gd name="connsiteX2" fmla="*/ 5618592 w 5640750"/>
              <a:gd name="connsiteY2" fmla="*/ 1511971 h 5624123"/>
              <a:gd name="connsiteX3" fmla="*/ 4702239 w 5640750"/>
              <a:gd name="connsiteY3" fmla="*/ 1511971 h 5624123"/>
              <a:gd name="connsiteX4" fmla="*/ 4702239 w 5640750"/>
              <a:gd name="connsiteY4" fmla="*/ 4395542 h 5624123"/>
              <a:gd name="connsiteX5" fmla="*/ 5634130 w 5640750"/>
              <a:gd name="connsiteY5" fmla="*/ 4395542 h 5624123"/>
              <a:gd name="connsiteX6" fmla="*/ 5640750 w 5640750"/>
              <a:gd name="connsiteY6" fmla="*/ 5624123 h 5624123"/>
              <a:gd name="connsiteX7" fmla="*/ 0 w 5640750"/>
              <a:gd name="connsiteY7" fmla="*/ 5614833 h 562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750" h="5624123">
                <a:moveTo>
                  <a:pt x="54574" y="0"/>
                </a:moveTo>
                <a:cubicBezTo>
                  <a:pt x="1946146" y="283269"/>
                  <a:pt x="2675266" y="457539"/>
                  <a:pt x="5613318" y="533254"/>
                </a:cubicBezTo>
                <a:lnTo>
                  <a:pt x="5618592" y="1511971"/>
                </a:lnTo>
                <a:lnTo>
                  <a:pt x="4702239" y="1511971"/>
                </a:lnTo>
                <a:lnTo>
                  <a:pt x="4702239" y="4395542"/>
                </a:lnTo>
                <a:lnTo>
                  <a:pt x="5634130" y="4395542"/>
                </a:lnTo>
                <a:lnTo>
                  <a:pt x="5640750" y="5624123"/>
                </a:lnTo>
                <a:lnTo>
                  <a:pt x="0" y="561483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FC041C-5F6C-8332-440F-6E59DD51D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339" y="2973387"/>
            <a:ext cx="5892800" cy="1647826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5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D2E32D-88B0-BC8E-41FF-95CB57C19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639" y="4775994"/>
            <a:ext cx="5720522" cy="601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F9AA39D-7074-6208-D0C8-E0E0044E74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05004" y="6053138"/>
            <a:ext cx="4074492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edited presented by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D4ADF40-DA11-DCD7-50E0-1B352C1201BD}"/>
              </a:ext>
            </a:extLst>
          </p:cNvPr>
          <p:cNvSpPr/>
          <p:nvPr userDrawn="1"/>
        </p:nvSpPr>
        <p:spPr>
          <a:xfrm>
            <a:off x="-520700" y="1200330"/>
            <a:ext cx="6070600" cy="5657669"/>
          </a:xfrm>
          <a:custGeom>
            <a:avLst/>
            <a:gdLst>
              <a:gd name="connsiteX0" fmla="*/ 63863 w 6070600"/>
              <a:gd name="connsiteY0" fmla="*/ 0 h 5657669"/>
              <a:gd name="connsiteX1" fmla="*/ 6057900 w 6070600"/>
              <a:gd name="connsiteY1" fmla="*/ 590369 h 5657669"/>
              <a:gd name="connsiteX2" fmla="*/ 6060360 w 6070600"/>
              <a:gd name="connsiteY2" fmla="*/ 1571899 h 5657669"/>
              <a:gd name="connsiteX3" fmla="*/ 5121729 w 6070600"/>
              <a:gd name="connsiteY3" fmla="*/ 1571899 h 5657669"/>
              <a:gd name="connsiteX4" fmla="*/ 5121729 w 6070600"/>
              <a:gd name="connsiteY4" fmla="*/ 4457340 h 5657669"/>
              <a:gd name="connsiteX5" fmla="*/ 6067592 w 6070600"/>
              <a:gd name="connsiteY5" fmla="*/ 4457340 h 5657669"/>
              <a:gd name="connsiteX6" fmla="*/ 6070600 w 6070600"/>
              <a:gd name="connsiteY6" fmla="*/ 5657669 h 5657669"/>
              <a:gd name="connsiteX7" fmla="*/ 0 w 6070600"/>
              <a:gd name="connsiteY7" fmla="*/ 5657669 h 5657669"/>
              <a:gd name="connsiteX8" fmla="*/ 63863 w 6070600"/>
              <a:gd name="connsiteY8" fmla="*/ 0 h 56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0600" h="5657669">
                <a:moveTo>
                  <a:pt x="63863" y="0"/>
                </a:moveTo>
                <a:cubicBezTo>
                  <a:pt x="2897292" y="412084"/>
                  <a:pt x="3257853" y="482721"/>
                  <a:pt x="6057900" y="590369"/>
                </a:cubicBezTo>
                <a:lnTo>
                  <a:pt x="6060360" y="1571899"/>
                </a:lnTo>
                <a:lnTo>
                  <a:pt x="5121729" y="1571899"/>
                </a:lnTo>
                <a:lnTo>
                  <a:pt x="5121729" y="4457340"/>
                </a:lnTo>
                <a:lnTo>
                  <a:pt x="6067592" y="4457340"/>
                </a:lnTo>
                <a:lnTo>
                  <a:pt x="6070600" y="5657669"/>
                </a:lnTo>
                <a:lnTo>
                  <a:pt x="0" y="5657669"/>
                </a:lnTo>
                <a:cubicBezTo>
                  <a:pt x="6773" y="3781456"/>
                  <a:pt x="57090" y="1876213"/>
                  <a:pt x="63863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9347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lide-little cop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CD11-DA89-C753-42C1-859AA3F4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513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908F-759C-D6C9-0FBE-C60AC7B6F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1398"/>
            <a:ext cx="485775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D7079A4-8C56-1D7A-E671-702350EACC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75676"/>
            <a:ext cx="10515600" cy="55721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47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BA0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29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Black Shield Red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093E-E386-2974-0EE8-98E37D8186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088571"/>
            <a:ext cx="10515600" cy="66748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BA0C2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AB073-3850-D054-47DC-73BF527E2B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017014"/>
            <a:ext cx="9144000" cy="336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6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Red Shield Black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093E-E386-2974-0EE8-98E37D8186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088571"/>
            <a:ext cx="10515600" cy="66748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4040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AB073-3850-D054-47DC-73BF527E2B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017014"/>
            <a:ext cx="9144000" cy="336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21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 -Black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C09926-7E22-5224-7340-10A58AFDE9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7919" y="393847"/>
            <a:ext cx="5617397" cy="6515077"/>
          </a:xfrm>
          <a:custGeom>
            <a:avLst/>
            <a:gdLst>
              <a:gd name="connsiteX0" fmla="*/ 54574 w 5640750"/>
              <a:gd name="connsiteY0" fmla="*/ 0 h 5624123"/>
              <a:gd name="connsiteX1" fmla="*/ 5613318 w 5640750"/>
              <a:gd name="connsiteY1" fmla="*/ 533254 h 5624123"/>
              <a:gd name="connsiteX2" fmla="*/ 5618592 w 5640750"/>
              <a:gd name="connsiteY2" fmla="*/ 1511971 h 5624123"/>
              <a:gd name="connsiteX3" fmla="*/ 4702239 w 5640750"/>
              <a:gd name="connsiteY3" fmla="*/ 1511971 h 5624123"/>
              <a:gd name="connsiteX4" fmla="*/ 4702239 w 5640750"/>
              <a:gd name="connsiteY4" fmla="*/ 4395542 h 5624123"/>
              <a:gd name="connsiteX5" fmla="*/ 5634130 w 5640750"/>
              <a:gd name="connsiteY5" fmla="*/ 4395542 h 5624123"/>
              <a:gd name="connsiteX6" fmla="*/ 5640750 w 5640750"/>
              <a:gd name="connsiteY6" fmla="*/ 5624123 h 5624123"/>
              <a:gd name="connsiteX7" fmla="*/ 0 w 5640750"/>
              <a:gd name="connsiteY7" fmla="*/ 5614833 h 5624123"/>
              <a:gd name="connsiteX0" fmla="*/ 54574 w 5652473"/>
              <a:gd name="connsiteY0" fmla="*/ 0 h 6491631"/>
              <a:gd name="connsiteX1" fmla="*/ 5613318 w 5652473"/>
              <a:gd name="connsiteY1" fmla="*/ 533254 h 6491631"/>
              <a:gd name="connsiteX2" fmla="*/ 5618592 w 5652473"/>
              <a:gd name="connsiteY2" fmla="*/ 1511971 h 6491631"/>
              <a:gd name="connsiteX3" fmla="*/ 4702239 w 5652473"/>
              <a:gd name="connsiteY3" fmla="*/ 1511971 h 6491631"/>
              <a:gd name="connsiteX4" fmla="*/ 4702239 w 5652473"/>
              <a:gd name="connsiteY4" fmla="*/ 4395542 h 6491631"/>
              <a:gd name="connsiteX5" fmla="*/ 5634130 w 5652473"/>
              <a:gd name="connsiteY5" fmla="*/ 4395542 h 6491631"/>
              <a:gd name="connsiteX6" fmla="*/ 5652473 w 5652473"/>
              <a:gd name="connsiteY6" fmla="*/ 6491631 h 6491631"/>
              <a:gd name="connsiteX7" fmla="*/ 0 w 5652473"/>
              <a:gd name="connsiteY7" fmla="*/ 5614833 h 6491631"/>
              <a:gd name="connsiteX8" fmla="*/ 54574 w 5652473"/>
              <a:gd name="connsiteY8" fmla="*/ 0 h 6491631"/>
              <a:gd name="connsiteX0" fmla="*/ 19404 w 5617303"/>
              <a:gd name="connsiteY0" fmla="*/ 0 h 6494064"/>
              <a:gd name="connsiteX1" fmla="*/ 5578148 w 5617303"/>
              <a:gd name="connsiteY1" fmla="*/ 533254 h 6494064"/>
              <a:gd name="connsiteX2" fmla="*/ 5583422 w 5617303"/>
              <a:gd name="connsiteY2" fmla="*/ 1511971 h 6494064"/>
              <a:gd name="connsiteX3" fmla="*/ 4667069 w 5617303"/>
              <a:gd name="connsiteY3" fmla="*/ 1511971 h 6494064"/>
              <a:gd name="connsiteX4" fmla="*/ 4667069 w 5617303"/>
              <a:gd name="connsiteY4" fmla="*/ 4395542 h 6494064"/>
              <a:gd name="connsiteX5" fmla="*/ 5598960 w 5617303"/>
              <a:gd name="connsiteY5" fmla="*/ 4395542 h 6494064"/>
              <a:gd name="connsiteX6" fmla="*/ 5617303 w 5617303"/>
              <a:gd name="connsiteY6" fmla="*/ 6491631 h 6494064"/>
              <a:gd name="connsiteX7" fmla="*/ 0 w 5617303"/>
              <a:gd name="connsiteY7" fmla="*/ 6494064 h 6494064"/>
              <a:gd name="connsiteX8" fmla="*/ 19404 w 5617303"/>
              <a:gd name="connsiteY8" fmla="*/ 0 h 6494064"/>
              <a:gd name="connsiteX0" fmla="*/ 19404 w 5598960"/>
              <a:gd name="connsiteY0" fmla="*/ 0 h 6494064"/>
              <a:gd name="connsiteX1" fmla="*/ 5578148 w 5598960"/>
              <a:gd name="connsiteY1" fmla="*/ 533254 h 6494064"/>
              <a:gd name="connsiteX2" fmla="*/ 5583422 w 5598960"/>
              <a:gd name="connsiteY2" fmla="*/ 1511971 h 6494064"/>
              <a:gd name="connsiteX3" fmla="*/ 4667069 w 5598960"/>
              <a:gd name="connsiteY3" fmla="*/ 1511971 h 6494064"/>
              <a:gd name="connsiteX4" fmla="*/ 4667069 w 5598960"/>
              <a:gd name="connsiteY4" fmla="*/ 4395542 h 6494064"/>
              <a:gd name="connsiteX5" fmla="*/ 5598960 w 5598960"/>
              <a:gd name="connsiteY5" fmla="*/ 4395542 h 6494064"/>
              <a:gd name="connsiteX6" fmla="*/ 5593856 w 5598960"/>
              <a:gd name="connsiteY6" fmla="*/ 6491631 h 6494064"/>
              <a:gd name="connsiteX7" fmla="*/ 0 w 5598960"/>
              <a:gd name="connsiteY7" fmla="*/ 6494064 h 6494064"/>
              <a:gd name="connsiteX8" fmla="*/ 19404 w 5598960"/>
              <a:gd name="connsiteY8" fmla="*/ 0 h 6494064"/>
              <a:gd name="connsiteX0" fmla="*/ 19404 w 5617397"/>
              <a:gd name="connsiteY0" fmla="*/ 0 h 6515077"/>
              <a:gd name="connsiteX1" fmla="*/ 5578148 w 5617397"/>
              <a:gd name="connsiteY1" fmla="*/ 533254 h 6515077"/>
              <a:gd name="connsiteX2" fmla="*/ 5583422 w 5617397"/>
              <a:gd name="connsiteY2" fmla="*/ 1511971 h 6515077"/>
              <a:gd name="connsiteX3" fmla="*/ 4667069 w 5617397"/>
              <a:gd name="connsiteY3" fmla="*/ 1511971 h 6515077"/>
              <a:gd name="connsiteX4" fmla="*/ 4667069 w 5617397"/>
              <a:gd name="connsiteY4" fmla="*/ 4395542 h 6515077"/>
              <a:gd name="connsiteX5" fmla="*/ 5598960 w 5617397"/>
              <a:gd name="connsiteY5" fmla="*/ 4395542 h 6515077"/>
              <a:gd name="connsiteX6" fmla="*/ 5617303 w 5617397"/>
              <a:gd name="connsiteY6" fmla="*/ 6515077 h 6515077"/>
              <a:gd name="connsiteX7" fmla="*/ 0 w 5617397"/>
              <a:gd name="connsiteY7" fmla="*/ 6494064 h 6515077"/>
              <a:gd name="connsiteX8" fmla="*/ 19404 w 5617397"/>
              <a:gd name="connsiteY8" fmla="*/ 0 h 651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7397" h="6515077">
                <a:moveTo>
                  <a:pt x="19404" y="0"/>
                </a:moveTo>
                <a:cubicBezTo>
                  <a:pt x="1910976" y="283269"/>
                  <a:pt x="2640096" y="457539"/>
                  <a:pt x="5578148" y="533254"/>
                </a:cubicBezTo>
                <a:lnTo>
                  <a:pt x="5583422" y="1511971"/>
                </a:lnTo>
                <a:lnTo>
                  <a:pt x="4667069" y="1511971"/>
                </a:lnTo>
                <a:lnTo>
                  <a:pt x="4667069" y="4395542"/>
                </a:lnTo>
                <a:lnTo>
                  <a:pt x="5598960" y="4395542"/>
                </a:lnTo>
                <a:cubicBezTo>
                  <a:pt x="5597259" y="5094238"/>
                  <a:pt x="5619004" y="5816381"/>
                  <a:pt x="5617303" y="6515077"/>
                </a:cubicBezTo>
                <a:lnTo>
                  <a:pt x="0" y="6494064"/>
                </a:lnTo>
                <a:lnTo>
                  <a:pt x="194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FC041C-5F6C-8332-440F-6E59DD51D8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5850" y="2429071"/>
            <a:ext cx="5892800" cy="1304376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40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D2E32D-88B0-BC8E-41FF-95CB57C19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5850" y="3955832"/>
            <a:ext cx="5720522" cy="3389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71B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9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 Red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C09926-7E22-5224-7340-10A58AFDE9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7919" y="393847"/>
            <a:ext cx="5617397" cy="6515077"/>
          </a:xfrm>
          <a:custGeom>
            <a:avLst/>
            <a:gdLst>
              <a:gd name="connsiteX0" fmla="*/ 54574 w 5640750"/>
              <a:gd name="connsiteY0" fmla="*/ 0 h 5624123"/>
              <a:gd name="connsiteX1" fmla="*/ 5613318 w 5640750"/>
              <a:gd name="connsiteY1" fmla="*/ 533254 h 5624123"/>
              <a:gd name="connsiteX2" fmla="*/ 5618592 w 5640750"/>
              <a:gd name="connsiteY2" fmla="*/ 1511971 h 5624123"/>
              <a:gd name="connsiteX3" fmla="*/ 4702239 w 5640750"/>
              <a:gd name="connsiteY3" fmla="*/ 1511971 h 5624123"/>
              <a:gd name="connsiteX4" fmla="*/ 4702239 w 5640750"/>
              <a:gd name="connsiteY4" fmla="*/ 4395542 h 5624123"/>
              <a:gd name="connsiteX5" fmla="*/ 5634130 w 5640750"/>
              <a:gd name="connsiteY5" fmla="*/ 4395542 h 5624123"/>
              <a:gd name="connsiteX6" fmla="*/ 5640750 w 5640750"/>
              <a:gd name="connsiteY6" fmla="*/ 5624123 h 5624123"/>
              <a:gd name="connsiteX7" fmla="*/ 0 w 5640750"/>
              <a:gd name="connsiteY7" fmla="*/ 5614833 h 5624123"/>
              <a:gd name="connsiteX0" fmla="*/ 54574 w 5652473"/>
              <a:gd name="connsiteY0" fmla="*/ 0 h 6491631"/>
              <a:gd name="connsiteX1" fmla="*/ 5613318 w 5652473"/>
              <a:gd name="connsiteY1" fmla="*/ 533254 h 6491631"/>
              <a:gd name="connsiteX2" fmla="*/ 5618592 w 5652473"/>
              <a:gd name="connsiteY2" fmla="*/ 1511971 h 6491631"/>
              <a:gd name="connsiteX3" fmla="*/ 4702239 w 5652473"/>
              <a:gd name="connsiteY3" fmla="*/ 1511971 h 6491631"/>
              <a:gd name="connsiteX4" fmla="*/ 4702239 w 5652473"/>
              <a:gd name="connsiteY4" fmla="*/ 4395542 h 6491631"/>
              <a:gd name="connsiteX5" fmla="*/ 5634130 w 5652473"/>
              <a:gd name="connsiteY5" fmla="*/ 4395542 h 6491631"/>
              <a:gd name="connsiteX6" fmla="*/ 5652473 w 5652473"/>
              <a:gd name="connsiteY6" fmla="*/ 6491631 h 6491631"/>
              <a:gd name="connsiteX7" fmla="*/ 0 w 5652473"/>
              <a:gd name="connsiteY7" fmla="*/ 5614833 h 6491631"/>
              <a:gd name="connsiteX8" fmla="*/ 54574 w 5652473"/>
              <a:gd name="connsiteY8" fmla="*/ 0 h 6491631"/>
              <a:gd name="connsiteX0" fmla="*/ 19404 w 5617303"/>
              <a:gd name="connsiteY0" fmla="*/ 0 h 6494064"/>
              <a:gd name="connsiteX1" fmla="*/ 5578148 w 5617303"/>
              <a:gd name="connsiteY1" fmla="*/ 533254 h 6494064"/>
              <a:gd name="connsiteX2" fmla="*/ 5583422 w 5617303"/>
              <a:gd name="connsiteY2" fmla="*/ 1511971 h 6494064"/>
              <a:gd name="connsiteX3" fmla="*/ 4667069 w 5617303"/>
              <a:gd name="connsiteY3" fmla="*/ 1511971 h 6494064"/>
              <a:gd name="connsiteX4" fmla="*/ 4667069 w 5617303"/>
              <a:gd name="connsiteY4" fmla="*/ 4395542 h 6494064"/>
              <a:gd name="connsiteX5" fmla="*/ 5598960 w 5617303"/>
              <a:gd name="connsiteY5" fmla="*/ 4395542 h 6494064"/>
              <a:gd name="connsiteX6" fmla="*/ 5617303 w 5617303"/>
              <a:gd name="connsiteY6" fmla="*/ 6491631 h 6494064"/>
              <a:gd name="connsiteX7" fmla="*/ 0 w 5617303"/>
              <a:gd name="connsiteY7" fmla="*/ 6494064 h 6494064"/>
              <a:gd name="connsiteX8" fmla="*/ 19404 w 5617303"/>
              <a:gd name="connsiteY8" fmla="*/ 0 h 6494064"/>
              <a:gd name="connsiteX0" fmla="*/ 19404 w 5598960"/>
              <a:gd name="connsiteY0" fmla="*/ 0 h 6494064"/>
              <a:gd name="connsiteX1" fmla="*/ 5578148 w 5598960"/>
              <a:gd name="connsiteY1" fmla="*/ 533254 h 6494064"/>
              <a:gd name="connsiteX2" fmla="*/ 5583422 w 5598960"/>
              <a:gd name="connsiteY2" fmla="*/ 1511971 h 6494064"/>
              <a:gd name="connsiteX3" fmla="*/ 4667069 w 5598960"/>
              <a:gd name="connsiteY3" fmla="*/ 1511971 h 6494064"/>
              <a:gd name="connsiteX4" fmla="*/ 4667069 w 5598960"/>
              <a:gd name="connsiteY4" fmla="*/ 4395542 h 6494064"/>
              <a:gd name="connsiteX5" fmla="*/ 5598960 w 5598960"/>
              <a:gd name="connsiteY5" fmla="*/ 4395542 h 6494064"/>
              <a:gd name="connsiteX6" fmla="*/ 5593856 w 5598960"/>
              <a:gd name="connsiteY6" fmla="*/ 6491631 h 6494064"/>
              <a:gd name="connsiteX7" fmla="*/ 0 w 5598960"/>
              <a:gd name="connsiteY7" fmla="*/ 6494064 h 6494064"/>
              <a:gd name="connsiteX8" fmla="*/ 19404 w 5598960"/>
              <a:gd name="connsiteY8" fmla="*/ 0 h 6494064"/>
              <a:gd name="connsiteX0" fmla="*/ 19404 w 5617397"/>
              <a:gd name="connsiteY0" fmla="*/ 0 h 6515077"/>
              <a:gd name="connsiteX1" fmla="*/ 5578148 w 5617397"/>
              <a:gd name="connsiteY1" fmla="*/ 533254 h 6515077"/>
              <a:gd name="connsiteX2" fmla="*/ 5583422 w 5617397"/>
              <a:gd name="connsiteY2" fmla="*/ 1511971 h 6515077"/>
              <a:gd name="connsiteX3" fmla="*/ 4667069 w 5617397"/>
              <a:gd name="connsiteY3" fmla="*/ 1511971 h 6515077"/>
              <a:gd name="connsiteX4" fmla="*/ 4667069 w 5617397"/>
              <a:gd name="connsiteY4" fmla="*/ 4395542 h 6515077"/>
              <a:gd name="connsiteX5" fmla="*/ 5598960 w 5617397"/>
              <a:gd name="connsiteY5" fmla="*/ 4395542 h 6515077"/>
              <a:gd name="connsiteX6" fmla="*/ 5617303 w 5617397"/>
              <a:gd name="connsiteY6" fmla="*/ 6515077 h 6515077"/>
              <a:gd name="connsiteX7" fmla="*/ 0 w 5617397"/>
              <a:gd name="connsiteY7" fmla="*/ 6494064 h 6515077"/>
              <a:gd name="connsiteX8" fmla="*/ 19404 w 5617397"/>
              <a:gd name="connsiteY8" fmla="*/ 0 h 651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7397" h="6515077">
                <a:moveTo>
                  <a:pt x="19404" y="0"/>
                </a:moveTo>
                <a:cubicBezTo>
                  <a:pt x="1910976" y="283269"/>
                  <a:pt x="2640096" y="457539"/>
                  <a:pt x="5578148" y="533254"/>
                </a:cubicBezTo>
                <a:lnTo>
                  <a:pt x="5583422" y="1511971"/>
                </a:lnTo>
                <a:lnTo>
                  <a:pt x="4667069" y="1511971"/>
                </a:lnTo>
                <a:lnTo>
                  <a:pt x="4667069" y="4395542"/>
                </a:lnTo>
                <a:lnTo>
                  <a:pt x="5598960" y="4395542"/>
                </a:lnTo>
                <a:cubicBezTo>
                  <a:pt x="5597259" y="5094238"/>
                  <a:pt x="5619004" y="5816381"/>
                  <a:pt x="5617303" y="6515077"/>
                </a:cubicBezTo>
                <a:lnTo>
                  <a:pt x="0" y="6494064"/>
                </a:lnTo>
                <a:lnTo>
                  <a:pt x="194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5C2DC-A7EB-9F22-4993-930977A96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5850" y="2429071"/>
            <a:ext cx="5892800" cy="1304376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4000" b="1">
                <a:solidFill>
                  <a:srgbClr val="BA0C2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0707D-23E8-9928-E83A-ED95BA0F61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5850" y="3955832"/>
            <a:ext cx="5720522" cy="3389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4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42306-D671-4D74-BEF1-5E8A54C8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66ACFB-B585-8F97-6512-89D30C37B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7017"/>
            <a:ext cx="485775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DF6065-474D-2658-8576-DE1957D1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0" y="2757017"/>
            <a:ext cx="485775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5F85AF-2AAE-8DE0-52F9-35E073F0A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2305"/>
            <a:ext cx="10515600" cy="55721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>
                <a:solidFill>
                  <a:srgbClr val="971B2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82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F5CA0-0BD5-B31A-7C77-B60F70BE2B51}"/>
              </a:ext>
            </a:extLst>
          </p:cNvPr>
          <p:cNvSpPr txBox="1"/>
          <p:nvPr userDrawn="1"/>
        </p:nvSpPr>
        <p:spPr>
          <a:xfrm>
            <a:off x="11824592" y="65810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6020C02-A8B4-42E6-B0A3-F58623931279}" type="slidenum">
              <a:rPr lang="en-US" sz="1200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1" r:id="rId5"/>
    <p:sldLayoutId id="2147483667" r:id="rId6"/>
    <p:sldLayoutId id="2147483653" r:id="rId7"/>
    <p:sldLayoutId id="2147483656" r:id="rId8"/>
    <p:sldLayoutId id="2147483651" r:id="rId9"/>
    <p:sldLayoutId id="2147483652" r:id="rId10"/>
    <p:sldLayoutId id="2147483665" r:id="rId11"/>
    <p:sldLayoutId id="2147483657" r:id="rId12"/>
    <p:sldLayoutId id="2147483666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2FA84-2034-C507-B511-4C44DDCB6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8541" y="2000250"/>
            <a:ext cx="7965633" cy="1647826"/>
          </a:xfrm>
        </p:spPr>
        <p:txBody>
          <a:bodyPr/>
          <a:lstStyle/>
          <a:p>
            <a:pPr algn="ctr"/>
            <a:r>
              <a:rPr lang="en-US" sz="4800" dirty="0"/>
              <a:t>Tintin: PMU Scheduling to Minimize Uncertainty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D11AFA-1E03-C5C4-2875-3C86F2E355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1819" y="3950424"/>
            <a:ext cx="7965633" cy="804862"/>
          </a:xfrm>
        </p:spPr>
        <p:txBody>
          <a:bodyPr/>
          <a:lstStyle/>
          <a:p>
            <a:pPr algn="ctr"/>
            <a:r>
              <a:rPr lang="en-US" sz="3600" dirty="0"/>
              <a:t>Marion Sudvarg</a:t>
            </a:r>
            <a:r>
              <a:rPr lang="en-US" sz="3600" b="0" dirty="0"/>
              <a:t>, Ao Li, Tomson Li, </a:t>
            </a:r>
          </a:p>
          <a:p>
            <a:pPr algn="ctr"/>
            <a:r>
              <a:rPr lang="en-US" sz="3600" b="0" dirty="0"/>
              <a:t>Sanjoy Baruah, Chris Gill, Ning Zhang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2F523-63B0-6080-7D59-C60CC16EE71D}"/>
              </a:ext>
            </a:extLst>
          </p:cNvPr>
          <p:cNvSpPr txBox="1"/>
          <p:nvPr/>
        </p:nvSpPr>
        <p:spPr>
          <a:xfrm>
            <a:off x="637663" y="5404294"/>
            <a:ext cx="4563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This work was supported by the NSF (CNS-2154930, CNS-2229427, CNS-2141256, CNS-2403758, CNS-2229290), the ARO (W911NF-24-1-0155), the ONR (N00014-24-1-2663), a WashU OVCR seed grant, and Intel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4F9F3-44FB-BA8D-1B05-FBF1FF4E8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932" y="5404294"/>
            <a:ext cx="3330405" cy="957763"/>
          </a:xfrm>
          <a:prstGeom prst="rect">
            <a:avLst/>
          </a:prstGeom>
        </p:spPr>
      </p:pic>
      <p:pic>
        <p:nvPicPr>
          <p:cNvPr id="9" name="Picture 8" descr="A cartoon of a person running with a dog&#10;&#10;AI-generated content may be incorrect.">
            <a:extLst>
              <a:ext uri="{FF2B5EF4-FFF2-40B4-BE49-F238E27FC236}">
                <a16:creationId xmlns:a16="http://schemas.microsoft.com/office/drawing/2014/main" id="{7EEE5117-79F1-5363-AFD9-38D22665D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8" y="1604311"/>
            <a:ext cx="3330405" cy="36493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249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0A04-8E0C-6F4E-C4F6-5FE8C3E1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C2BA79-92BF-5A90-6B3C-C46F75086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575" y="3270684"/>
            <a:ext cx="8137782" cy="294340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263B07-5D40-4D12-8511-D58A750F098C}"/>
              </a:ext>
            </a:extLst>
          </p:cNvPr>
          <p:cNvSpPr txBox="1">
            <a:spLocks/>
          </p:cNvSpPr>
          <p:nvPr/>
        </p:nvSpPr>
        <p:spPr>
          <a:xfrm>
            <a:off x="839147" y="18265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Multiplexing events</a:t>
            </a:r>
          </a:p>
          <a:p>
            <a:r>
              <a:rPr lang="en-US" dirty="0">
                <a:ea typeface="Calibri"/>
                <a:cs typeface="Calibri"/>
              </a:rPr>
              <a:t>Extrapolating event counts</a:t>
            </a:r>
          </a:p>
        </p:txBody>
      </p:sp>
      <p:pic>
        <p:nvPicPr>
          <p:cNvPr id="16" name="Picture 15" descr="A person wearing glasses and a sign&#10;&#10;AI-generated content may be incorrect.">
            <a:extLst>
              <a:ext uri="{FF2B5EF4-FFF2-40B4-BE49-F238E27FC236}">
                <a16:creationId xmlns:a16="http://schemas.microsoft.com/office/drawing/2014/main" id="{CD0F13B1-E1A3-2694-935E-D954A97C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1" y="3124987"/>
            <a:ext cx="1205545" cy="122039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F9C8EAD-942F-14BC-C549-CA9D3C0C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Existing Approach</a:t>
            </a:r>
          </a:p>
        </p:txBody>
      </p:sp>
    </p:spTree>
    <p:extLst>
      <p:ext uri="{BB962C8B-B14F-4D97-AF65-F5344CB8AC3E}">
        <p14:creationId xmlns:p14="http://schemas.microsoft.com/office/powerpoint/2010/main" val="309387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49D41-B9C6-C62E-8A43-978FE2111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1B3DA2-4618-FC1D-7187-3BD73B6BA79B}"/>
              </a:ext>
            </a:extLst>
          </p:cNvPr>
          <p:cNvSpPr txBox="1">
            <a:spLocks/>
          </p:cNvSpPr>
          <p:nvPr/>
        </p:nvSpPr>
        <p:spPr>
          <a:xfrm>
            <a:off x="839147" y="18265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Calibri"/>
                <a:cs typeface="Calibri"/>
              </a:rPr>
              <a:t>Multiplexing events</a:t>
            </a:r>
          </a:p>
          <a:p>
            <a:r>
              <a:rPr lang="en-US" dirty="0">
                <a:ea typeface="Calibri"/>
                <a:cs typeface="Calibri"/>
              </a:rPr>
              <a:t>Extrapolating event counts</a:t>
            </a:r>
          </a:p>
        </p:txBody>
      </p:sp>
      <p:pic>
        <p:nvPicPr>
          <p:cNvPr id="16" name="Picture 15" descr="A person wearing glasses and a sign&#10;&#10;AI-generated content may be incorrect.">
            <a:extLst>
              <a:ext uri="{FF2B5EF4-FFF2-40B4-BE49-F238E27FC236}">
                <a16:creationId xmlns:a16="http://schemas.microsoft.com/office/drawing/2014/main" id="{524130C3-F01A-A978-88BA-760A8AF8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1" y="3124987"/>
            <a:ext cx="1205545" cy="122039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A0C18A-1788-86F2-D2C1-40502EF7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Existing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8632EA-74A7-63ED-A4FF-59D8C7D0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20" y="3269872"/>
            <a:ext cx="8137946" cy="3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AFBCB-757C-4701-498F-7C7EF1E5E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310938-1FAA-77B8-3E67-7BED0A5D0F41}"/>
              </a:ext>
            </a:extLst>
          </p:cNvPr>
          <p:cNvSpPr txBox="1">
            <a:spLocks/>
          </p:cNvSpPr>
          <p:nvPr/>
        </p:nvSpPr>
        <p:spPr>
          <a:xfrm>
            <a:off x="839147" y="18265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Calibri"/>
                <a:cs typeface="Calibri"/>
              </a:rPr>
              <a:t>Multiplexing events</a:t>
            </a:r>
          </a:p>
          <a:p>
            <a:r>
              <a:rPr lang="en-US" dirty="0">
                <a:ea typeface="Calibri"/>
                <a:cs typeface="Calibri"/>
              </a:rPr>
              <a:t>Extrapolating event counts</a:t>
            </a:r>
          </a:p>
        </p:txBody>
      </p:sp>
      <p:pic>
        <p:nvPicPr>
          <p:cNvPr id="16" name="Picture 15" descr="A person wearing glasses and a sign&#10;&#10;AI-generated content may be incorrect.">
            <a:extLst>
              <a:ext uri="{FF2B5EF4-FFF2-40B4-BE49-F238E27FC236}">
                <a16:creationId xmlns:a16="http://schemas.microsoft.com/office/drawing/2014/main" id="{029DC4B9-B790-5FB6-07FF-796E8E652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1" y="3124987"/>
            <a:ext cx="1205545" cy="122039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C5487F6-6308-A2FB-0C43-7AC4CF66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Existing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FB2FB-2D89-F747-94FD-8B3ED5E0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52" y="3271072"/>
            <a:ext cx="8134084" cy="30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7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3D3E3-16E2-A70F-45B9-A1F69FE8D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44163EF-E298-4D33-4CA9-B15483ABD348}"/>
              </a:ext>
            </a:extLst>
          </p:cNvPr>
          <p:cNvGrpSpPr/>
          <p:nvPr/>
        </p:nvGrpSpPr>
        <p:grpSpPr>
          <a:xfrm>
            <a:off x="7003483" y="1286262"/>
            <a:ext cx="4339937" cy="2726252"/>
            <a:chOff x="6519200" y="1388784"/>
            <a:chExt cx="4339937" cy="27262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A33EA-02E6-406E-E2B2-FCFBC3CF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9200" y="1388784"/>
              <a:ext cx="4339937" cy="190353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759AE3-F35A-DA2B-4C9F-F895E42CDAFB}"/>
                </a:ext>
              </a:extLst>
            </p:cNvPr>
            <p:cNvSpPr txBox="1"/>
            <p:nvPr/>
          </p:nvSpPr>
          <p:spPr>
            <a:xfrm>
              <a:off x="7769663" y="3745704"/>
              <a:ext cx="208336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unmonitored time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6346072-BE8C-F1DE-69BE-E1BCF50FC84C}"/>
                </a:ext>
              </a:extLst>
            </p:cNvPr>
            <p:cNvCxnSpPr/>
            <p:nvPr/>
          </p:nvCxnSpPr>
          <p:spPr>
            <a:xfrm>
              <a:off x="8240019" y="2478235"/>
              <a:ext cx="47329" cy="1126434"/>
            </a:xfrm>
            <a:prstGeom prst="straightConnector1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5F62960-775B-4BE9-925F-52EE92EF6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408" y="2487702"/>
              <a:ext cx="160920" cy="1126434"/>
            </a:xfrm>
            <a:prstGeom prst="straightConnector1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3532D8-D155-683C-6DD2-5B96B1857884}"/>
              </a:ext>
            </a:extLst>
          </p:cNvPr>
          <p:cNvSpPr txBox="1">
            <a:spLocks/>
          </p:cNvSpPr>
          <p:nvPr/>
        </p:nvSpPr>
        <p:spPr>
          <a:xfrm>
            <a:off x="839147" y="18265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Multiplexing events</a:t>
            </a:r>
          </a:p>
          <a:p>
            <a:r>
              <a:rPr lang="en-US" b="1" dirty="0">
                <a:ea typeface="Calibri"/>
                <a:cs typeface="Calibri"/>
              </a:rPr>
              <a:t>Extrapolating event counts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FE90AB-49AB-FBDC-11DC-31D954ED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Existing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19B51-845A-BA25-8158-95EEC59A1352}"/>
              </a:ext>
            </a:extLst>
          </p:cNvPr>
          <p:cNvSpPr txBox="1"/>
          <p:nvPr/>
        </p:nvSpPr>
        <p:spPr>
          <a:xfrm>
            <a:off x="1910928" y="4956548"/>
            <a:ext cx="5610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Estimated Count = Observed Count x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24E7C-AC55-9084-7498-7F234EB9692D}"/>
              </a:ext>
            </a:extLst>
          </p:cNvPr>
          <p:cNvGrpSpPr/>
          <p:nvPr/>
        </p:nvGrpSpPr>
        <p:grpSpPr>
          <a:xfrm>
            <a:off x="7464597" y="4705390"/>
            <a:ext cx="2614068" cy="1025536"/>
            <a:chOff x="5820474" y="4508396"/>
            <a:chExt cx="2614068" cy="10255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D14D53-66C2-CC36-5E72-42EF2BB118CC}"/>
                </a:ext>
              </a:extLst>
            </p:cNvPr>
            <p:cNvSpPr txBox="1"/>
            <p:nvPr/>
          </p:nvSpPr>
          <p:spPr>
            <a:xfrm>
              <a:off x="5869655" y="4508396"/>
              <a:ext cx="256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Monitored Time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66330C-ED60-E3F7-2DF0-7AE46A77D7CB}"/>
                </a:ext>
              </a:extLst>
            </p:cNvPr>
            <p:cNvCxnSpPr>
              <a:cxnSpLocks/>
            </p:cNvCxnSpPr>
            <p:nvPr/>
          </p:nvCxnSpPr>
          <p:spPr>
            <a:xfrm>
              <a:off x="5836523" y="5031616"/>
              <a:ext cx="25488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BF7C44-22F5-FB1C-4354-4BC993381CE1}"/>
                </a:ext>
              </a:extLst>
            </p:cNvPr>
            <p:cNvSpPr txBox="1"/>
            <p:nvPr/>
          </p:nvSpPr>
          <p:spPr>
            <a:xfrm>
              <a:off x="5820474" y="5010712"/>
              <a:ext cx="256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Total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9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B9E0D-82BC-1F59-1215-32B7ED8F2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multiplexed events&#10;&#10;Description automatically generated">
            <a:extLst>
              <a:ext uri="{FF2B5EF4-FFF2-40B4-BE49-F238E27FC236}">
                <a16:creationId xmlns:a16="http://schemas.microsoft.com/office/drawing/2014/main" id="{8A759386-5AE0-2F67-56AA-1F2786AA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14" y="1849654"/>
            <a:ext cx="7118431" cy="452944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553129-FEA2-2D93-F21D-90ED73B7A3E0}"/>
              </a:ext>
            </a:extLst>
          </p:cNvPr>
          <p:cNvSpPr txBox="1">
            <a:spLocks/>
          </p:cNvSpPr>
          <p:nvPr/>
        </p:nvSpPr>
        <p:spPr>
          <a:xfrm>
            <a:off x="445608" y="1849655"/>
            <a:ext cx="525685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Target machine has 4 HPCs</a:t>
            </a:r>
          </a:p>
          <a:p>
            <a:r>
              <a:rPr lang="en-US" dirty="0">
                <a:ea typeface="Calibri"/>
                <a:cs typeface="Calibri"/>
              </a:rPr>
              <a:t>Run 541.leela_r Go engine benchmark in SPEC CPU2017</a:t>
            </a:r>
          </a:p>
          <a:p>
            <a:r>
              <a:rPr lang="en-US" dirty="0">
                <a:ea typeface="Calibri"/>
                <a:cs typeface="Calibri"/>
              </a:rPr>
              <a:t>Results for LLC-load-misses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CD26F1-FBD5-EA08-B4B6-360C10C7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Examining Multiplexing Errors</a:t>
            </a:r>
          </a:p>
        </p:txBody>
      </p:sp>
    </p:spTree>
    <p:extLst>
      <p:ext uri="{BB962C8B-B14F-4D97-AF65-F5344CB8AC3E}">
        <p14:creationId xmlns:p14="http://schemas.microsoft.com/office/powerpoint/2010/main" val="1173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660D7-C453-9167-ADF9-0DE97B0B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113F-AA06-C7A3-2662-A05E895A8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76428"/>
            <a:ext cx="10515600" cy="66748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Key Insight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197E19-894C-C103-0065-A56B8A36EF39}"/>
              </a:ext>
            </a:extLst>
          </p:cNvPr>
          <p:cNvSpPr txBox="1">
            <a:spLocks/>
          </p:cNvSpPr>
          <p:nvPr/>
        </p:nvSpPr>
        <p:spPr>
          <a:xfrm>
            <a:off x="1524000" y="3737344"/>
            <a:ext cx="9144000" cy="11065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Intuitively, events with more </a:t>
            </a:r>
            <a:r>
              <a:rPr lang="en-US" sz="3200" i="1" dirty="0"/>
              <a:t>uncertainty</a:t>
            </a:r>
            <a:br>
              <a:rPr lang="en-US" sz="3200" i="1" dirty="0"/>
            </a:br>
            <a:r>
              <a:rPr lang="en-US" sz="3200" dirty="0"/>
              <a:t>should be scheduled longer on HPC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76C03-BAF8-2864-DB00-066EC02ABC3D}"/>
              </a:ext>
            </a:extLst>
          </p:cNvPr>
          <p:cNvSpPr txBox="1">
            <a:spLocks/>
          </p:cNvSpPr>
          <p:nvPr/>
        </p:nvSpPr>
        <p:spPr>
          <a:xfrm>
            <a:off x="1524000" y="5115114"/>
            <a:ext cx="9144000" cy="16445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Scheduling events on limited HPCs</a:t>
            </a:r>
          </a:p>
          <a:p>
            <a:r>
              <a:rPr lang="en-US" sz="2800" dirty="0"/>
              <a:t>≈</a:t>
            </a:r>
            <a:endParaRPr lang="en-US" sz="3200" dirty="0"/>
          </a:p>
          <a:p>
            <a:r>
              <a:rPr lang="en-US" sz="3200" dirty="0"/>
              <a:t>Scheduling tasks on limited CPUs</a:t>
            </a:r>
          </a:p>
        </p:txBody>
      </p:sp>
    </p:spTree>
    <p:extLst>
      <p:ext uri="{BB962C8B-B14F-4D97-AF65-F5344CB8AC3E}">
        <p14:creationId xmlns:p14="http://schemas.microsoft.com/office/powerpoint/2010/main" val="2395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909C0-DE92-2496-C7B7-25CDD72E2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6832-05EB-C7FB-3A0A-252C57C00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76428"/>
            <a:ext cx="10515600" cy="66748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Tintin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BB4D06E-17E5-3417-081C-591D5A6E042C}"/>
              </a:ext>
            </a:extLst>
          </p:cNvPr>
          <p:cNvSpPr txBox="1">
            <a:spLocks/>
          </p:cNvSpPr>
          <p:nvPr/>
        </p:nvSpPr>
        <p:spPr>
          <a:xfrm>
            <a:off x="5315097" y="3630818"/>
            <a:ext cx="6406587" cy="11065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Unified Hardware Performance Profiling Infrastructure to Uncover and Manage Uncertainty</a:t>
            </a:r>
          </a:p>
        </p:txBody>
      </p:sp>
      <p:pic>
        <p:nvPicPr>
          <p:cNvPr id="8" name="Picture 7" descr="A cartoon of a person holding a magnifying glass&#10;&#10;AI-generated content may be incorrect.">
            <a:extLst>
              <a:ext uri="{FF2B5EF4-FFF2-40B4-BE49-F238E27FC236}">
                <a16:creationId xmlns:a16="http://schemas.microsoft.com/office/drawing/2014/main" id="{4E3970DA-43BA-229C-A2EB-EBD0E0EC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" y="2272489"/>
            <a:ext cx="5201279" cy="3823223"/>
          </a:xfrm>
          <a:prstGeom prst="rect">
            <a:avLst/>
          </a:prstGeom>
        </p:spPr>
      </p:pic>
      <p:pic>
        <p:nvPicPr>
          <p:cNvPr id="9" name="Picture 8" descr="OSDI '25 | USENIX">
            <a:extLst>
              <a:ext uri="{FF2B5EF4-FFF2-40B4-BE49-F238E27FC236}">
                <a16:creationId xmlns:a16="http://schemas.microsoft.com/office/drawing/2014/main" id="{4F104A67-B805-DDB4-9151-D7ED5E170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290" y="5371859"/>
            <a:ext cx="1600200" cy="85725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E1B534D-25CD-79C3-4AF6-D76D3232D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32" y="2822447"/>
            <a:ext cx="1476021" cy="1476021"/>
          </a:xfrm>
          <a:prstGeom prst="ellipse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7690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1FD1E-C7AF-84F5-0AF0-772CD116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A2AA-7C75-DB66-23C4-EBAA3E0D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Tintin’s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5E5BC1-A8D2-2A55-9768-10210B3C1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0213"/>
            <a:ext cx="10804451" cy="3896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Perform rate-based interpolation of multiplexed event counts</a:t>
            </a:r>
          </a:p>
          <a:p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Track and report uncertainty in the estimate</a:t>
            </a:r>
          </a:p>
          <a:p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Schedule to minimize uncertainty in a derived metric</a:t>
            </a:r>
          </a:p>
          <a:p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2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E4FA-D3FE-52A0-5F20-28AB8370C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D3E7-E303-2712-9344-BD0E70F7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Tintin’s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823BBD-5316-9900-271B-848244FBE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0213"/>
            <a:ext cx="10804451" cy="3896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Perform rate-based interpolation of multiplexed event counts</a:t>
            </a:r>
          </a:p>
          <a:p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Track and report uncertainty in the estimate</a:t>
            </a:r>
          </a:p>
          <a:p>
            <a:endParaRPr lang="en-US" sz="3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Schedule to minimize uncertainty in a derived metric</a:t>
            </a:r>
          </a:p>
          <a:p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70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B2E7B-FF3D-FF7F-AE97-371BF37A2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3E245-810E-7EFF-A2A9-D9D6EA1B8344}"/>
              </a:ext>
            </a:extLst>
          </p:cNvPr>
          <p:cNvGrpSpPr/>
          <p:nvPr/>
        </p:nvGrpSpPr>
        <p:grpSpPr>
          <a:xfrm>
            <a:off x="3926031" y="2129177"/>
            <a:ext cx="4339937" cy="2726252"/>
            <a:chOff x="6519200" y="1388784"/>
            <a:chExt cx="4339937" cy="27262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9574B71-D7A3-8D78-AA95-2C19BB477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9200" y="1388784"/>
              <a:ext cx="4339937" cy="190353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E4AF96-2387-0DAD-C5D0-21A7BB16CDB5}"/>
                </a:ext>
              </a:extLst>
            </p:cNvPr>
            <p:cNvSpPr txBox="1"/>
            <p:nvPr/>
          </p:nvSpPr>
          <p:spPr>
            <a:xfrm>
              <a:off x="7769663" y="3745704"/>
              <a:ext cx="208336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unmonitored time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8F7A2DE-3189-F260-A69D-D90DA2F8B238}"/>
                </a:ext>
              </a:extLst>
            </p:cNvPr>
            <p:cNvCxnSpPr/>
            <p:nvPr/>
          </p:nvCxnSpPr>
          <p:spPr>
            <a:xfrm>
              <a:off x="8240019" y="2478235"/>
              <a:ext cx="47329" cy="1126434"/>
            </a:xfrm>
            <a:prstGeom prst="straightConnector1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1E4E431-268A-D77C-CE7E-75FD9BB3EC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408" y="2487702"/>
              <a:ext cx="160920" cy="1126434"/>
            </a:xfrm>
            <a:prstGeom prst="straightConnector1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823DAFA-8027-CDCF-5323-81D37A04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Recall: Typical Count-Based Interpolation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52871-395B-AF91-98F0-85963C61B6AF}"/>
              </a:ext>
            </a:extLst>
          </p:cNvPr>
          <p:cNvSpPr txBox="1"/>
          <p:nvPr/>
        </p:nvSpPr>
        <p:spPr>
          <a:xfrm>
            <a:off x="1836500" y="5559971"/>
            <a:ext cx="5610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Estimated Count = Observed Count x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048A0-05A5-DFFE-E773-CA84B22BBF3D}"/>
              </a:ext>
            </a:extLst>
          </p:cNvPr>
          <p:cNvGrpSpPr/>
          <p:nvPr/>
        </p:nvGrpSpPr>
        <p:grpSpPr>
          <a:xfrm>
            <a:off x="7390169" y="5308813"/>
            <a:ext cx="2614068" cy="1025536"/>
            <a:chOff x="5820474" y="4508396"/>
            <a:chExt cx="2614068" cy="10255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DD67C0-CAE7-39CC-F355-61C31ED85159}"/>
                </a:ext>
              </a:extLst>
            </p:cNvPr>
            <p:cNvSpPr txBox="1"/>
            <p:nvPr/>
          </p:nvSpPr>
          <p:spPr>
            <a:xfrm>
              <a:off x="5869655" y="4508396"/>
              <a:ext cx="256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Monitored Time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1870F9-7D1C-3856-D547-2E9682876550}"/>
                </a:ext>
              </a:extLst>
            </p:cNvPr>
            <p:cNvCxnSpPr>
              <a:cxnSpLocks/>
            </p:cNvCxnSpPr>
            <p:nvPr/>
          </p:nvCxnSpPr>
          <p:spPr>
            <a:xfrm>
              <a:off x="5836523" y="5031616"/>
              <a:ext cx="25488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ADC48-B143-49D2-6FFA-224BF180C751}"/>
                </a:ext>
              </a:extLst>
            </p:cNvPr>
            <p:cNvSpPr txBox="1"/>
            <p:nvPr/>
          </p:nvSpPr>
          <p:spPr>
            <a:xfrm>
              <a:off x="5820474" y="5010712"/>
              <a:ext cx="256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Total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2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ural of tintin and tintin on a building&#10;&#10;AI-generated content may be incorrect.">
            <a:extLst>
              <a:ext uri="{FF2B5EF4-FFF2-40B4-BE49-F238E27FC236}">
                <a16:creationId xmlns:a16="http://schemas.microsoft.com/office/drawing/2014/main" id="{EB56694A-BBB4-76C0-927B-686426444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8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ECC6-DC29-AC75-8899-95C37ED3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CB1BB08-4C4C-E1BA-8180-77BF1D20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Trapezoid Area Method (TAM)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A119-ED77-FA33-7A65-7B8896A4FCC7}"/>
              </a:ext>
            </a:extLst>
          </p:cNvPr>
          <p:cNvSpPr txBox="1">
            <a:spLocks/>
          </p:cNvSpPr>
          <p:nvPr/>
        </p:nvSpPr>
        <p:spPr>
          <a:xfrm>
            <a:off x="477634" y="1826572"/>
            <a:ext cx="11352853" cy="4680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Uses </a:t>
            </a:r>
            <a:r>
              <a:rPr lang="en-US" i="1" dirty="0">
                <a:ea typeface="Calibri"/>
                <a:cs typeface="Calibri"/>
              </a:rPr>
              <a:t>rate-based</a:t>
            </a:r>
            <a:r>
              <a:rPr lang="en-US" dirty="0">
                <a:ea typeface="Calibri"/>
                <a:cs typeface="Calibri"/>
              </a:rPr>
              <a:t> instead of </a:t>
            </a:r>
            <a:r>
              <a:rPr lang="en-US" i="1" dirty="0">
                <a:ea typeface="Calibri"/>
                <a:cs typeface="Calibri"/>
              </a:rPr>
              <a:t>count-based</a:t>
            </a:r>
            <a:r>
              <a:rPr lang="en-US" dirty="0">
                <a:ea typeface="Calibri"/>
                <a:cs typeface="Calibri"/>
              </a:rPr>
              <a:t> interpolation</a:t>
            </a:r>
          </a:p>
          <a:p>
            <a:r>
              <a:rPr lang="en-US" dirty="0">
                <a:ea typeface="Calibri"/>
                <a:cs typeface="Calibri"/>
              </a:rPr>
              <a:t>Assumes rate of event arrival changes linearly between measurements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Empirically found to be more accurate</a:t>
            </a:r>
          </a:p>
          <a:p>
            <a:pPr marL="0" indent="0" algn="ctr">
              <a:buNone/>
            </a:pPr>
            <a:r>
              <a:rPr lang="en-US" sz="2400" dirty="0">
                <a:latin typeface="NimbusRomNo9L-Regu"/>
              </a:rPr>
              <a:t>T. </a:t>
            </a:r>
            <a:r>
              <a:rPr lang="en-US" sz="2400" dirty="0" err="1">
                <a:latin typeface="NimbusRomNo9L-Regu"/>
              </a:rPr>
              <a:t>Mytkowicz</a:t>
            </a:r>
            <a:r>
              <a:rPr lang="en-US" sz="2400" dirty="0">
                <a:latin typeface="NimbusRomNo9L-Regu"/>
              </a:rPr>
              <a:t> et al., “Time Interpolation: So Many Metrics, So Few Registers.” MICRO 2007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23" name="Picture 22" descr="A diagram of a triangle&#10;&#10;AI-generated content may be incorrect.">
            <a:extLst>
              <a:ext uri="{FF2B5EF4-FFF2-40B4-BE49-F238E27FC236}">
                <a16:creationId xmlns:a16="http://schemas.microsoft.com/office/drawing/2014/main" id="{9C8BDFFC-D17B-A26E-5A10-D70F91ECA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46" y="2825201"/>
            <a:ext cx="3593107" cy="26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39B46-3434-4C1B-A289-AE36ED15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73C2257-9DDD-FCBE-EF9D-05602B26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Fixing to Satisfy Invariant</a:t>
            </a:r>
          </a:p>
        </p:txBody>
      </p:sp>
      <p:pic>
        <p:nvPicPr>
          <p:cNvPr id="23" name="Picture 22" descr="A diagram of a triangle&#10;&#10;AI-generated content may be incorrect.">
            <a:extLst>
              <a:ext uri="{FF2B5EF4-FFF2-40B4-BE49-F238E27FC236}">
                <a16:creationId xmlns:a16="http://schemas.microsoft.com/office/drawing/2014/main" id="{083C0ADF-6A23-5378-520A-5AC17496E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46" y="3835301"/>
            <a:ext cx="3593107" cy="2628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69BA1C-1FAF-57EE-E9B6-F435FB0BF659}"/>
                  </a:ext>
                </a:extLst>
              </p:cNvPr>
              <p:cNvSpPr txBox="1"/>
              <p:nvPr/>
            </p:nvSpPr>
            <p:spPr>
              <a:xfrm>
                <a:off x="1603744" y="2261456"/>
                <a:ext cx="97500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If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dirty="0"/>
                  <a:t> is always monitored, the produced event count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b="1" dirty="0"/>
                  <a:t> should equal the observed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69BA1C-1FAF-57EE-E9B6-F435FB0BF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44" y="2261456"/>
                <a:ext cx="9750056" cy="1077218"/>
              </a:xfrm>
              <a:prstGeom prst="rect">
                <a:avLst/>
              </a:prstGeom>
              <a:blipFill>
                <a:blip r:embed="rId4"/>
                <a:stretch>
                  <a:fillRect t="-6780" r="-563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94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96C31-DC61-4C37-A8AB-458EFC1C2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0CF322A-FE30-E296-2F79-56937B57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Fixing to Satisfy Invariant</a:t>
            </a:r>
          </a:p>
        </p:txBody>
      </p:sp>
      <p:pic>
        <p:nvPicPr>
          <p:cNvPr id="23" name="Picture 22" descr="A diagram of a triangle&#10;&#10;AI-generated content may be incorrect.">
            <a:extLst>
              <a:ext uri="{FF2B5EF4-FFF2-40B4-BE49-F238E27FC236}">
                <a16:creationId xmlns:a16="http://schemas.microsoft.com/office/drawing/2014/main" id="{DF518BC3-5F75-828F-4992-4519E83E2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3" y="3835301"/>
            <a:ext cx="3593107" cy="2628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6E80E9-D9CE-DBF0-E14B-A62DF8C920BC}"/>
                  </a:ext>
                </a:extLst>
              </p:cNvPr>
              <p:cNvSpPr txBox="1"/>
              <p:nvPr/>
            </p:nvSpPr>
            <p:spPr>
              <a:xfrm>
                <a:off x="1603744" y="2261456"/>
                <a:ext cx="97500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If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dirty="0"/>
                  <a:t> is always monitored, the produced event count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b="1" dirty="0"/>
                  <a:t> should equal the observed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6E80E9-D9CE-DBF0-E14B-A62DF8C92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44" y="2261456"/>
                <a:ext cx="9750056" cy="1077218"/>
              </a:xfrm>
              <a:prstGeom prst="rect">
                <a:avLst/>
              </a:prstGeom>
              <a:blipFill>
                <a:blip r:embed="rId4"/>
                <a:stretch>
                  <a:fillRect t="-6780" r="-563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241E92FF-A843-8044-8E05-C38AD0FDC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79" y="3516364"/>
            <a:ext cx="3593107" cy="29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9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A846A-A66E-EEBD-B1AC-AD9C5772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7082-92EF-6A47-46F3-6F10D4CE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Tintin’s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FBB0C2-5BCB-4387-49E3-B0F90280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0213"/>
            <a:ext cx="10804451" cy="3896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Perform rate-based interpolation of multiplexed event counts</a:t>
            </a:r>
          </a:p>
          <a:p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Track and report uncertainty in the estimate</a:t>
            </a:r>
          </a:p>
          <a:p>
            <a:endParaRPr lang="en-US" sz="3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Schedule to minimize uncertainty in a derived metric</a:t>
            </a:r>
          </a:p>
          <a:p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17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59761-38BD-9181-7A3F-08265EA5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627D941-E991-2001-E31E-F5C2DE63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Expected Error in Interpolated Event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519845-0934-88CA-06BD-FE73245EAB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147" y="2264734"/>
                <a:ext cx="10515600" cy="391317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ea typeface="Calibri"/>
                    <a:cs typeface="Calibri"/>
                  </a:rPr>
                  <a:t>For rate-based interpolation, we show that</a:t>
                </a:r>
              </a:p>
              <a:p>
                <a:pPr marL="0" indent="0" algn="ctr">
                  <a:buNone/>
                </a:pPr>
                <a:r>
                  <a:rPr lang="en-US" dirty="0">
                    <a:ea typeface="Calibri"/>
                    <a:cs typeface="Calibri"/>
                  </a:rPr>
                  <a:t>expected error in the estimated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libri"/>
                    <a:cs typeface="Calibri"/>
                  </a:rPr>
                  <a:t>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libri"/>
                    <a:cs typeface="Calibri"/>
                  </a:rPr>
                  <a:t> is</a:t>
                </a:r>
              </a:p>
              <a:p>
                <a:pPr marL="0" indent="0" algn="ctr">
                  <a:buNone/>
                </a:pPr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)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𝑡</m:t>
                      </m:r>
                    </m:oMath>
                  </m:oMathPara>
                </a14:m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>
                    <a:ea typeface="Calibri"/>
                    <a:cs typeface="Calibri"/>
                  </a:rPr>
                  <a:t> is the variance in the rate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𝑡</m:t>
                    </m:r>
                  </m:oMath>
                </a14:m>
                <a:r>
                  <a:rPr lang="en-US" dirty="0">
                    <a:ea typeface="Calibri"/>
                    <a:cs typeface="Calibri"/>
                  </a:rPr>
                  <a:t> is the unmonitored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519845-0934-88CA-06BD-FE73245E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47" y="2264734"/>
                <a:ext cx="10515600" cy="3913175"/>
              </a:xfrm>
              <a:prstGeom prst="rect">
                <a:avLst/>
              </a:prstGeom>
              <a:blipFill>
                <a:blip r:embed="rId3"/>
                <a:stretch>
                  <a:fillRect t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33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06E7F-580E-5C0B-E266-9ACA6A32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B4C9AF6-CD83-6D4A-A34D-674A2EE8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Tracking Variance with Welford’s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2FB90-4BFC-3ED6-B3E9-3CA6B8E3ED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147" y="182657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ea typeface="Calibri"/>
                    <a:cs typeface="Calibri"/>
                  </a:rPr>
                  <a:t>Traditional computations of variance require two passes</a:t>
                </a:r>
              </a:p>
              <a:p>
                <a:pPr lvl="1"/>
                <a:r>
                  <a:rPr lang="en-US" dirty="0">
                    <a:ea typeface="Calibri"/>
                    <a:cs typeface="Calibri"/>
                  </a:rPr>
                  <a:t>First: compute sample mean</a:t>
                </a:r>
              </a:p>
              <a:p>
                <a:pPr lvl="1"/>
                <a:r>
                  <a:rPr lang="en-US" dirty="0">
                    <a:ea typeface="Calibri"/>
                    <a:cs typeface="Calibri"/>
                  </a:rPr>
                  <a:t>Second: compute sum of square deviations from sample mean</a:t>
                </a:r>
              </a:p>
              <a:p>
                <a:r>
                  <a:rPr lang="en-US" dirty="0">
                    <a:ea typeface="Calibri"/>
                    <a:cs typeface="Calibri"/>
                  </a:rPr>
                  <a:t>Tintin uses weighted version of Welford’s method instead</a:t>
                </a:r>
              </a:p>
              <a:p>
                <a:pPr lvl="1"/>
                <a:r>
                  <a:rPr lang="en-US" dirty="0">
                    <a:ea typeface="Calibri"/>
                    <a:cs typeface="Calibri"/>
                  </a:rPr>
                  <a:t>Single-pass method</a:t>
                </a:r>
              </a:p>
              <a:p>
                <a:pPr lvl="1"/>
                <a:r>
                  <a:rPr lang="en-US" dirty="0">
                    <a:ea typeface="Calibri"/>
                    <a:cs typeface="Calibri"/>
                  </a:rPr>
                  <a:t>Variance updated in constant time as new samples collected</a:t>
                </a:r>
              </a:p>
              <a:p>
                <a:pPr lvl="1"/>
                <a:r>
                  <a:rPr lang="en-US" dirty="0">
                    <a:ea typeface="Calibri"/>
                    <a:cs typeface="Calibri"/>
                  </a:rPr>
                  <a:t>Does not require storing complete measurement history</a:t>
                </a:r>
              </a:p>
              <a:p>
                <a:pPr marL="0" indent="0">
                  <a:buNone/>
                </a:pPr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×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r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r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libri"/>
                  <a:cs typeface="Calibri"/>
                </a:endParaRPr>
              </a:p>
              <a:p>
                <a:pPr lvl="1"/>
                <a:endParaRPr lang="en-US" dirty="0">
                  <a:ea typeface="Calibri"/>
                  <a:cs typeface="Calibri"/>
                </a:endParaRPr>
              </a:p>
              <a:p>
                <a:pPr lvl="1"/>
                <a:endParaRPr lang="en-US" dirty="0"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2FB90-4BFC-3ED6-B3E9-3CA6B8E3E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47" y="1826572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7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A60A3-0128-556E-7F75-DD70A077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8BEA2EE-5552-E88C-D077-F4F59802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Comparison of Variance Tracking Overheads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E1340C-FFDB-B26A-3328-D20DD1C439EA}"/>
              </a:ext>
            </a:extLst>
          </p:cNvPr>
          <p:cNvSpPr txBox="1">
            <a:spLocks/>
          </p:cNvSpPr>
          <p:nvPr/>
        </p:nvSpPr>
        <p:spPr>
          <a:xfrm>
            <a:off x="445608" y="1849655"/>
            <a:ext cx="54660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Implement in Linux kernel module</a:t>
            </a:r>
          </a:p>
          <a:p>
            <a:r>
              <a:rPr lang="en-US" dirty="0">
                <a:ea typeface="Calibri"/>
                <a:cs typeface="Calibri"/>
              </a:rPr>
              <a:t>Run on Raspberry Pi 3B+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9BE1F-76E8-9C52-C7FB-341B5BC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07" y="2262946"/>
            <a:ext cx="6664841" cy="4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AD5A-AD45-6837-1856-64604A553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1680DF0-DB6D-0E43-B737-5BF17B54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Tintin Reports Uncertainty to </a:t>
            </a:r>
            <a:r>
              <a:rPr lang="en-US" dirty="0" err="1">
                <a:solidFill>
                  <a:srgbClr val="971B2F"/>
                </a:solidFill>
              </a:rPr>
              <a:t>Userspace</a:t>
            </a:r>
            <a:endParaRPr lang="en-US" dirty="0">
              <a:solidFill>
                <a:srgbClr val="971B2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8A37FD-EAD5-D3A5-5716-E5F3FA6C430D}"/>
              </a:ext>
            </a:extLst>
          </p:cNvPr>
          <p:cNvSpPr txBox="1">
            <a:spLocks/>
          </p:cNvSpPr>
          <p:nvPr/>
        </p:nvSpPr>
        <p:spPr>
          <a:xfrm>
            <a:off x="133970" y="2438078"/>
            <a:ext cx="5735782" cy="14245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a typeface="Calibri"/>
                <a:cs typeface="Calibri"/>
              </a:rPr>
              <a:t>Model-based approaches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Data-driven learning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Uncertainty as additional model inputs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3B502D-AF7F-3D77-D8A3-1147816C1DA4}"/>
              </a:ext>
            </a:extLst>
          </p:cNvPr>
          <p:cNvSpPr txBox="1">
            <a:spLocks/>
          </p:cNvSpPr>
          <p:nvPr/>
        </p:nvSpPr>
        <p:spPr>
          <a:xfrm>
            <a:off x="122189" y="4471985"/>
            <a:ext cx="5973040" cy="1424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a typeface="Calibri"/>
                <a:cs typeface="Calibri"/>
              </a:rPr>
              <a:t>Rule-based approaches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Procedural logic based on domain expertise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Uncertainty can be used in additional conditional logic</a:t>
            </a:r>
          </a:p>
        </p:txBody>
      </p:sp>
      <p:pic>
        <p:nvPicPr>
          <p:cNvPr id="7" name="Picture 6" descr="A close-up of a computer code&#10;&#10;AI-generated content may be incorrect.">
            <a:extLst>
              <a:ext uri="{FF2B5EF4-FFF2-40B4-BE49-F238E27FC236}">
                <a16:creationId xmlns:a16="http://schemas.microsoft.com/office/drawing/2014/main" id="{28DF2EDB-BE6C-95D8-F783-409B6C33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839" y="5037556"/>
            <a:ext cx="4916632" cy="11681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8C3FC76-29C0-9BE5-52BD-A7E91676AC22}"/>
              </a:ext>
            </a:extLst>
          </p:cNvPr>
          <p:cNvGrpSpPr/>
          <p:nvPr/>
        </p:nvGrpSpPr>
        <p:grpSpPr>
          <a:xfrm>
            <a:off x="6096772" y="2021968"/>
            <a:ext cx="5176193" cy="2504480"/>
            <a:chOff x="6096772" y="2021968"/>
            <a:chExt cx="5176193" cy="25044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7EEC99-57A1-3574-C70F-E1F70054AFEA}"/>
                </a:ext>
              </a:extLst>
            </p:cNvPr>
            <p:cNvSpPr/>
            <p:nvPr/>
          </p:nvSpPr>
          <p:spPr>
            <a:xfrm>
              <a:off x="9483038" y="3006391"/>
              <a:ext cx="1789927" cy="73857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03A30C-997D-F418-7EE5-B5FABBA3F8C8}"/>
                </a:ext>
              </a:extLst>
            </p:cNvPr>
            <p:cNvSpPr txBox="1"/>
            <p:nvPr/>
          </p:nvSpPr>
          <p:spPr>
            <a:xfrm>
              <a:off x="9782947" y="3241169"/>
              <a:ext cx="11852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ea typeface="Calibri"/>
                  <a:cs typeface="Calibri"/>
                </a:rPr>
                <a:t>ML Model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E1146F-41CA-6E33-ED80-093CCBC75C66}"/>
                </a:ext>
              </a:extLst>
            </p:cNvPr>
            <p:cNvSpPr txBox="1"/>
            <p:nvPr/>
          </p:nvSpPr>
          <p:spPr>
            <a:xfrm>
              <a:off x="6096772" y="2021968"/>
              <a:ext cx="2613968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ea typeface="Calibri"/>
                  <a:cs typeface="Calibri"/>
                </a:rPr>
                <a:t>cache-misses</a:t>
              </a:r>
            </a:p>
            <a:p>
              <a:r>
                <a:rPr lang="en-US" dirty="0">
                  <a:ea typeface="Calibri"/>
                  <a:cs typeface="Calibri"/>
                </a:rPr>
                <a:t>bus-cycles</a:t>
              </a:r>
            </a:p>
            <a:p>
              <a:r>
                <a:rPr lang="en-US" dirty="0">
                  <a:ea typeface="Calibri"/>
                  <a:cs typeface="Calibri"/>
                </a:rPr>
                <a:t>TLB-misses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A47A6A-BE12-B26B-B649-2BE9DDFA4363}"/>
                </a:ext>
              </a:extLst>
            </p:cNvPr>
            <p:cNvSpPr txBox="1"/>
            <p:nvPr/>
          </p:nvSpPr>
          <p:spPr>
            <a:xfrm>
              <a:off x="6096772" y="3603118"/>
              <a:ext cx="2613968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ea typeface="Calibri"/>
                  <a:cs typeface="Calibri"/>
                </a:rPr>
                <a:t>cache-misses uncertainty</a:t>
              </a:r>
            </a:p>
            <a:p>
              <a:r>
                <a:rPr lang="en-US" dirty="0">
                  <a:ea typeface="Calibri"/>
                  <a:cs typeface="Calibri"/>
                </a:rPr>
                <a:t>bus-cycles uncertainty</a:t>
              </a:r>
            </a:p>
            <a:p>
              <a:r>
                <a:rPr lang="en-US" dirty="0">
                  <a:ea typeface="Calibri"/>
                  <a:cs typeface="Calibri"/>
                </a:rPr>
                <a:t>TLB-misses uncertainty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6184599-9E2D-6C9E-15C2-0AEE05896840}"/>
                </a:ext>
              </a:extLst>
            </p:cNvPr>
            <p:cNvCxnSpPr/>
            <p:nvPr/>
          </p:nvCxnSpPr>
          <p:spPr>
            <a:xfrm>
              <a:off x="8746524" y="2530398"/>
              <a:ext cx="710513" cy="7414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935DA61-41F9-8EFE-5CBB-6A60D57E6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6999" y="3538502"/>
              <a:ext cx="729563" cy="411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8CB44F-F23E-EF46-A3AA-B9E5F439BA61}"/>
                </a:ext>
              </a:extLst>
            </p:cNvPr>
            <p:cNvSpPr txBox="1"/>
            <p:nvPr/>
          </p:nvSpPr>
          <p:spPr>
            <a:xfrm>
              <a:off x="8887597" y="2174368"/>
              <a:ext cx="118521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original</a:t>
              </a:r>
            </a:p>
            <a:p>
              <a:pPr algn="ctr"/>
              <a:r>
                <a:rPr lang="en-US" dirty="0">
                  <a:ea typeface="Calibri"/>
                  <a:cs typeface="Calibri"/>
                </a:rPr>
                <a:t>inputs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A438F5-12D6-978C-2197-4555D1C465C3}"/>
                </a:ext>
              </a:extLst>
            </p:cNvPr>
            <p:cNvSpPr txBox="1"/>
            <p:nvPr/>
          </p:nvSpPr>
          <p:spPr>
            <a:xfrm>
              <a:off x="8887597" y="3879343"/>
              <a:ext cx="118521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additional</a:t>
              </a:r>
            </a:p>
            <a:p>
              <a:pPr algn="ctr"/>
              <a:r>
                <a:rPr lang="en-US" dirty="0">
                  <a:ea typeface="Calibri"/>
                  <a:cs typeface="Calibri"/>
                </a:rPr>
                <a:t>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2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D5F4F-C69B-0847-4B46-D55C31528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5A97-E136-0C0A-0AD6-DD04EBF5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Tintin’s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EDED7B-ED72-4F09-AB8C-E96AC0B1D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0213"/>
            <a:ext cx="10804451" cy="3896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Perform rate-based interpolation of multiplexed event counts</a:t>
            </a:r>
          </a:p>
          <a:p>
            <a:endParaRPr lang="en-US" sz="3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Track and report uncertainty in the estimate</a:t>
            </a:r>
          </a:p>
          <a:p>
            <a:endParaRPr lang="en-US" sz="3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Schedule to minimize uncertainty in a derived metric</a:t>
            </a:r>
          </a:p>
          <a:p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087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64C3-FB21-DF81-A34A-F8E1EED9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B697EB0-B105-5613-9C3D-F5F494CE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783186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Uncertainty in Input </a:t>
            </a:r>
            <a:r>
              <a:rPr lang="en-US" dirty="0">
                <a:solidFill>
                  <a:srgbClr val="971B2F"/>
                </a:solidFill>
                <a:sym typeface="Wingdings" panose="05000000000000000000" pitchFamily="2" charset="2"/>
              </a:rPr>
              <a:t> Uncertainty in Output</a:t>
            </a:r>
            <a:endParaRPr lang="en-US" dirty="0">
              <a:solidFill>
                <a:srgbClr val="971B2F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D57D7D-F55A-394C-82D9-9D35B26932C1}"/>
              </a:ext>
            </a:extLst>
          </p:cNvPr>
          <p:cNvGrpSpPr/>
          <p:nvPr/>
        </p:nvGrpSpPr>
        <p:grpSpPr>
          <a:xfrm>
            <a:off x="2007010" y="2286000"/>
            <a:ext cx="8423530" cy="2381693"/>
            <a:chOff x="2007010" y="2286000"/>
            <a:chExt cx="8423530" cy="23816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DFD5DA-5E3E-792A-3E95-791DACC39549}"/>
                </a:ext>
              </a:extLst>
            </p:cNvPr>
            <p:cNvSpPr txBox="1"/>
            <p:nvPr/>
          </p:nvSpPr>
          <p:spPr>
            <a:xfrm>
              <a:off x="2007010" y="2876680"/>
              <a:ext cx="1914575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ea typeface="Calibri"/>
                  <a:cs typeface="Calibri"/>
                </a:rPr>
                <a:t>cache-misses</a:t>
              </a:r>
            </a:p>
            <a:p>
              <a:r>
                <a:rPr lang="en-US" sz="2400" dirty="0">
                  <a:ea typeface="Calibri"/>
                  <a:cs typeface="Calibri"/>
                </a:rPr>
                <a:t>bus-cycles</a:t>
              </a:r>
            </a:p>
            <a:p>
              <a:r>
                <a:rPr lang="en-US" sz="2400" dirty="0">
                  <a:ea typeface="Calibri"/>
                  <a:cs typeface="Calibri"/>
                </a:rPr>
                <a:t>TLB-misses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D236C2-6E7D-FE70-F581-A335A0592D6A}"/>
                </a:ext>
              </a:extLst>
            </p:cNvPr>
            <p:cNvCxnSpPr>
              <a:cxnSpLocks/>
              <a:stCxn id="10" idx="3"/>
              <a:endCxn id="8" idx="1"/>
            </p:cNvCxnSpPr>
            <p:nvPr/>
          </p:nvCxnSpPr>
          <p:spPr>
            <a:xfrm>
              <a:off x="3921585" y="3476845"/>
              <a:ext cx="1372225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9B1257-A911-000C-43F9-A285E73FD0AC}"/>
                </a:ext>
              </a:extLst>
            </p:cNvPr>
            <p:cNvCxnSpPr>
              <a:cxnSpLocks/>
              <a:stCxn id="8" idx="3"/>
              <a:endCxn id="21" idx="1"/>
            </p:cNvCxnSpPr>
            <p:nvPr/>
          </p:nvCxnSpPr>
          <p:spPr>
            <a:xfrm flipV="1">
              <a:off x="7083737" y="3476846"/>
              <a:ext cx="143458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9CF935-B39D-DD0C-A029-4A18B84F4C1C}"/>
                </a:ext>
              </a:extLst>
            </p:cNvPr>
            <p:cNvSpPr txBox="1"/>
            <p:nvPr/>
          </p:nvSpPr>
          <p:spPr>
            <a:xfrm>
              <a:off x="8518321" y="3061347"/>
              <a:ext cx="1912219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ea typeface="Calibri"/>
                  <a:cs typeface="Calibri"/>
                </a:rPr>
                <a:t>Latency Sensitivity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552A24-BCEA-3E71-46C7-3DC12A79D53C}"/>
                </a:ext>
              </a:extLst>
            </p:cNvPr>
            <p:cNvGrpSpPr/>
            <p:nvPr/>
          </p:nvGrpSpPr>
          <p:grpSpPr>
            <a:xfrm>
              <a:off x="5293810" y="2286000"/>
              <a:ext cx="1789927" cy="2381693"/>
              <a:chOff x="5293810" y="2286000"/>
              <a:chExt cx="1789927" cy="238169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2A6C5B-77CC-7D6C-460C-DA18C7242B8B}"/>
                  </a:ext>
                </a:extLst>
              </p:cNvPr>
              <p:cNvSpPr/>
              <p:nvPr/>
            </p:nvSpPr>
            <p:spPr>
              <a:xfrm>
                <a:off x="5293810" y="2286000"/>
                <a:ext cx="1789927" cy="238169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290D48-DD78-E532-C5BB-F95BCB87CEDD}"/>
                  </a:ext>
                </a:extLst>
              </p:cNvPr>
              <p:cNvSpPr txBox="1"/>
              <p:nvPr/>
            </p:nvSpPr>
            <p:spPr>
              <a:xfrm>
                <a:off x="5444986" y="2366083"/>
                <a:ext cx="1487573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ea typeface="Calibri"/>
                    <a:cs typeface="Calibri"/>
                  </a:rPr>
                  <a:t>ML Model</a:t>
                </a:r>
                <a:endParaRPr lang="en-US" sz="2400" dirty="0"/>
              </a:p>
            </p:txBody>
          </p:sp>
          <p:pic>
            <p:nvPicPr>
              <p:cNvPr id="28" name="Picture 27" descr="A screenshot of a video game&#10;&#10;AI-generated content may be incorrect.">
                <a:extLst>
                  <a:ext uri="{FF2B5EF4-FFF2-40B4-BE49-F238E27FC236}">
                    <a16:creationId xmlns:a16="http://schemas.microsoft.com/office/drawing/2014/main" id="{BFD8E46E-9BD0-9504-33DA-B6EFF3350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41"/>
              <a:stretch/>
            </p:blipFill>
            <p:spPr>
              <a:xfrm>
                <a:off x="5344028" y="2907830"/>
                <a:ext cx="1739709" cy="1755542"/>
              </a:xfrm>
              <a:prstGeom prst="rect">
                <a:avLst/>
              </a:prstGeom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1F853A2-74D1-201A-ACD9-BEAFD82E7080}"/>
              </a:ext>
            </a:extLst>
          </p:cNvPr>
          <p:cNvSpPr txBox="1"/>
          <p:nvPr/>
        </p:nvSpPr>
        <p:spPr>
          <a:xfrm>
            <a:off x="7801029" y="4015953"/>
            <a:ext cx="3072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Goal: Minimize Output Error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1A4B52-EEBB-7E37-5C1E-A9A17A07F80B}"/>
              </a:ext>
            </a:extLst>
          </p:cNvPr>
          <p:cNvSpPr txBox="1"/>
          <p:nvPr/>
        </p:nvSpPr>
        <p:spPr>
          <a:xfrm>
            <a:off x="7801029" y="5665177"/>
            <a:ext cx="3072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Minimize Output Variance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701275B-93A2-85F3-3CB5-2AE1C6429A67}"/>
              </a:ext>
            </a:extLst>
          </p:cNvPr>
          <p:cNvCxnSpPr>
            <a:stCxn id="39" idx="2"/>
            <a:endCxn id="41" idx="0"/>
          </p:cNvCxnSpPr>
          <p:nvPr/>
        </p:nvCxnSpPr>
        <p:spPr>
          <a:xfrm>
            <a:off x="9337434" y="5093171"/>
            <a:ext cx="0" cy="57200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EF8BC7-4B6A-3BB0-CA5C-4313BE37EEBA}"/>
              </a:ext>
            </a:extLst>
          </p:cNvPr>
          <p:cNvSpPr txBox="1"/>
          <p:nvPr/>
        </p:nvSpPr>
        <p:spPr>
          <a:xfrm>
            <a:off x="4114537" y="4804346"/>
            <a:ext cx="4148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Weighted by sensitivity (Sobol Indices)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86A436-4108-66E2-8A1A-8E8B05D1E9B3}"/>
              </a:ext>
            </a:extLst>
          </p:cNvPr>
          <p:cNvSpPr txBox="1"/>
          <p:nvPr/>
        </p:nvSpPr>
        <p:spPr>
          <a:xfrm>
            <a:off x="1427892" y="5673833"/>
            <a:ext cx="3072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Minimize Total Input Variance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8A10E8-31D2-02DE-5544-0BD81CC72A32}"/>
              </a:ext>
            </a:extLst>
          </p:cNvPr>
          <p:cNvCxnSpPr>
            <a:cxnSpLocks/>
            <a:stCxn id="41" idx="1"/>
            <a:endCxn id="46" idx="3"/>
          </p:cNvCxnSpPr>
          <p:nvPr/>
        </p:nvCxnSpPr>
        <p:spPr>
          <a:xfrm flipH="1">
            <a:off x="4500702" y="6203786"/>
            <a:ext cx="3300327" cy="865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1BCF39D-B1AE-C5AE-276D-592E0BBF1559}"/>
              </a:ext>
            </a:extLst>
          </p:cNvPr>
          <p:cNvCxnSpPr>
            <a:cxnSpLocks/>
            <a:stCxn id="46" idx="0"/>
            <a:endCxn id="10" idx="2"/>
          </p:cNvCxnSpPr>
          <p:nvPr/>
        </p:nvCxnSpPr>
        <p:spPr>
          <a:xfrm flipV="1">
            <a:off x="2964297" y="4077009"/>
            <a:ext cx="1" cy="159682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E925A0D-8891-3F76-D869-641F00929974}"/>
              </a:ext>
            </a:extLst>
          </p:cNvPr>
          <p:cNvSpPr txBox="1">
            <a:spLocks/>
          </p:cNvSpPr>
          <p:nvPr/>
        </p:nvSpPr>
        <p:spPr>
          <a:xfrm>
            <a:off x="838200" y="1281576"/>
            <a:ext cx="10515600" cy="667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Real-Time Systems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C29EAE1-D25F-EF4F-192F-44896162D241}"/>
              </a:ext>
            </a:extLst>
          </p:cNvPr>
          <p:cNvSpPr txBox="1">
            <a:spLocks/>
          </p:cNvSpPr>
          <p:nvPr/>
        </p:nvSpPr>
        <p:spPr>
          <a:xfrm>
            <a:off x="1524000" y="2355809"/>
            <a:ext cx="9144000" cy="4918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Demand efficient + predictable execution times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5105CC6-718B-37B0-CEBE-35D2F10231BE}"/>
              </a:ext>
            </a:extLst>
          </p:cNvPr>
          <p:cNvSpPr txBox="1">
            <a:spLocks/>
          </p:cNvSpPr>
          <p:nvPr/>
        </p:nvSpPr>
        <p:spPr>
          <a:xfrm>
            <a:off x="0" y="3254399"/>
            <a:ext cx="12192000" cy="4918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Hardware access and contention patterns can make this challenging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5752F6-DFD4-3F89-7449-8A72536BD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989"/>
            <a:ext cx="12192000" cy="2485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3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82"/>
    </mc:Choice>
    <mc:Fallback xmlns="">
      <p:transition spd="slow" advTm="74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69D1B-7F18-D964-7579-283B046D1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6617969-7D0F-1229-9CFB-8C49F2D9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Elastic Scheduling to Minimize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ECF55-0F76-8500-5A28-49DD0278A4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147" y="2264734"/>
                <a:ext cx="10515600" cy="40616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ea typeface="Calibri"/>
                    <a:cs typeface="Calibri"/>
                  </a:rPr>
                  <a:t>Recall, expected error (standard deviation) is:</a:t>
                </a:r>
              </a:p>
              <a:p>
                <a:pPr marL="0" indent="0" algn="ctr">
                  <a:buNone/>
                </a:pPr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/>
                              <a:cs typeface="Calibri"/>
                            </a:rPr>
                            <m:t>)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𝑡</m:t>
                      </m:r>
                    </m:oMath>
                  </m:oMathPara>
                </a14:m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  <a:cs typeface="Calibri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𝑡</m:t>
                    </m:r>
                  </m:oMath>
                </a14:m>
                <a:r>
                  <a:rPr lang="en-US" dirty="0">
                    <a:ea typeface="Calibri"/>
                    <a:cs typeface="Calibri"/>
                  </a:rPr>
                  <a:t> is the unmonitored time</a:t>
                </a:r>
              </a:p>
              <a:p>
                <a:pPr marL="0" indent="0" algn="ctr">
                  <a:buNone/>
                </a:pPr>
                <a:endParaRPr lang="en-US" dirty="0">
                  <a:ea typeface="Calibri"/>
                  <a:cs typeface="Calibri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ea typeface="Calibri"/>
                    <a:cs typeface="Calibri"/>
                  </a:rPr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libri"/>
                    <a:cs typeface="Calibri"/>
                  </a:rPr>
                  <a:t> is the utilization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libri"/>
                    <a:cs typeface="Calibri"/>
                  </a:rPr>
                  <a:t> on an HPC</a:t>
                </a:r>
              </a:p>
              <a:p>
                <a:pPr marL="0" indent="0" algn="ctr">
                  <a:buNone/>
                </a:pPr>
                <a:r>
                  <a:rPr lang="en-US" dirty="0">
                    <a:ea typeface="Calibri"/>
                    <a:cs typeface="Calibri"/>
                  </a:rPr>
                  <a:t>Then relative unmonitored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𝑡</m:t>
                    </m:r>
                  </m:oMath>
                </a14:m>
                <a:r>
                  <a:rPr lang="en-US" dirty="0">
                    <a:ea typeface="Calibri"/>
                    <a:cs typeface="Calibri"/>
                  </a:rPr>
                  <a:t> is (1-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libri"/>
                    <a:cs typeface="Calibri"/>
                  </a:rPr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ECF55-0F76-8500-5A28-49DD0278A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47" y="2264734"/>
                <a:ext cx="10515600" cy="4061638"/>
              </a:xfrm>
              <a:prstGeom prst="rect">
                <a:avLst/>
              </a:prstGeom>
              <a:blipFill>
                <a:blip r:embed="rId3"/>
                <a:stretch>
                  <a:fillRect t="-2553" b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0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4143C-5F9A-F031-E960-50A214935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12BE575-0D09-ED46-4792-B04EFC5A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Elastic Scheduling to Minimize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A2893-A272-5D9F-A400-E34D5A00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26" y="2173458"/>
            <a:ext cx="10234547" cy="34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356B8-7553-968D-DEAA-B3721A004F89}"/>
              </a:ext>
            </a:extLst>
          </p:cNvPr>
          <p:cNvSpPr txBox="1"/>
          <p:nvPr/>
        </p:nvSpPr>
        <p:spPr>
          <a:xfrm>
            <a:off x="3677093" y="5640858"/>
            <a:ext cx="3072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Total Available HPCs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05C31A-8AA7-2584-FA7F-D4BF3FCD6EB2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4997302" y="4976037"/>
            <a:ext cx="216196" cy="66482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24E7B-931E-A018-2B96-4F69B399A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16CDC91-9661-E6A6-9145-853B6558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Elastic Scheduling to Minimize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8F1E9-8CA8-26C3-96A5-9F591E10C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26" y="1878390"/>
            <a:ext cx="5879273" cy="1991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0DBFC-2159-8B3B-2F86-F02800015407}"/>
              </a:ext>
            </a:extLst>
          </p:cNvPr>
          <p:cNvSpPr txBox="1"/>
          <p:nvPr/>
        </p:nvSpPr>
        <p:spPr>
          <a:xfrm>
            <a:off x="7616268" y="2171029"/>
            <a:ext cx="4281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Equivalent to elastic scheduling!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55E13-3EF3-B194-84FB-ECBE5B563100}"/>
              </a:ext>
            </a:extLst>
          </p:cNvPr>
          <p:cNvSpPr txBox="1"/>
          <p:nvPr/>
        </p:nvSpPr>
        <p:spPr>
          <a:xfrm>
            <a:off x="0" y="401455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Buttazzo et al. “Elastic task model for adaptive rate control.” RTSS 1998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1089C-A96B-90D2-16B9-4DC0EF0F952E}"/>
              </a:ext>
            </a:extLst>
          </p:cNvPr>
          <p:cNvSpPr txBox="1"/>
          <p:nvPr/>
        </p:nvSpPr>
        <p:spPr>
          <a:xfrm>
            <a:off x="0" y="460151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Chantem et al. “Generalized Elastic Scheduling.” RTSS 2006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7E08C-25FE-8883-4C9D-F938FF711B1B}"/>
              </a:ext>
            </a:extLst>
          </p:cNvPr>
          <p:cNvSpPr txBox="1"/>
          <p:nvPr/>
        </p:nvSpPr>
        <p:spPr>
          <a:xfrm>
            <a:off x="0" y="520558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We can solve in quasilinear time in the number of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33FB4-74D6-2FFF-D2D9-01D65E6119ED}"/>
              </a:ext>
            </a:extLst>
          </p:cNvPr>
          <p:cNvSpPr txBox="1"/>
          <p:nvPr/>
        </p:nvSpPr>
        <p:spPr>
          <a:xfrm>
            <a:off x="0" y="599433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Sudvarg et al. “Improved Implicit-Deadline Elastic Scheduling.” SIES 2024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3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232D-7CB1-6206-F828-03AF2D711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and Case Studies</a:t>
            </a:r>
          </a:p>
        </p:txBody>
      </p:sp>
    </p:spTree>
    <p:extLst>
      <p:ext uri="{BB962C8B-B14F-4D97-AF65-F5344CB8AC3E}">
        <p14:creationId xmlns:p14="http://schemas.microsoft.com/office/powerpoint/2010/main" val="926870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18E3-31DD-AD73-03C6-4CD421FF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F1FA0D3-1425-3EA1-77A5-C8EC8828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Accuracy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0E4474-0A0E-8D16-EF5F-571E071DA8F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6714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CPU SPEC 2017 benchmark</a:t>
            </a:r>
          </a:p>
          <a:p>
            <a:r>
              <a:rPr lang="en-US" dirty="0">
                <a:ea typeface="Calibri"/>
                <a:cs typeface="Calibri"/>
              </a:rPr>
              <a:t>Different numbers of events</a:t>
            </a:r>
          </a:p>
        </p:txBody>
      </p:sp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D627C39B-1369-8573-D03D-EDD43DCC5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8497"/>
          <a:stretch/>
        </p:blipFill>
        <p:spPr>
          <a:xfrm>
            <a:off x="7142018" y="1976799"/>
            <a:ext cx="4419600" cy="30741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968F6B-4871-BF70-2D1C-B1562E59D064}"/>
              </a:ext>
            </a:extLst>
          </p:cNvPr>
          <p:cNvCxnSpPr>
            <a:cxnSpLocks/>
          </p:cNvCxnSpPr>
          <p:nvPr/>
        </p:nvCxnSpPr>
        <p:spPr>
          <a:xfrm flipH="1">
            <a:off x="5861162" y="2773465"/>
            <a:ext cx="5173854" cy="1564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A2E63-3920-C017-612F-C6649B8E7A26}"/>
              </a:ext>
            </a:extLst>
          </p:cNvPr>
          <p:cNvCxnSpPr>
            <a:cxnSpLocks/>
          </p:cNvCxnSpPr>
          <p:nvPr/>
        </p:nvCxnSpPr>
        <p:spPr>
          <a:xfrm flipH="1">
            <a:off x="5861280" y="4045883"/>
            <a:ext cx="5350420" cy="210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55ED74-1928-35D9-80DF-BE97D5D6B933}"/>
              </a:ext>
            </a:extLst>
          </p:cNvPr>
          <p:cNvSpPr txBox="1"/>
          <p:nvPr/>
        </p:nvSpPr>
        <p:spPr>
          <a:xfrm>
            <a:off x="2504153" y="3283874"/>
            <a:ext cx="284394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zh-CN" altLang="en-US" sz="2200" dirty="0">
                <a:ea typeface="等线"/>
              </a:rPr>
              <a:t>Error </a:t>
            </a:r>
            <a:r>
              <a:rPr lang="en-US" altLang="zh-CN" sz="2200" dirty="0">
                <a:ea typeface="等线"/>
              </a:rPr>
              <a:t>reduction</a:t>
            </a:r>
            <a:r>
              <a:rPr lang="zh-CN" altLang="en-US" sz="2200" dirty="0">
                <a:ea typeface="等线"/>
              </a:rPr>
              <a:t> </a:t>
            </a:r>
            <a:r>
              <a:rPr lang="en-US" altLang="zh-CN" sz="2200" dirty="0">
                <a:ea typeface="等线"/>
              </a:rPr>
              <a:t>-</a:t>
            </a:r>
            <a:endParaRPr lang="en-US" altLang="zh-CN" dirty="0"/>
          </a:p>
          <a:p>
            <a:pPr lvl="1"/>
            <a:r>
              <a:rPr lang="zh-CN" altLang="en-US" sz="2200" dirty="0">
                <a:solidFill>
                  <a:srgbClr val="00B050"/>
                </a:solidFill>
                <a:ea typeface="等线"/>
                <a:cs typeface="Calibri"/>
              </a:rPr>
              <a:t> </a:t>
            </a:r>
            <a:r>
              <a:rPr lang="zh-CN" altLang="en-US" sz="2200" dirty="0">
                <a:solidFill>
                  <a:srgbClr val="FF0000"/>
                </a:solidFill>
                <a:ea typeface="等线"/>
                <a:cs typeface="Calibri"/>
              </a:rPr>
              <a:t>~2</a:t>
            </a:r>
            <a:r>
              <a:rPr lang="en-US" altLang="zh-CN" sz="2200" dirty="0">
                <a:solidFill>
                  <a:srgbClr val="FF0000"/>
                </a:solidFill>
                <a:ea typeface="等线"/>
                <a:cs typeface="Calibri"/>
              </a:rPr>
              <a:t>5</a:t>
            </a:r>
            <a:r>
              <a:rPr lang="zh-CN" altLang="en-US" sz="2200" dirty="0">
                <a:solidFill>
                  <a:srgbClr val="FF0000"/>
                </a:solidFill>
                <a:ea typeface="等线"/>
                <a:cs typeface="Calibri"/>
              </a:rPr>
              <a:t>%</a:t>
            </a:r>
            <a:r>
              <a:rPr lang="zh-CN" altLang="en-US" sz="2200" dirty="0">
                <a:solidFill>
                  <a:srgbClr val="00B050"/>
                </a:solidFill>
                <a:ea typeface="等线"/>
                <a:cs typeface="Calibri"/>
              </a:rPr>
              <a:t> </a:t>
            </a:r>
            <a:r>
              <a:rPr lang="zh-CN" altLang="en-US" sz="2200" dirty="0">
                <a:ea typeface="等线"/>
                <a:cs typeface="Calibri"/>
              </a:rPr>
              <a:t>-&gt;</a:t>
            </a:r>
            <a:r>
              <a:rPr lang="zh-CN" altLang="en-US" sz="2200" dirty="0">
                <a:solidFill>
                  <a:srgbClr val="00B050"/>
                </a:solidFill>
                <a:ea typeface="等线"/>
                <a:cs typeface="Calibri"/>
              </a:rPr>
              <a:t> ~5%</a:t>
            </a:r>
            <a:endParaRPr lang="zh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4B565-0CCC-0708-2CD7-8B21E6E65758}"/>
              </a:ext>
            </a:extLst>
          </p:cNvPr>
          <p:cNvSpPr txBox="1"/>
          <p:nvPr/>
        </p:nvSpPr>
        <p:spPr>
          <a:xfrm>
            <a:off x="5541208" y="2225632"/>
            <a:ext cx="1110343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Linux perf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992E1-F99A-B6C0-D745-879C216A7433}"/>
              </a:ext>
            </a:extLst>
          </p:cNvPr>
          <p:cNvSpPr txBox="1"/>
          <p:nvPr/>
        </p:nvSpPr>
        <p:spPr>
          <a:xfrm>
            <a:off x="5511520" y="4254943"/>
            <a:ext cx="1110343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Tintin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8AF6C6-C156-ADA3-0272-DDE7E8DB9F70}"/>
              </a:ext>
            </a:extLst>
          </p:cNvPr>
          <p:cNvCxnSpPr>
            <a:cxnSpLocks/>
          </p:cNvCxnSpPr>
          <p:nvPr/>
        </p:nvCxnSpPr>
        <p:spPr>
          <a:xfrm flipH="1">
            <a:off x="5859608" y="2893322"/>
            <a:ext cx="15986" cy="10736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6BDE50-56F5-21A6-1467-940F18ED8540}"/>
              </a:ext>
            </a:extLst>
          </p:cNvPr>
          <p:cNvSpPr txBox="1"/>
          <p:nvPr/>
        </p:nvSpPr>
        <p:spPr>
          <a:xfrm>
            <a:off x="8761228" y="4871684"/>
            <a:ext cx="2087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Number of Events</a:t>
            </a:r>
          </a:p>
        </p:txBody>
      </p:sp>
    </p:spTree>
    <p:extLst>
      <p:ext uri="{BB962C8B-B14F-4D97-AF65-F5344CB8AC3E}">
        <p14:creationId xmlns:p14="http://schemas.microsoft.com/office/powerpoint/2010/main" val="16566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0B34-30D0-B3D8-8086-3CEFF2841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8A43E49-31BB-97E7-0ECC-E49C8EE3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Overhead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93B6F-1562-1E21-2484-C014DF36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28" y="2178222"/>
            <a:ext cx="6680200" cy="354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E3E77-1CE2-8356-24E5-C518D8355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28" y="2030928"/>
            <a:ext cx="1117600" cy="2933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EC8C2D-E4B4-E4D4-4080-A74CB537A9AD}"/>
              </a:ext>
            </a:extLst>
          </p:cNvPr>
          <p:cNvCxnSpPr>
            <a:cxnSpLocks/>
          </p:cNvCxnSpPr>
          <p:nvPr/>
        </p:nvCxnSpPr>
        <p:spPr>
          <a:xfrm flipH="1">
            <a:off x="3703129" y="4335496"/>
            <a:ext cx="142767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A74105-D466-A018-F18D-96CE09DFDDBF}"/>
              </a:ext>
            </a:extLst>
          </p:cNvPr>
          <p:cNvCxnSpPr>
            <a:cxnSpLocks/>
          </p:cNvCxnSpPr>
          <p:nvPr/>
        </p:nvCxnSpPr>
        <p:spPr>
          <a:xfrm flipH="1" flipV="1">
            <a:off x="3703129" y="4180301"/>
            <a:ext cx="1570879" cy="422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5D1522E-D110-29E7-5428-E7D806B95C75}"/>
              </a:ext>
            </a:extLst>
          </p:cNvPr>
          <p:cNvSpPr txBox="1"/>
          <p:nvPr/>
        </p:nvSpPr>
        <p:spPr>
          <a:xfrm>
            <a:off x="2646520" y="4341888"/>
            <a:ext cx="1110343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Linux perf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4384B-EED3-E865-1E9B-B04C581A34FE}"/>
              </a:ext>
            </a:extLst>
          </p:cNvPr>
          <p:cNvSpPr txBox="1"/>
          <p:nvPr/>
        </p:nvSpPr>
        <p:spPr>
          <a:xfrm>
            <a:off x="3104372" y="3739057"/>
            <a:ext cx="1110343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Tintin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8A52C3-8EEB-8089-26D2-BF43ED8428A1}"/>
              </a:ext>
            </a:extLst>
          </p:cNvPr>
          <p:cNvCxnSpPr>
            <a:cxnSpLocks/>
          </p:cNvCxnSpPr>
          <p:nvPr/>
        </p:nvCxnSpPr>
        <p:spPr>
          <a:xfrm>
            <a:off x="3477915" y="4104817"/>
            <a:ext cx="0" cy="32677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952830-4306-B9E9-FBA7-D001C3A672DC}"/>
              </a:ext>
            </a:extLst>
          </p:cNvPr>
          <p:cNvSpPr txBox="1"/>
          <p:nvPr/>
        </p:nvSpPr>
        <p:spPr>
          <a:xfrm>
            <a:off x="177817" y="3622006"/>
            <a:ext cx="284394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altLang="zh-CN" sz="2200" dirty="0">
                <a:ea typeface="等线"/>
              </a:rPr>
              <a:t>runtime</a:t>
            </a:r>
            <a:r>
              <a:rPr lang="zh-CN" altLang="en-US" sz="2200" dirty="0">
                <a:ea typeface="等线"/>
              </a:rPr>
              <a:t> </a:t>
            </a:r>
            <a:r>
              <a:rPr lang="en-US" altLang="zh-CN" sz="2200" dirty="0">
                <a:ea typeface="等线"/>
              </a:rPr>
              <a:t>overhead</a:t>
            </a:r>
            <a:r>
              <a:rPr lang="zh-CN" altLang="en-US" sz="2200" dirty="0">
                <a:ea typeface="等线"/>
              </a:rPr>
              <a:t> </a:t>
            </a:r>
            <a:r>
              <a:rPr lang="en-US" altLang="zh-CN" sz="2200" dirty="0">
                <a:ea typeface="等线"/>
              </a:rPr>
              <a:t>-</a:t>
            </a:r>
            <a:endParaRPr lang="en-US" altLang="zh-CN" dirty="0"/>
          </a:p>
          <a:p>
            <a:pPr lvl="1"/>
            <a:r>
              <a:rPr lang="zh-CN" altLang="en-US" sz="2200" dirty="0">
                <a:solidFill>
                  <a:srgbClr val="00B050"/>
                </a:solidFill>
                <a:ea typeface="等线"/>
                <a:cs typeface="Calibri"/>
              </a:rPr>
              <a:t> </a:t>
            </a:r>
            <a:r>
              <a:rPr lang="en-US" altLang="zh-CN" sz="2200" dirty="0">
                <a:solidFill>
                  <a:srgbClr val="00B050"/>
                </a:solidFill>
                <a:ea typeface="等线"/>
                <a:cs typeface="Calibri"/>
              </a:rPr>
              <a:t>1.9</a:t>
            </a:r>
            <a:r>
              <a:rPr lang="zh-CN" altLang="en-US" sz="2200" dirty="0">
                <a:solidFill>
                  <a:srgbClr val="00B050"/>
                </a:solidFill>
                <a:ea typeface="等线"/>
                <a:cs typeface="Calibri"/>
              </a:rPr>
              <a:t>% </a:t>
            </a:r>
            <a:r>
              <a:rPr lang="zh-CN" altLang="en-US" sz="2200" dirty="0">
                <a:ea typeface="等线"/>
                <a:cs typeface="Calibri"/>
              </a:rPr>
              <a:t>-&gt;</a:t>
            </a:r>
            <a:r>
              <a:rPr lang="zh-CN" altLang="en-US" sz="2200" dirty="0">
                <a:solidFill>
                  <a:srgbClr val="00B050"/>
                </a:solidFill>
                <a:ea typeface="等线"/>
                <a:cs typeface="Calibri"/>
              </a:rPr>
              <a:t> </a:t>
            </a:r>
            <a:r>
              <a:rPr lang="en-US" altLang="zh-CN" sz="2200" dirty="0">
                <a:solidFill>
                  <a:srgbClr val="FF0000"/>
                </a:solidFill>
                <a:ea typeface="等线"/>
                <a:cs typeface="Calibri"/>
              </a:rPr>
              <a:t>2.4</a:t>
            </a:r>
            <a:r>
              <a:rPr lang="zh-CN" altLang="en-US" sz="2200" dirty="0">
                <a:solidFill>
                  <a:srgbClr val="FF0000"/>
                </a:solidFill>
                <a:ea typeface="等线"/>
                <a:cs typeface="Calibri"/>
              </a:rPr>
              <a:t>%</a:t>
            </a:r>
            <a:endParaRPr 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406C-AA17-7ED8-ECE3-2073D935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432911-C01C-17FF-9F8E-427C8EED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Case Study: Pond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3E63E9-90B1-B266-2B7A-ADC55FCC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076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Pond – ASPLOS' 23</a:t>
            </a:r>
          </a:p>
          <a:p>
            <a:r>
              <a:rPr lang="en-US" dirty="0">
                <a:ea typeface="Calibri"/>
                <a:cs typeface="Calibri"/>
              </a:rPr>
              <a:t>Online resource orchestration</a:t>
            </a:r>
          </a:p>
          <a:p>
            <a:r>
              <a:rPr lang="en-US" dirty="0">
                <a:ea typeface="Calibri"/>
                <a:cs typeface="Calibri"/>
              </a:rPr>
              <a:t>Microsoft Azure team</a:t>
            </a:r>
          </a:p>
          <a:p>
            <a:r>
              <a:rPr lang="en-US" dirty="0">
                <a:ea typeface="Calibri"/>
                <a:cs typeface="Calibri"/>
              </a:rPr>
              <a:t>Predicts how much VM latency affected by pooled vs local memory </a:t>
            </a:r>
          </a:p>
          <a:p>
            <a:r>
              <a:rPr lang="en-US" dirty="0">
                <a:ea typeface="Calibri"/>
                <a:cs typeface="Calibri"/>
              </a:rPr>
              <a:t>Model inputs: 7 derived metrics (20 events on Intel Skylake)</a:t>
            </a:r>
          </a:p>
          <a:p>
            <a:r>
              <a:rPr lang="en-US" dirty="0">
                <a:ea typeface="Calibri"/>
                <a:cs typeface="Calibri"/>
              </a:rPr>
              <a:t>We train 100 random forest regressor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ABBFD-CB8A-576D-AD69-7926454B3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67" y="2049813"/>
            <a:ext cx="5171115" cy="2758374"/>
          </a:xfrm>
          <a:prstGeom prst="rect">
            <a:avLst/>
          </a:prstGeom>
        </p:spPr>
      </p:pic>
      <p:pic>
        <p:nvPicPr>
          <p:cNvPr id="5" name="Picture 4" descr="A group of squares with different colors&#10;&#10;AI-generated content may be incorrect.">
            <a:extLst>
              <a:ext uri="{FF2B5EF4-FFF2-40B4-BE49-F238E27FC236}">
                <a16:creationId xmlns:a16="http://schemas.microsoft.com/office/drawing/2014/main" id="{AF713C2C-B276-6B2C-7F76-86E755C1B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732" y="2690486"/>
            <a:ext cx="533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55BE4-6E43-EDC9-CF06-102F67088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1AB2559-7814-9789-CB13-14040E75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Case Study: Pond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9FAD2-A2FD-B96B-BAD3-7FB1502F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61" y="1593979"/>
            <a:ext cx="5199227" cy="494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2474A1-F6DF-EB32-F2DF-F5C1116DAED8}"/>
              </a:ext>
            </a:extLst>
          </p:cNvPr>
          <p:cNvSpPr/>
          <p:nvPr/>
        </p:nvSpPr>
        <p:spPr>
          <a:xfrm>
            <a:off x="6257800" y="1594261"/>
            <a:ext cx="1546637" cy="4523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518DA0-95F3-D601-AFCA-479D4C0A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6771" cy="4329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Higher score is better</a:t>
            </a:r>
          </a:p>
          <a:p>
            <a:r>
              <a:rPr lang="en-US" dirty="0">
                <a:ea typeface="Calibri"/>
                <a:cs typeface="Calibri"/>
              </a:rPr>
              <a:t>EMON (native) vs Tintin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Tintin outperforms in </a:t>
            </a:r>
            <a:r>
              <a:rPr lang="en-US" b="1" dirty="0">
                <a:solidFill>
                  <a:srgbClr val="00B050"/>
                </a:solidFill>
                <a:ea typeface="Calibri"/>
                <a:cs typeface="Calibri"/>
              </a:rPr>
              <a:t>95%</a:t>
            </a:r>
            <a:r>
              <a:rPr lang="en-US" dirty="0">
                <a:ea typeface="Calibri"/>
                <a:cs typeface="Calibri"/>
              </a:rPr>
              <a:t> cases</a:t>
            </a:r>
          </a:p>
        </p:txBody>
      </p:sp>
    </p:spTree>
    <p:extLst>
      <p:ext uri="{BB962C8B-B14F-4D97-AF65-F5344CB8AC3E}">
        <p14:creationId xmlns:p14="http://schemas.microsoft.com/office/powerpoint/2010/main" val="609355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6755E-B78C-EA46-84CE-75808E4BB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FC3DCA-5F4E-351D-CAD5-CB85718E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Case Study: Pond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DA832-B55E-6476-0FA6-797DA3AD9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61" y="1593979"/>
            <a:ext cx="5199227" cy="4943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8B9163-2DCC-F9EA-C329-DE322F8E0DE4}"/>
              </a:ext>
            </a:extLst>
          </p:cNvPr>
          <p:cNvSpPr/>
          <p:nvPr/>
        </p:nvSpPr>
        <p:spPr>
          <a:xfrm>
            <a:off x="7747164" y="1628897"/>
            <a:ext cx="1546637" cy="4523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1D3214-051F-CA9D-D36D-70CF290A2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6771" cy="4329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Round robin vs Elastic scheduling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Elastic scheduling outperforms in </a:t>
            </a:r>
            <a:r>
              <a:rPr lang="en-US" b="1" dirty="0">
                <a:solidFill>
                  <a:srgbClr val="00B050"/>
                </a:solidFill>
                <a:ea typeface="Calibri"/>
                <a:cs typeface="Calibri"/>
              </a:rPr>
              <a:t>64%</a:t>
            </a:r>
            <a:r>
              <a:rPr lang="en-US" dirty="0">
                <a:ea typeface="Calibri"/>
                <a:cs typeface="Calibri"/>
              </a:rPr>
              <a:t> cases</a:t>
            </a:r>
          </a:p>
        </p:txBody>
      </p:sp>
    </p:spTree>
    <p:extLst>
      <p:ext uri="{BB962C8B-B14F-4D97-AF65-F5344CB8AC3E}">
        <p14:creationId xmlns:p14="http://schemas.microsoft.com/office/powerpoint/2010/main" val="365682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8C7B1-B795-C579-DCCE-AA0FA089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2DC6820-A664-2572-49D8-53D6BEDF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Case Study: Pond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C31BB-AD4B-0618-61C4-6353E826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61" y="1593979"/>
            <a:ext cx="5199227" cy="4943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970951-8D46-4BCF-9317-8A70BAF5E7B4}"/>
              </a:ext>
            </a:extLst>
          </p:cNvPr>
          <p:cNvSpPr/>
          <p:nvPr/>
        </p:nvSpPr>
        <p:spPr>
          <a:xfrm>
            <a:off x="9206221" y="1628897"/>
            <a:ext cx="1546637" cy="4523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8FA2B5-ED97-DC60-249E-D18E8C1F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6771" cy="4329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Is the reported </a:t>
            </a:r>
            <a:r>
              <a:rPr lang="en-US" b="1" dirty="0">
                <a:ea typeface="Calibri"/>
                <a:cs typeface="Calibri"/>
              </a:rPr>
              <a:t>uncertainty </a:t>
            </a:r>
            <a:r>
              <a:rPr lang="en-US" dirty="0">
                <a:ea typeface="Calibri"/>
                <a:cs typeface="Calibri"/>
              </a:rPr>
              <a:t>useful?</a:t>
            </a:r>
          </a:p>
          <a:p>
            <a:r>
              <a:rPr lang="en-US" dirty="0">
                <a:ea typeface="Calibri"/>
                <a:cs typeface="Calibri"/>
              </a:rPr>
              <a:t>Two models trained with and without uncertainty</a:t>
            </a:r>
          </a:p>
          <a:p>
            <a:r>
              <a:rPr lang="en-US" dirty="0">
                <a:ea typeface="Calibri"/>
                <a:cs typeface="Calibri"/>
              </a:rPr>
              <a:t>Uncertainty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improves the results in </a:t>
            </a:r>
            <a:r>
              <a:rPr lang="en-US" b="1" dirty="0">
                <a:solidFill>
                  <a:srgbClr val="00B050"/>
                </a:solidFill>
                <a:ea typeface="Calibri"/>
                <a:cs typeface="Calibri"/>
              </a:rPr>
              <a:t>55%</a:t>
            </a:r>
            <a:r>
              <a:rPr lang="en-US" dirty="0">
                <a:ea typeface="Calibri"/>
                <a:cs typeface="Calibri"/>
              </a:rPr>
              <a:t>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7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8C9FC-BEB2-9821-5544-D285079EB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664A67D-B08D-4073-67A3-A13BC5F4FCEF}"/>
              </a:ext>
            </a:extLst>
          </p:cNvPr>
          <p:cNvSpPr txBox="1">
            <a:spLocks/>
          </p:cNvSpPr>
          <p:nvPr/>
        </p:nvSpPr>
        <p:spPr>
          <a:xfrm>
            <a:off x="838200" y="1281576"/>
            <a:ext cx="10515600" cy="667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Hardware Performance Monitoring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FD721FF-1DF9-D7D5-58AE-E04F4CF9363C}"/>
              </a:ext>
            </a:extLst>
          </p:cNvPr>
          <p:cNvSpPr txBox="1">
            <a:spLocks/>
          </p:cNvSpPr>
          <p:nvPr/>
        </p:nvSpPr>
        <p:spPr>
          <a:xfrm>
            <a:off x="1524000" y="2355809"/>
            <a:ext cx="9144000" cy="4918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Characterize execution patterns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4641670-0FC7-A2B2-75C3-3D0A60729B39}"/>
              </a:ext>
            </a:extLst>
          </p:cNvPr>
          <p:cNvSpPr txBox="1">
            <a:spLocks/>
          </p:cNvSpPr>
          <p:nvPr/>
        </p:nvSpPr>
        <p:spPr>
          <a:xfrm>
            <a:off x="0" y="3254399"/>
            <a:ext cx="12192000" cy="4918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Predict contention</a:t>
            </a:r>
          </a:p>
        </p:txBody>
      </p:sp>
      <p:pic>
        <p:nvPicPr>
          <p:cNvPr id="3" name="Picture 2" descr="A computer chip with a chip and a chip with a chip and a chip with a chip and a chip with a chip and a chip with a chip and a chip with a chip and a chip&#10;&#10;AI-generated content may be incorrect.">
            <a:extLst>
              <a:ext uri="{FF2B5EF4-FFF2-40B4-BE49-F238E27FC236}">
                <a16:creationId xmlns:a16="http://schemas.microsoft.com/office/drawing/2014/main" id="{4866F808-4928-8C7C-1D03-82145FD3E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83" y="4006854"/>
            <a:ext cx="2438095" cy="2438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A9037-AAB8-6DFF-CC33-4B0D329F4750}"/>
              </a:ext>
            </a:extLst>
          </p:cNvPr>
          <p:cNvSpPr txBox="1"/>
          <p:nvPr/>
        </p:nvSpPr>
        <p:spPr>
          <a:xfrm>
            <a:off x="7325833" y="4458699"/>
            <a:ext cx="262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RT-Bench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4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82"/>
    </mc:Choice>
    <mc:Fallback xmlns="">
      <p:transition spd="slow" advTm="74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4D028-7275-7ABB-5ABE-A956C0FD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55171E2-BB37-9D7B-4CB0-1E3598E4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158"/>
            <a:ext cx="10515600" cy="547688"/>
          </a:xfrm>
        </p:spPr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Usage: RT-Bench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6AE28F-131D-D99B-60C9-1728C71E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641"/>
            <a:ext cx="110171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Open-source benchmarking tool for real-time systems.</a:t>
            </a:r>
          </a:p>
          <a:p>
            <a:r>
              <a:rPr lang="en-US" dirty="0">
                <a:ea typeface="Calibri"/>
                <a:cs typeface="Calibri"/>
              </a:rPr>
              <a:t>See Mattia’s talk at 4PM!</a:t>
            </a:r>
          </a:p>
          <a:p>
            <a:r>
              <a:rPr lang="en-US" dirty="0">
                <a:ea typeface="Calibri"/>
                <a:cs typeface="Calibri"/>
              </a:rPr>
              <a:t>Wrapper to launch existing benchmarks as periodic workloads</a:t>
            </a:r>
          </a:p>
          <a:p>
            <a:r>
              <a:rPr lang="en-US" dirty="0">
                <a:ea typeface="Calibri"/>
                <a:cs typeface="Calibri"/>
              </a:rPr>
              <a:t>Can launch dedicated performance monitoring thread to sample HPCs</a:t>
            </a:r>
          </a:p>
          <a:p>
            <a:r>
              <a:rPr lang="en-US" dirty="0">
                <a:ea typeface="Calibri"/>
                <a:cs typeface="Calibri"/>
              </a:rPr>
              <a:t>Easy to incorporate Tintin instead of Linux </a:t>
            </a:r>
            <a:r>
              <a:rPr lang="en-US" dirty="0" err="1">
                <a:ea typeface="Calibri"/>
                <a:cs typeface="Calibri"/>
              </a:rPr>
              <a:t>perf_events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4CB11-222C-33E2-A767-A5FF36C1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1627"/>
          <a:stretch/>
        </p:blipFill>
        <p:spPr>
          <a:xfrm>
            <a:off x="1599810" y="3667552"/>
            <a:ext cx="8992379" cy="929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EF2DD-9D1F-465F-19F4-6CCD24E0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859"/>
          <a:stretch/>
        </p:blipFill>
        <p:spPr>
          <a:xfrm>
            <a:off x="1599808" y="4968883"/>
            <a:ext cx="8992379" cy="1433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851090-57BA-C747-24E9-6439C9ACA562}"/>
              </a:ext>
            </a:extLst>
          </p:cNvPr>
          <p:cNvSpPr txBox="1"/>
          <p:nvPr/>
        </p:nvSpPr>
        <p:spPr>
          <a:xfrm>
            <a:off x="3522217" y="4491851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generator/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performance_counters.c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BBD30-03BF-E3A1-3B34-5EDBDC9D7FE6}"/>
              </a:ext>
            </a:extLst>
          </p:cNvPr>
          <p:cNvSpPr txBox="1"/>
          <p:nvPr/>
        </p:nvSpPr>
        <p:spPr>
          <a:xfrm>
            <a:off x="3587806" y="6325114"/>
            <a:ext cx="500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generator/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performance_sampler.c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68CF9-2082-84CA-BFE8-15BF49FB6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3665-9255-0906-C76B-2DFCC9F3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11ABA6-3F84-D1FD-7CC3-C765922D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1977656"/>
            <a:ext cx="11841126" cy="46570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>
                <a:ea typeface="Calibri"/>
                <a:cs typeface="Calibri"/>
              </a:rPr>
              <a:t>Tintin deals with multiplexing-based uncertainty in HPC counts</a:t>
            </a:r>
          </a:p>
          <a:p>
            <a:r>
              <a:rPr lang="en-US" sz="3200" dirty="0">
                <a:ea typeface="Calibri"/>
                <a:cs typeface="Calibri"/>
              </a:rPr>
              <a:t>Uses rate-based extrapolation</a:t>
            </a:r>
          </a:p>
          <a:p>
            <a:r>
              <a:rPr lang="en-US" sz="3200" dirty="0">
                <a:ea typeface="Calibri"/>
                <a:cs typeface="Calibri"/>
              </a:rPr>
              <a:t>Tracks variance to estimate error</a:t>
            </a:r>
          </a:p>
          <a:p>
            <a:r>
              <a:rPr lang="en-US" sz="3200" dirty="0">
                <a:ea typeface="Calibri"/>
                <a:cs typeface="Calibri"/>
              </a:rPr>
              <a:t>Reports error to </a:t>
            </a:r>
            <a:r>
              <a:rPr lang="en-US" sz="3200" dirty="0" err="1">
                <a:ea typeface="Calibri"/>
                <a:cs typeface="Calibri"/>
              </a:rPr>
              <a:t>userspace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Elastic scheduling to minimize error</a:t>
            </a:r>
          </a:p>
          <a:p>
            <a:r>
              <a:rPr lang="en-US" sz="3200" dirty="0">
                <a:ea typeface="Calibri"/>
                <a:cs typeface="Calibri"/>
              </a:rPr>
              <a:t>Easy to incorporate into existing applications using </a:t>
            </a:r>
            <a:r>
              <a:rPr lang="en-US" sz="3200" dirty="0" err="1">
                <a:ea typeface="Calibri"/>
                <a:cs typeface="Calibri"/>
              </a:rPr>
              <a:t>linux_perf_events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We will release Tintin-Miner for sensitivity analysis</a:t>
            </a:r>
          </a:p>
          <a:p>
            <a:r>
              <a:rPr lang="en-US" sz="3200" dirty="0">
                <a:ea typeface="Calibri"/>
                <a:cs typeface="Calibri"/>
              </a:rPr>
              <a:t>We want to extend the elastic scheduling policy to deal with event groups</a:t>
            </a:r>
          </a:p>
          <a:p>
            <a:r>
              <a:rPr lang="en-US" sz="3200" dirty="0">
                <a:ea typeface="Calibri"/>
                <a:cs typeface="Calibri"/>
              </a:rPr>
              <a:t>Address CPU platforms with HPC affinities</a:t>
            </a:r>
          </a:p>
        </p:txBody>
      </p:sp>
    </p:spTree>
    <p:extLst>
      <p:ext uri="{BB962C8B-B14F-4D97-AF65-F5344CB8AC3E}">
        <p14:creationId xmlns:p14="http://schemas.microsoft.com/office/powerpoint/2010/main" val="35369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C206-CF6B-9856-2B06-FF71A19A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398B3-89BE-4825-1248-E6401E43D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PMU and HPCs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12EFD-4C8F-6939-9626-E4946F705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05" y="3294907"/>
            <a:ext cx="1774490" cy="1621973"/>
          </a:xfrm>
          <a:prstGeom prst="rect">
            <a:avLst/>
          </a:prstGeom>
        </p:spPr>
      </p:pic>
      <p:pic>
        <p:nvPicPr>
          <p:cNvPr id="7" name="Picture 6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37132524-9CB6-FE69-B1D4-AD87CF452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477" y="2936639"/>
            <a:ext cx="7048500" cy="23431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BC518F-B004-3463-6B66-87DA55D6FACD}"/>
              </a:ext>
            </a:extLst>
          </p:cNvPr>
          <p:cNvCxnSpPr/>
          <p:nvPr/>
        </p:nvCxnSpPr>
        <p:spPr>
          <a:xfrm>
            <a:off x="2820819" y="4114551"/>
            <a:ext cx="1599726" cy="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8061F596-418E-ACC5-04FD-20F27D69CC44}"/>
              </a:ext>
            </a:extLst>
          </p:cNvPr>
          <p:cNvSpPr/>
          <p:nvPr/>
        </p:nvSpPr>
        <p:spPr>
          <a:xfrm>
            <a:off x="4411081" y="3177433"/>
            <a:ext cx="293440" cy="18742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8529B-11F0-CF62-9886-1EBBA12FC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F61E2EC4-A757-FDC5-7431-B6DCD1A9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2942976"/>
            <a:ext cx="7029450" cy="2343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F79DC-EBAA-3FD1-0EF5-6AE3FCF0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47EE4-CD4A-89AA-3D07-2A3E12BFD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PMU and HPCs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4294A-CE09-93E5-B3D7-8E1D02624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05" y="3294907"/>
            <a:ext cx="1774490" cy="16219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5834F8-348A-AD15-C55A-DDB3463A2CF0}"/>
              </a:ext>
            </a:extLst>
          </p:cNvPr>
          <p:cNvCxnSpPr/>
          <p:nvPr/>
        </p:nvCxnSpPr>
        <p:spPr>
          <a:xfrm>
            <a:off x="2820819" y="4114551"/>
            <a:ext cx="1599726" cy="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1A4FB11A-25B7-8840-8B04-966F0E2607D1}"/>
              </a:ext>
            </a:extLst>
          </p:cNvPr>
          <p:cNvSpPr/>
          <p:nvPr/>
        </p:nvSpPr>
        <p:spPr>
          <a:xfrm>
            <a:off x="4411081" y="3177433"/>
            <a:ext cx="293440" cy="18742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B97C2-97A7-9973-A637-71CC52CE6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9832B5-4ABB-70FE-BFC3-33880C1B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2966126"/>
            <a:ext cx="7029450" cy="2305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39B58-FC2C-21DE-5C46-0ACD88CA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2966126"/>
            <a:ext cx="7029450" cy="230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1A681-25AA-9CFD-478B-024FF412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BE9C3-C213-3E80-5EA0-7620ADEAD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PMU and HPCs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FD0B8-A723-D9B6-18F6-1F84B465E611}"/>
              </a:ext>
            </a:extLst>
          </p:cNvPr>
          <p:cNvSpPr txBox="1"/>
          <p:nvPr/>
        </p:nvSpPr>
        <p:spPr>
          <a:xfrm>
            <a:off x="2942996" y="3359208"/>
            <a:ext cx="14775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cache-misses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266C7-12F9-9242-7674-9AA0BA8AFF5A}"/>
              </a:ext>
            </a:extLst>
          </p:cNvPr>
          <p:cNvSpPr txBox="1"/>
          <p:nvPr/>
        </p:nvSpPr>
        <p:spPr>
          <a:xfrm>
            <a:off x="2942996" y="3727219"/>
            <a:ext cx="14775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bus-cycles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63A917-7EC6-C0FC-0E34-24839644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71" y="3277036"/>
            <a:ext cx="1774490" cy="162197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46FD8B-E157-9521-9A26-0E7A2A51846E}"/>
              </a:ext>
            </a:extLst>
          </p:cNvPr>
          <p:cNvCxnSpPr/>
          <p:nvPr/>
        </p:nvCxnSpPr>
        <p:spPr>
          <a:xfrm>
            <a:off x="2821685" y="4096680"/>
            <a:ext cx="1599726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4A5708-5EE2-F52E-3080-3BE6DFD30151}"/>
              </a:ext>
            </a:extLst>
          </p:cNvPr>
          <p:cNvSpPr txBox="1"/>
          <p:nvPr/>
        </p:nvSpPr>
        <p:spPr>
          <a:xfrm>
            <a:off x="2940793" y="3179657"/>
            <a:ext cx="14775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cache-misses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02072-3A13-5D52-FB33-C665D0109753}"/>
              </a:ext>
            </a:extLst>
          </p:cNvPr>
          <p:cNvSpPr txBox="1"/>
          <p:nvPr/>
        </p:nvSpPr>
        <p:spPr>
          <a:xfrm>
            <a:off x="2940793" y="3547668"/>
            <a:ext cx="14775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bus-cycles</a:t>
            </a:r>
          </a:p>
        </p:txBody>
      </p:sp>
      <p:pic>
        <p:nvPicPr>
          <p:cNvPr id="16" name="Picture 15" descr="A person wearing glasses and a sign&#10;&#10;AI-generated content may be incorrect.">
            <a:extLst>
              <a:ext uri="{FF2B5EF4-FFF2-40B4-BE49-F238E27FC236}">
                <a16:creationId xmlns:a16="http://schemas.microsoft.com/office/drawing/2014/main" id="{AAE84781-F661-264B-8FBE-41C46498A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47" y="3549749"/>
            <a:ext cx="885825" cy="8953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69B489-5002-A15E-DD4F-90199BE90CB0}"/>
              </a:ext>
            </a:extLst>
          </p:cNvPr>
          <p:cNvSpPr txBox="1"/>
          <p:nvPr/>
        </p:nvSpPr>
        <p:spPr>
          <a:xfrm>
            <a:off x="2966770" y="4257713"/>
            <a:ext cx="14775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68263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3FD8B-1468-65BB-3662-AE75B5402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FDE1-40FF-135C-EDE3-3C4FB75D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Use-Cases for HPC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79A8AA-0F93-5278-BB3B-A28102AE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0213"/>
            <a:ext cx="10515600" cy="38967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ea typeface="Calibri"/>
                <a:cs typeface="Calibri"/>
              </a:rPr>
              <a:t>Performance debugging</a:t>
            </a:r>
          </a:p>
          <a:p>
            <a:endParaRPr lang="en-US" sz="3200" dirty="0"/>
          </a:p>
          <a:p>
            <a:r>
              <a:rPr lang="en-US" sz="3200" dirty="0">
                <a:ea typeface="Calibri"/>
                <a:cs typeface="Calibri"/>
              </a:rPr>
              <a:t>Dynamic resource orchestration</a:t>
            </a:r>
          </a:p>
          <a:p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Power analysis</a:t>
            </a:r>
          </a:p>
          <a:p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Intrusion detection ...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A7335E-75A1-D3C9-750B-D2713B0DC044}"/>
              </a:ext>
            </a:extLst>
          </p:cNvPr>
          <p:cNvGrpSpPr/>
          <p:nvPr/>
        </p:nvGrpSpPr>
        <p:grpSpPr>
          <a:xfrm>
            <a:off x="8294137" y="4228588"/>
            <a:ext cx="2945454" cy="2096203"/>
            <a:chOff x="7089797" y="4316223"/>
            <a:chExt cx="3379843" cy="2405346"/>
          </a:xfrm>
        </p:grpSpPr>
        <p:pic>
          <p:nvPicPr>
            <p:cNvPr id="20" name="Picture 19" descr="Cloud Orchestration Vector Icon 26473604 Vector Art at Vecteezy">
              <a:extLst>
                <a:ext uri="{FF2B5EF4-FFF2-40B4-BE49-F238E27FC236}">
                  <a16:creationId xmlns:a16="http://schemas.microsoft.com/office/drawing/2014/main" id="{9A311B03-F767-A512-3D96-07395070F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9797" y="4316223"/>
              <a:ext cx="2403231" cy="2403231"/>
            </a:xfrm>
            <a:prstGeom prst="rect">
              <a:avLst/>
            </a:prstGeom>
          </p:spPr>
        </p:pic>
        <p:pic>
          <p:nvPicPr>
            <p:cNvPr id="21" name="Picture 20" descr="Cloud connectivity for Microsoft Azure - Colt Technology Services">
              <a:extLst>
                <a:ext uri="{FF2B5EF4-FFF2-40B4-BE49-F238E27FC236}">
                  <a16:creationId xmlns:a16="http://schemas.microsoft.com/office/drawing/2014/main" id="{F7DE5C53-9BC7-469A-32E3-67B7962F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999" y="5773500"/>
              <a:ext cx="1858641" cy="948069"/>
            </a:xfrm>
            <a:prstGeom prst="rect">
              <a:avLst/>
            </a:prstGeom>
          </p:spPr>
        </p:pic>
      </p:grpSp>
      <p:pic>
        <p:nvPicPr>
          <p:cNvPr id="23" name="Picture 22" descr="A computer chip with a chip and a chip with a chip and a chip with a chip and a chip with a chip and a chip with a chip and a chip with a chip and a chip&#10;&#10;AI-generated content may be incorrect.">
            <a:extLst>
              <a:ext uri="{FF2B5EF4-FFF2-40B4-BE49-F238E27FC236}">
                <a16:creationId xmlns:a16="http://schemas.microsoft.com/office/drawing/2014/main" id="{2EDD19B9-63C3-3694-4C6A-2A6F44823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28" y="1325023"/>
            <a:ext cx="1929377" cy="19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D0485-0ACE-3AD4-DAB7-55F1D7D68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C05F-D51A-F6EA-0332-0E70FE96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71B2F"/>
                </a:solidFill>
              </a:rPr>
              <a:t>Problem</a:t>
            </a:r>
          </a:p>
        </p:txBody>
      </p:sp>
      <p:pic>
        <p:nvPicPr>
          <p:cNvPr id="5" name="Picture 4" descr="A diagram of a number of tasks&#10;&#10;AI-generated content may be incorrect.">
            <a:extLst>
              <a:ext uri="{FF2B5EF4-FFF2-40B4-BE49-F238E27FC236}">
                <a16:creationId xmlns:a16="http://schemas.microsoft.com/office/drawing/2014/main" id="{EE102F59-54C7-B76A-D42B-ED6E903E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182" y="3125065"/>
            <a:ext cx="9017843" cy="32189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31930-C520-AB31-FBF5-FF1D3883B57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Number of counters is limited (2—8)</a:t>
            </a:r>
          </a:p>
          <a:p>
            <a:r>
              <a:rPr lang="en-US" dirty="0">
                <a:ea typeface="Calibri"/>
                <a:cs typeface="Calibri"/>
              </a:rPr>
              <a:t>Number of events of interest is much greater (tens to hundreds)</a:t>
            </a:r>
          </a:p>
        </p:txBody>
      </p:sp>
      <p:pic>
        <p:nvPicPr>
          <p:cNvPr id="7" name="Picture 6" descr="A person wearing glasses and a sign&#10;&#10;AI-generated content may be incorrect.">
            <a:extLst>
              <a:ext uri="{FF2B5EF4-FFF2-40B4-BE49-F238E27FC236}">
                <a16:creationId xmlns:a16="http://schemas.microsoft.com/office/drawing/2014/main" id="{E9718FA1-E1E9-BE39-3452-194F2F3FF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1" y="3124987"/>
            <a:ext cx="1205545" cy="1220398"/>
          </a:xfrm>
          <a:prstGeom prst="rect">
            <a:avLst/>
          </a:prstGeom>
        </p:spPr>
      </p:pic>
      <p:pic>
        <p:nvPicPr>
          <p:cNvPr id="9" name="Picture 8" descr="A yellow face with a question mark&#10;&#10;AI-generated content may be incorrect.">
            <a:extLst>
              <a:ext uri="{FF2B5EF4-FFF2-40B4-BE49-F238E27FC236}">
                <a16:creationId xmlns:a16="http://schemas.microsoft.com/office/drawing/2014/main" id="{306B9E3F-8B79-A2A8-D19B-3D0AB73CB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376" y="5183596"/>
            <a:ext cx="1173376" cy="1173375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51D9A8F9-8F99-87B6-874D-5A846912A02E}"/>
              </a:ext>
            </a:extLst>
          </p:cNvPr>
          <p:cNvSpPr/>
          <p:nvPr/>
        </p:nvSpPr>
        <p:spPr>
          <a:xfrm>
            <a:off x="4923692" y="4753175"/>
            <a:ext cx="319720" cy="37300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F4F29584-9662-4797-8362-897F0A4D1B52}"/>
              </a:ext>
            </a:extLst>
          </p:cNvPr>
          <p:cNvSpPr/>
          <p:nvPr/>
        </p:nvSpPr>
        <p:spPr>
          <a:xfrm>
            <a:off x="5332609" y="4759794"/>
            <a:ext cx="319720" cy="37300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.6|7.4|8.8|6.2|12.4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.6|7.4|8.8|6.2|12.4|12.9"/>
</p:tagLst>
</file>

<file path=ppt/theme/theme1.xml><?xml version="1.0" encoding="utf-8"?>
<a:theme xmlns:a="http://schemas.openxmlformats.org/drawingml/2006/main" name="Office Theme">
  <a:themeElements>
    <a:clrScheme name="WashU">
      <a:dk1>
        <a:srgbClr val="404040"/>
      </a:dk1>
      <a:lt1>
        <a:srgbClr val="FFFFFF"/>
      </a:lt1>
      <a:dk2>
        <a:srgbClr val="BA0B2F"/>
      </a:dk2>
      <a:lt2>
        <a:srgbClr val="D9D9D9"/>
      </a:lt2>
      <a:accent1>
        <a:srgbClr val="971B2F"/>
      </a:accent1>
      <a:accent2>
        <a:srgbClr val="205732"/>
      </a:accent2>
      <a:accent3>
        <a:srgbClr val="D8D9D6"/>
      </a:accent3>
      <a:accent4>
        <a:srgbClr val="007D8A"/>
      </a:accent4>
      <a:accent5>
        <a:srgbClr val="B5E3D8"/>
      </a:accent5>
      <a:accent6>
        <a:srgbClr val="404040"/>
      </a:accent6>
      <a:hlink>
        <a:srgbClr val="971B2F"/>
      </a:hlink>
      <a:folHlink>
        <a:srgbClr val="971B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14455</TotalTime>
  <Words>1088</Words>
  <Application>Microsoft Office PowerPoint</Application>
  <PresentationFormat>Widescreen</PresentationFormat>
  <Paragraphs>258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等线</vt:lpstr>
      <vt:lpstr>Aptos</vt:lpstr>
      <vt:lpstr>Arial</vt:lpstr>
      <vt:lpstr>Calibri</vt:lpstr>
      <vt:lpstr>Cambria Math</vt:lpstr>
      <vt:lpstr>Courier New</vt:lpstr>
      <vt:lpstr>Georgia</vt:lpstr>
      <vt:lpstr>NimbusRomNo9L-Regu</vt:lpstr>
      <vt:lpstr>Verdana</vt:lpstr>
      <vt:lpstr>Wingdings</vt:lpstr>
      <vt:lpstr>Office Theme</vt:lpstr>
      <vt:lpstr>Tintin: PMU Scheduling to Minimize Uncertainty</vt:lpstr>
      <vt:lpstr>PowerPoint Presentation</vt:lpstr>
      <vt:lpstr>PowerPoint Presentation</vt:lpstr>
      <vt:lpstr>PowerPoint Presentation</vt:lpstr>
      <vt:lpstr>Background</vt:lpstr>
      <vt:lpstr>Background</vt:lpstr>
      <vt:lpstr>Background</vt:lpstr>
      <vt:lpstr>Use-Cases for HPC Data</vt:lpstr>
      <vt:lpstr>Problem</vt:lpstr>
      <vt:lpstr>Existing Approach</vt:lpstr>
      <vt:lpstr>Existing Approach</vt:lpstr>
      <vt:lpstr>Existing Approach</vt:lpstr>
      <vt:lpstr>Existing Approach</vt:lpstr>
      <vt:lpstr>Examining Multiplexing Errors</vt:lpstr>
      <vt:lpstr>Key Insight</vt:lpstr>
      <vt:lpstr>Tintin</vt:lpstr>
      <vt:lpstr>Tintin’s goals</vt:lpstr>
      <vt:lpstr>Tintin’s goals</vt:lpstr>
      <vt:lpstr>Recall: Typical Count-Based Interpolation</vt:lpstr>
      <vt:lpstr>Trapezoid Area Method (TAM)</vt:lpstr>
      <vt:lpstr>Fixing to Satisfy Invariant</vt:lpstr>
      <vt:lpstr>Fixing to Satisfy Invariant</vt:lpstr>
      <vt:lpstr>Tintin’s goals</vt:lpstr>
      <vt:lpstr>Expected Error in Interpolated Event Count</vt:lpstr>
      <vt:lpstr>Tracking Variance with Welford’s Method</vt:lpstr>
      <vt:lpstr>Comparison of Variance Tracking Overheads</vt:lpstr>
      <vt:lpstr>Tintin Reports Uncertainty to Userspace</vt:lpstr>
      <vt:lpstr>Tintin’s goals</vt:lpstr>
      <vt:lpstr>Uncertainty in Input  Uncertainty in Output</vt:lpstr>
      <vt:lpstr>Elastic Scheduling to Minimize Uncertainty</vt:lpstr>
      <vt:lpstr>Elastic Scheduling to Minimize Uncertainty</vt:lpstr>
      <vt:lpstr>Elastic Scheduling to Minimize Uncertainty</vt:lpstr>
      <vt:lpstr>Evaluation and Case Studies</vt:lpstr>
      <vt:lpstr>Accuracy</vt:lpstr>
      <vt:lpstr>Overhead</vt:lpstr>
      <vt:lpstr>Case Study: Pond</vt:lpstr>
      <vt:lpstr>Case Study: Pond</vt:lpstr>
      <vt:lpstr>Case Study: Pond</vt:lpstr>
      <vt:lpstr>Case Study: Pond</vt:lpstr>
      <vt:lpstr>Usage: RT-Bench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Larkin, Kayse</dc:creator>
  <cp:lastModifiedBy>Sudvarg, Marion</cp:lastModifiedBy>
  <cp:revision>56</cp:revision>
  <dcterms:created xsi:type="dcterms:W3CDTF">2024-04-15T18:51:18Z</dcterms:created>
  <dcterms:modified xsi:type="dcterms:W3CDTF">2025-08-27T05:37:49Z</dcterms:modified>
</cp:coreProperties>
</file>