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61" r:id="rId5"/>
    <p:sldId id="266" r:id="rId6"/>
    <p:sldId id="305" r:id="rId7"/>
    <p:sldId id="307" r:id="rId8"/>
    <p:sldId id="309" r:id="rId9"/>
    <p:sldId id="308" r:id="rId10"/>
    <p:sldId id="265" r:id="rId11"/>
    <p:sldId id="311" r:id="rId12"/>
    <p:sldId id="312" r:id="rId13"/>
    <p:sldId id="313" r:id="rId14"/>
    <p:sldId id="314" r:id="rId15"/>
    <p:sldId id="315" r:id="rId16"/>
    <p:sldId id="317" r:id="rId17"/>
    <p:sldId id="318" r:id="rId18"/>
    <p:sldId id="319" r:id="rId19"/>
    <p:sldId id="320" r:id="rId20"/>
    <p:sldId id="323" r:id="rId21"/>
    <p:sldId id="321" r:id="rId22"/>
    <p:sldId id="322" r:id="rId23"/>
    <p:sldId id="324" r:id="rId24"/>
    <p:sldId id="325" r:id="rId25"/>
    <p:sldId id="326" r:id="rId26"/>
    <p:sldId id="327" r:id="rId27"/>
    <p:sldId id="328" r:id="rId28"/>
    <p:sldId id="329" r:id="rId29"/>
    <p:sldId id="2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6405" autoAdjust="0"/>
  </p:normalViewPr>
  <p:slideViewPr>
    <p:cSldViewPr snapToGrid="0">
      <p:cViewPr varScale="1">
        <p:scale>
          <a:sx n="92" d="100"/>
          <a:sy n="92" d="100"/>
        </p:scale>
        <p:origin x="12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dvarg, Marion" userId="2bb9b31b-5f3c-4f72-8e1f-41eb276ee9c6" providerId="ADAL" clId="{65C84C0B-5CFF-472E-8C9D-2E966F4B1C60}"/>
    <pc:docChg chg="undo custSel addSld delSld addSection delSection modSection">
      <pc:chgData name="Sudvarg, Marion" userId="2bb9b31b-5f3c-4f72-8e1f-41eb276ee9c6" providerId="ADAL" clId="{65C84C0B-5CFF-472E-8C9D-2E966F4B1C60}" dt="2025-08-27T05:36:00.016" v="3" actId="47"/>
      <pc:docMkLst>
        <pc:docMk/>
      </pc:docMkLst>
      <pc:sldChg chg="add del">
        <pc:chgData name="Sudvarg, Marion" userId="2bb9b31b-5f3c-4f72-8e1f-41eb276ee9c6" providerId="ADAL" clId="{65C84C0B-5CFF-472E-8C9D-2E966F4B1C60}" dt="2025-08-27T05:36:00.016" v="3" actId="47"/>
        <pc:sldMkLst>
          <pc:docMk/>
          <pc:sldMk cId="3554425932" sldId="259"/>
        </pc:sldMkLst>
      </pc:sldChg>
      <pc:sldChg chg="add del">
        <pc:chgData name="Sudvarg, Marion" userId="2bb9b31b-5f3c-4f72-8e1f-41eb276ee9c6" providerId="ADAL" clId="{65C84C0B-5CFF-472E-8C9D-2E966F4B1C60}" dt="2025-08-27T05:36:00.016" v="3" actId="47"/>
        <pc:sldMkLst>
          <pc:docMk/>
          <pc:sldMk cId="2923229076" sldId="264"/>
        </pc:sldMkLst>
      </pc:sldChg>
      <pc:sldChg chg="add del">
        <pc:chgData name="Sudvarg, Marion" userId="2bb9b31b-5f3c-4f72-8e1f-41eb276ee9c6" providerId="ADAL" clId="{65C84C0B-5CFF-472E-8C9D-2E966F4B1C60}" dt="2025-08-27T05:36:00.016" v="3" actId="47"/>
        <pc:sldMkLst>
          <pc:docMk/>
          <pc:sldMk cId="3944342575" sldId="306"/>
        </pc:sldMkLst>
      </pc:sldChg>
      <pc:sldChg chg="add del">
        <pc:chgData name="Sudvarg, Marion" userId="2bb9b31b-5f3c-4f72-8e1f-41eb276ee9c6" providerId="ADAL" clId="{65C84C0B-5CFF-472E-8C9D-2E966F4B1C60}" dt="2025-08-27T05:36:00.016" v="3" actId="47"/>
        <pc:sldMkLst>
          <pc:docMk/>
          <pc:sldMk cId="1554166073" sldId="310"/>
        </pc:sldMkLst>
      </pc:sldChg>
      <pc:sldChg chg="add del">
        <pc:chgData name="Sudvarg, Marion" userId="2bb9b31b-5f3c-4f72-8e1f-41eb276ee9c6" providerId="ADAL" clId="{65C84C0B-5CFF-472E-8C9D-2E966F4B1C60}" dt="2025-08-27T05:36:00.016" v="3" actId="47"/>
        <pc:sldMkLst>
          <pc:docMk/>
          <pc:sldMk cId="2860208234" sldId="316"/>
        </pc:sldMkLst>
      </pc:sldChg>
    </pc:docChg>
  </pc:docChgLst>
  <pc:docChgLst>
    <pc:chgData name="Marion Sudvarg" userId="6dddc2dfbb7370a8" providerId="LiveId" clId="{A3072206-EBC0-48BB-8B85-CE208B6A2918}"/>
    <pc:docChg chg="delSld modSld delSection modSection">
      <pc:chgData name="Marion Sudvarg" userId="6dddc2dfbb7370a8" providerId="LiveId" clId="{A3072206-EBC0-48BB-8B85-CE208B6A2918}" dt="2025-08-27T05:36:52.972" v="3" actId="17853"/>
      <pc:docMkLst>
        <pc:docMk/>
      </pc:docMkLst>
      <pc:sldChg chg="modNotesTx">
        <pc:chgData name="Marion Sudvarg" userId="6dddc2dfbb7370a8" providerId="LiveId" clId="{A3072206-EBC0-48BB-8B85-CE208B6A2918}" dt="2025-08-27T05:36:18.645" v="0" actId="6549"/>
        <pc:sldMkLst>
          <pc:docMk/>
          <pc:sldMk cId="4117513752" sldId="256"/>
        </pc:sldMkLst>
      </pc:sldChg>
      <pc:sldChg chg="modNotesTx">
        <pc:chgData name="Marion Sudvarg" userId="6dddc2dfbb7370a8" providerId="LiveId" clId="{A3072206-EBC0-48BB-8B85-CE208B6A2918}" dt="2025-08-27T05:36:20.512" v="1" actId="6549"/>
        <pc:sldMkLst>
          <pc:docMk/>
          <pc:sldMk cId="3755693152" sldId="257"/>
        </pc:sldMkLst>
      </pc:sldChg>
      <pc:sldChg chg="del">
        <pc:chgData name="Marion Sudvarg" userId="6dddc2dfbb7370a8" providerId="LiveId" clId="{A3072206-EBC0-48BB-8B85-CE208B6A2918}" dt="2025-08-27T05:36:51.008" v="2" actId="47"/>
        <pc:sldMkLst>
          <pc:docMk/>
          <pc:sldMk cId="3554425932" sldId="259"/>
        </pc:sldMkLst>
      </pc:sldChg>
      <pc:sldChg chg="del">
        <pc:chgData name="Marion Sudvarg" userId="6dddc2dfbb7370a8" providerId="LiveId" clId="{A3072206-EBC0-48BB-8B85-CE208B6A2918}" dt="2025-08-27T05:36:51.008" v="2" actId="47"/>
        <pc:sldMkLst>
          <pc:docMk/>
          <pc:sldMk cId="2923229076" sldId="264"/>
        </pc:sldMkLst>
      </pc:sldChg>
      <pc:sldChg chg="del">
        <pc:chgData name="Marion Sudvarg" userId="6dddc2dfbb7370a8" providerId="LiveId" clId="{A3072206-EBC0-48BB-8B85-CE208B6A2918}" dt="2025-08-27T05:36:51.008" v="2" actId="47"/>
        <pc:sldMkLst>
          <pc:docMk/>
          <pc:sldMk cId="3944342575" sldId="306"/>
        </pc:sldMkLst>
      </pc:sldChg>
      <pc:sldChg chg="del">
        <pc:chgData name="Marion Sudvarg" userId="6dddc2dfbb7370a8" providerId="LiveId" clId="{A3072206-EBC0-48BB-8B85-CE208B6A2918}" dt="2025-08-27T05:36:51.008" v="2" actId="47"/>
        <pc:sldMkLst>
          <pc:docMk/>
          <pc:sldMk cId="1554166073" sldId="310"/>
        </pc:sldMkLst>
      </pc:sldChg>
      <pc:sldChg chg="del">
        <pc:chgData name="Marion Sudvarg" userId="6dddc2dfbb7370a8" providerId="LiveId" clId="{A3072206-EBC0-48BB-8B85-CE208B6A2918}" dt="2025-08-27T05:36:51.008" v="2" actId="47"/>
        <pc:sldMkLst>
          <pc:docMk/>
          <pc:sldMk cId="2860208234" sldId="316"/>
        </pc:sldMkLst>
      </pc:sldChg>
    </pc:docChg>
  </pc:docChgLst>
  <pc:docChgLst>
    <pc:chgData name="Sudvarg, Marion" userId="2bb9b31b-5f3c-4f72-8e1f-41eb276ee9c6" providerId="ADAL" clId="{67D168E4-ECE6-47FD-9819-1183A8B1DD86}"/>
    <pc:docChg chg="undo redo custSel addSld delSld modSld sldOrd addSection delSection modSection">
      <pc:chgData name="Sudvarg, Marion" userId="2bb9b31b-5f3c-4f72-8e1f-41eb276ee9c6" providerId="ADAL" clId="{67D168E4-ECE6-47FD-9819-1183A8B1DD86}" dt="2025-07-08T00:05:40.198" v="3594" actId="20577"/>
      <pc:docMkLst>
        <pc:docMk/>
      </pc:docMkLst>
      <pc:sldChg chg="modSp mod modNotesTx">
        <pc:chgData name="Sudvarg, Marion" userId="2bb9b31b-5f3c-4f72-8e1f-41eb276ee9c6" providerId="ADAL" clId="{67D168E4-ECE6-47FD-9819-1183A8B1DD86}" dt="2025-07-07T16:49:29.795" v="191" actId="20577"/>
        <pc:sldMkLst>
          <pc:docMk/>
          <pc:sldMk cId="4117513752" sldId="256"/>
        </pc:sldMkLst>
        <pc:spChg chg="mod">
          <ac:chgData name="Sudvarg, Marion" userId="2bb9b31b-5f3c-4f72-8e1f-41eb276ee9c6" providerId="ADAL" clId="{67D168E4-ECE6-47FD-9819-1183A8B1DD86}" dt="2025-07-07T16:28:18.044" v="70" actId="20577"/>
          <ac:spMkLst>
            <pc:docMk/>
            <pc:sldMk cId="4117513752" sldId="256"/>
            <ac:spMk id="2" creationId="{C43EF479-BFC9-6B5B-F7AF-B17235D13DC0}"/>
          </ac:spMkLst>
        </pc:spChg>
        <pc:spChg chg="mod">
          <ac:chgData name="Sudvarg, Marion" userId="2bb9b31b-5f3c-4f72-8e1f-41eb276ee9c6" providerId="ADAL" clId="{67D168E4-ECE6-47FD-9819-1183A8B1DD86}" dt="2025-07-07T16:29:25.493" v="151" actId="20577"/>
          <ac:spMkLst>
            <pc:docMk/>
            <pc:sldMk cId="4117513752" sldId="256"/>
            <ac:spMk id="3" creationId="{7AA29082-2943-F141-AE05-2BAF9D84A47C}"/>
          </ac:spMkLst>
        </pc:spChg>
      </pc:sldChg>
      <pc:sldChg chg="ord">
        <pc:chgData name="Sudvarg, Marion" userId="2bb9b31b-5f3c-4f72-8e1f-41eb276ee9c6" providerId="ADAL" clId="{67D168E4-ECE6-47FD-9819-1183A8B1DD86}" dt="2025-07-07T23:51:30.941" v="3010"/>
        <pc:sldMkLst>
          <pc:docMk/>
          <pc:sldMk cId="3554425932" sldId="259"/>
        </pc:sldMkLst>
      </pc:sldChg>
      <pc:sldChg chg="modNotesTx">
        <pc:chgData name="Sudvarg, Marion" userId="2bb9b31b-5f3c-4f72-8e1f-41eb276ee9c6" providerId="ADAL" clId="{67D168E4-ECE6-47FD-9819-1183A8B1DD86}" dt="2025-07-07T23:52:09.923" v="3020" actId="20577"/>
        <pc:sldMkLst>
          <pc:docMk/>
          <pc:sldMk cId="565804946" sldId="261"/>
        </pc:sldMkLst>
      </pc:sldChg>
      <pc:sldChg chg="addSp delSp modSp mod ord modTransition delAnim">
        <pc:chgData name="Sudvarg, Marion" userId="2bb9b31b-5f3c-4f72-8e1f-41eb276ee9c6" providerId="ADAL" clId="{67D168E4-ECE6-47FD-9819-1183A8B1DD86}" dt="2025-07-07T21:57:17.462" v="1127"/>
        <pc:sldMkLst>
          <pc:docMk/>
          <pc:sldMk cId="1575414540" sldId="265"/>
        </pc:sldMkLst>
        <pc:spChg chg="mod">
          <ac:chgData name="Sudvarg, Marion" userId="2bb9b31b-5f3c-4f72-8e1f-41eb276ee9c6" providerId="ADAL" clId="{67D168E4-ECE6-47FD-9819-1183A8B1DD86}" dt="2025-07-07T21:53:25.679" v="1083" actId="20577"/>
          <ac:spMkLst>
            <pc:docMk/>
            <pc:sldMk cId="1575414540" sldId="265"/>
            <ac:spMk id="2" creationId="{63305506-75F1-CE7A-ACA0-15FDAE3B6C2C}"/>
          </ac:spMkLst>
        </pc:spChg>
        <pc:picChg chg="add mod">
          <ac:chgData name="Sudvarg, Marion" userId="2bb9b31b-5f3c-4f72-8e1f-41eb276ee9c6" providerId="ADAL" clId="{67D168E4-ECE6-47FD-9819-1183A8B1DD86}" dt="2025-07-07T21:55:24.521" v="1115" actId="1076"/>
          <ac:picMkLst>
            <pc:docMk/>
            <pc:sldMk cId="1575414540" sldId="265"/>
            <ac:picMk id="51" creationId="{1ADF800D-AC78-7946-E0F5-9712E731B32D}"/>
          </ac:picMkLst>
        </pc:picChg>
      </pc:sldChg>
      <pc:sldChg chg="del">
        <pc:chgData name="Sudvarg, Marion" userId="2bb9b31b-5f3c-4f72-8e1f-41eb276ee9c6" providerId="ADAL" clId="{67D168E4-ECE6-47FD-9819-1183A8B1DD86}" dt="2025-07-07T23:51:45.762" v="3011" actId="47"/>
        <pc:sldMkLst>
          <pc:docMk/>
          <pc:sldMk cId="769737232" sldId="267"/>
        </pc:sldMkLst>
      </pc:sldChg>
      <pc:sldChg chg="del">
        <pc:chgData name="Sudvarg, Marion" userId="2bb9b31b-5f3c-4f72-8e1f-41eb276ee9c6" providerId="ADAL" clId="{67D168E4-ECE6-47FD-9819-1183A8B1DD86}" dt="2025-07-07T23:52:01.231" v="3015" actId="47"/>
        <pc:sldMkLst>
          <pc:docMk/>
          <pc:sldMk cId="2049497252" sldId="268"/>
        </pc:sldMkLst>
      </pc:sldChg>
      <pc:sldChg chg="del">
        <pc:chgData name="Sudvarg, Marion" userId="2bb9b31b-5f3c-4f72-8e1f-41eb276ee9c6" providerId="ADAL" clId="{67D168E4-ECE6-47FD-9819-1183A8B1DD86}" dt="2025-07-07T23:51:45.762" v="3011" actId="47"/>
        <pc:sldMkLst>
          <pc:docMk/>
          <pc:sldMk cId="4085743913" sldId="269"/>
        </pc:sldMkLst>
      </pc:sldChg>
      <pc:sldChg chg="del">
        <pc:chgData name="Sudvarg, Marion" userId="2bb9b31b-5f3c-4f72-8e1f-41eb276ee9c6" providerId="ADAL" clId="{67D168E4-ECE6-47FD-9819-1183A8B1DD86}" dt="2025-07-07T23:51:45.762" v="3011" actId="47"/>
        <pc:sldMkLst>
          <pc:docMk/>
          <pc:sldMk cId="689240106" sldId="270"/>
        </pc:sldMkLst>
      </pc:sldChg>
      <pc:sldChg chg="del">
        <pc:chgData name="Sudvarg, Marion" userId="2bb9b31b-5f3c-4f72-8e1f-41eb276ee9c6" providerId="ADAL" clId="{67D168E4-ECE6-47FD-9819-1183A8B1DD86}" dt="2025-07-07T23:51:45.762" v="3011" actId="47"/>
        <pc:sldMkLst>
          <pc:docMk/>
          <pc:sldMk cId="1541447529" sldId="271"/>
        </pc:sldMkLst>
      </pc:sldChg>
      <pc:sldChg chg="del">
        <pc:chgData name="Sudvarg, Marion" userId="2bb9b31b-5f3c-4f72-8e1f-41eb276ee9c6" providerId="ADAL" clId="{67D168E4-ECE6-47FD-9819-1183A8B1DD86}" dt="2025-07-07T23:51:45.762" v="3011" actId="47"/>
        <pc:sldMkLst>
          <pc:docMk/>
          <pc:sldMk cId="2728236090" sldId="272"/>
        </pc:sldMkLst>
      </pc:sldChg>
      <pc:sldChg chg="del">
        <pc:chgData name="Sudvarg, Marion" userId="2bb9b31b-5f3c-4f72-8e1f-41eb276ee9c6" providerId="ADAL" clId="{67D168E4-ECE6-47FD-9819-1183A8B1DD86}" dt="2025-07-07T23:51:45.762" v="3011" actId="47"/>
        <pc:sldMkLst>
          <pc:docMk/>
          <pc:sldMk cId="4283507052" sldId="273"/>
        </pc:sldMkLst>
      </pc:sldChg>
      <pc:sldChg chg="del">
        <pc:chgData name="Sudvarg, Marion" userId="2bb9b31b-5f3c-4f72-8e1f-41eb276ee9c6" providerId="ADAL" clId="{67D168E4-ECE6-47FD-9819-1183A8B1DD86}" dt="2025-07-07T23:51:45.762" v="3011" actId="47"/>
        <pc:sldMkLst>
          <pc:docMk/>
          <pc:sldMk cId="3995408504" sldId="274"/>
        </pc:sldMkLst>
      </pc:sldChg>
      <pc:sldChg chg="del">
        <pc:chgData name="Sudvarg, Marion" userId="2bb9b31b-5f3c-4f72-8e1f-41eb276ee9c6" providerId="ADAL" clId="{67D168E4-ECE6-47FD-9819-1183A8B1DD86}" dt="2025-07-07T23:51:45.762" v="3011" actId="47"/>
        <pc:sldMkLst>
          <pc:docMk/>
          <pc:sldMk cId="674207967" sldId="276"/>
        </pc:sldMkLst>
      </pc:sldChg>
      <pc:sldChg chg="del">
        <pc:chgData name="Sudvarg, Marion" userId="2bb9b31b-5f3c-4f72-8e1f-41eb276ee9c6" providerId="ADAL" clId="{67D168E4-ECE6-47FD-9819-1183A8B1DD86}" dt="2025-07-07T23:51:45.762" v="3011" actId="47"/>
        <pc:sldMkLst>
          <pc:docMk/>
          <pc:sldMk cId="3764409937" sldId="277"/>
        </pc:sldMkLst>
      </pc:sldChg>
      <pc:sldChg chg="del">
        <pc:chgData name="Sudvarg, Marion" userId="2bb9b31b-5f3c-4f72-8e1f-41eb276ee9c6" providerId="ADAL" clId="{67D168E4-ECE6-47FD-9819-1183A8B1DD86}" dt="2025-07-07T23:51:45.762" v="3011" actId="47"/>
        <pc:sldMkLst>
          <pc:docMk/>
          <pc:sldMk cId="4261424740" sldId="278"/>
        </pc:sldMkLst>
      </pc:sldChg>
      <pc:sldChg chg="del">
        <pc:chgData name="Sudvarg, Marion" userId="2bb9b31b-5f3c-4f72-8e1f-41eb276ee9c6" providerId="ADAL" clId="{67D168E4-ECE6-47FD-9819-1183A8B1DD86}" dt="2025-07-07T23:51:45.762" v="3011" actId="47"/>
        <pc:sldMkLst>
          <pc:docMk/>
          <pc:sldMk cId="3672103695" sldId="279"/>
        </pc:sldMkLst>
      </pc:sldChg>
      <pc:sldChg chg="del">
        <pc:chgData name="Sudvarg, Marion" userId="2bb9b31b-5f3c-4f72-8e1f-41eb276ee9c6" providerId="ADAL" clId="{67D168E4-ECE6-47FD-9819-1183A8B1DD86}" dt="2025-07-07T23:51:45.762" v="3011" actId="47"/>
        <pc:sldMkLst>
          <pc:docMk/>
          <pc:sldMk cId="521443211" sldId="280"/>
        </pc:sldMkLst>
      </pc:sldChg>
      <pc:sldChg chg="del">
        <pc:chgData name="Sudvarg, Marion" userId="2bb9b31b-5f3c-4f72-8e1f-41eb276ee9c6" providerId="ADAL" clId="{67D168E4-ECE6-47FD-9819-1183A8B1DD86}" dt="2025-07-07T23:51:45.762" v="3011" actId="47"/>
        <pc:sldMkLst>
          <pc:docMk/>
          <pc:sldMk cId="1935415372" sldId="281"/>
        </pc:sldMkLst>
      </pc:sldChg>
      <pc:sldChg chg="del">
        <pc:chgData name="Sudvarg, Marion" userId="2bb9b31b-5f3c-4f72-8e1f-41eb276ee9c6" providerId="ADAL" clId="{67D168E4-ECE6-47FD-9819-1183A8B1DD86}" dt="2025-07-07T23:51:45.762" v="3011" actId="47"/>
        <pc:sldMkLst>
          <pc:docMk/>
          <pc:sldMk cId="1741166327" sldId="282"/>
        </pc:sldMkLst>
      </pc:sldChg>
      <pc:sldChg chg="del">
        <pc:chgData name="Sudvarg, Marion" userId="2bb9b31b-5f3c-4f72-8e1f-41eb276ee9c6" providerId="ADAL" clId="{67D168E4-ECE6-47FD-9819-1183A8B1DD86}" dt="2025-07-07T23:51:45.762" v="3011" actId="47"/>
        <pc:sldMkLst>
          <pc:docMk/>
          <pc:sldMk cId="2548484243" sldId="283"/>
        </pc:sldMkLst>
      </pc:sldChg>
      <pc:sldChg chg="del">
        <pc:chgData name="Sudvarg, Marion" userId="2bb9b31b-5f3c-4f72-8e1f-41eb276ee9c6" providerId="ADAL" clId="{67D168E4-ECE6-47FD-9819-1183A8B1DD86}" dt="2025-07-07T23:51:45.762" v="3011" actId="47"/>
        <pc:sldMkLst>
          <pc:docMk/>
          <pc:sldMk cId="4000787501" sldId="284"/>
        </pc:sldMkLst>
      </pc:sldChg>
      <pc:sldChg chg="del">
        <pc:chgData name="Sudvarg, Marion" userId="2bb9b31b-5f3c-4f72-8e1f-41eb276ee9c6" providerId="ADAL" clId="{67D168E4-ECE6-47FD-9819-1183A8B1DD86}" dt="2025-07-07T23:51:45.762" v="3011" actId="47"/>
        <pc:sldMkLst>
          <pc:docMk/>
          <pc:sldMk cId="1288601112" sldId="285"/>
        </pc:sldMkLst>
      </pc:sldChg>
      <pc:sldChg chg="del">
        <pc:chgData name="Sudvarg, Marion" userId="2bb9b31b-5f3c-4f72-8e1f-41eb276ee9c6" providerId="ADAL" clId="{67D168E4-ECE6-47FD-9819-1183A8B1DD86}" dt="2025-07-07T23:51:45.762" v="3011" actId="47"/>
        <pc:sldMkLst>
          <pc:docMk/>
          <pc:sldMk cId="1438654298" sldId="286"/>
        </pc:sldMkLst>
      </pc:sldChg>
      <pc:sldChg chg="del">
        <pc:chgData name="Sudvarg, Marion" userId="2bb9b31b-5f3c-4f72-8e1f-41eb276ee9c6" providerId="ADAL" clId="{67D168E4-ECE6-47FD-9819-1183A8B1DD86}" dt="2025-07-07T23:51:45.762" v="3011" actId="47"/>
        <pc:sldMkLst>
          <pc:docMk/>
          <pc:sldMk cId="1162236113" sldId="287"/>
        </pc:sldMkLst>
      </pc:sldChg>
      <pc:sldChg chg="del">
        <pc:chgData name="Sudvarg, Marion" userId="2bb9b31b-5f3c-4f72-8e1f-41eb276ee9c6" providerId="ADAL" clId="{67D168E4-ECE6-47FD-9819-1183A8B1DD86}" dt="2025-07-07T23:51:45.762" v="3011" actId="47"/>
        <pc:sldMkLst>
          <pc:docMk/>
          <pc:sldMk cId="3535955109" sldId="288"/>
        </pc:sldMkLst>
      </pc:sldChg>
      <pc:sldChg chg="del">
        <pc:chgData name="Sudvarg, Marion" userId="2bb9b31b-5f3c-4f72-8e1f-41eb276ee9c6" providerId="ADAL" clId="{67D168E4-ECE6-47FD-9819-1183A8B1DD86}" dt="2025-07-07T23:51:45.762" v="3011" actId="47"/>
        <pc:sldMkLst>
          <pc:docMk/>
          <pc:sldMk cId="886598238" sldId="290"/>
        </pc:sldMkLst>
      </pc:sldChg>
      <pc:sldChg chg="del">
        <pc:chgData name="Sudvarg, Marion" userId="2bb9b31b-5f3c-4f72-8e1f-41eb276ee9c6" providerId="ADAL" clId="{67D168E4-ECE6-47FD-9819-1183A8B1DD86}" dt="2025-07-07T23:51:45.762" v="3011" actId="47"/>
        <pc:sldMkLst>
          <pc:docMk/>
          <pc:sldMk cId="436808608" sldId="291"/>
        </pc:sldMkLst>
      </pc:sldChg>
      <pc:sldChg chg="del">
        <pc:chgData name="Sudvarg, Marion" userId="2bb9b31b-5f3c-4f72-8e1f-41eb276ee9c6" providerId="ADAL" clId="{67D168E4-ECE6-47FD-9819-1183A8B1DD86}" dt="2025-07-07T23:51:45.762" v="3011" actId="47"/>
        <pc:sldMkLst>
          <pc:docMk/>
          <pc:sldMk cId="3567976012" sldId="292"/>
        </pc:sldMkLst>
      </pc:sldChg>
      <pc:sldChg chg="del">
        <pc:chgData name="Sudvarg, Marion" userId="2bb9b31b-5f3c-4f72-8e1f-41eb276ee9c6" providerId="ADAL" clId="{67D168E4-ECE6-47FD-9819-1183A8B1DD86}" dt="2025-07-07T23:51:45.762" v="3011" actId="47"/>
        <pc:sldMkLst>
          <pc:docMk/>
          <pc:sldMk cId="2613951151" sldId="293"/>
        </pc:sldMkLst>
      </pc:sldChg>
      <pc:sldChg chg="modSp mod ord modAnim">
        <pc:chgData name="Sudvarg, Marion" userId="2bb9b31b-5f3c-4f72-8e1f-41eb276ee9c6" providerId="ADAL" clId="{67D168E4-ECE6-47FD-9819-1183A8B1DD86}" dt="2025-07-08T00:05:40.198" v="3594" actId="20577"/>
        <pc:sldMkLst>
          <pc:docMk/>
          <pc:sldMk cId="3433179405" sldId="294"/>
        </pc:sldMkLst>
        <pc:spChg chg="mod">
          <ac:chgData name="Sudvarg, Marion" userId="2bb9b31b-5f3c-4f72-8e1f-41eb276ee9c6" providerId="ADAL" clId="{67D168E4-ECE6-47FD-9819-1183A8B1DD86}" dt="2025-07-08T00:02:11.713" v="3067" actId="20577"/>
          <ac:spMkLst>
            <pc:docMk/>
            <pc:sldMk cId="3433179405" sldId="294"/>
            <ac:spMk id="2" creationId="{3D3C26E7-087D-43AA-A52D-257F9F6B29AF}"/>
          </ac:spMkLst>
        </pc:spChg>
        <pc:spChg chg="mod">
          <ac:chgData name="Sudvarg, Marion" userId="2bb9b31b-5f3c-4f72-8e1f-41eb276ee9c6" providerId="ADAL" clId="{67D168E4-ECE6-47FD-9819-1183A8B1DD86}" dt="2025-07-08T00:05:40.198" v="3594" actId="20577"/>
          <ac:spMkLst>
            <pc:docMk/>
            <pc:sldMk cId="3433179405" sldId="294"/>
            <ac:spMk id="3" creationId="{B95960B6-BEB4-3B60-35E7-0C6F8A7AC443}"/>
          </ac:spMkLst>
        </pc:spChg>
      </pc:sldChg>
      <pc:sldChg chg="del">
        <pc:chgData name="Sudvarg, Marion" userId="2bb9b31b-5f3c-4f72-8e1f-41eb276ee9c6" providerId="ADAL" clId="{67D168E4-ECE6-47FD-9819-1183A8B1DD86}" dt="2025-07-07T23:51:45.762" v="3011" actId="47"/>
        <pc:sldMkLst>
          <pc:docMk/>
          <pc:sldMk cId="4042988031" sldId="295"/>
        </pc:sldMkLst>
      </pc:sldChg>
      <pc:sldChg chg="del">
        <pc:chgData name="Sudvarg, Marion" userId="2bb9b31b-5f3c-4f72-8e1f-41eb276ee9c6" providerId="ADAL" clId="{67D168E4-ECE6-47FD-9819-1183A8B1DD86}" dt="2025-07-07T23:51:45.762" v="3011" actId="47"/>
        <pc:sldMkLst>
          <pc:docMk/>
          <pc:sldMk cId="1328081709" sldId="296"/>
        </pc:sldMkLst>
      </pc:sldChg>
      <pc:sldChg chg="del">
        <pc:chgData name="Sudvarg, Marion" userId="2bb9b31b-5f3c-4f72-8e1f-41eb276ee9c6" providerId="ADAL" clId="{67D168E4-ECE6-47FD-9819-1183A8B1DD86}" dt="2025-07-07T23:51:45.762" v="3011" actId="47"/>
        <pc:sldMkLst>
          <pc:docMk/>
          <pc:sldMk cId="209461516" sldId="297"/>
        </pc:sldMkLst>
      </pc:sldChg>
      <pc:sldChg chg="del">
        <pc:chgData name="Sudvarg, Marion" userId="2bb9b31b-5f3c-4f72-8e1f-41eb276ee9c6" providerId="ADAL" clId="{67D168E4-ECE6-47FD-9819-1183A8B1DD86}" dt="2025-07-07T23:51:45.762" v="3011" actId="47"/>
        <pc:sldMkLst>
          <pc:docMk/>
          <pc:sldMk cId="65097292" sldId="299"/>
        </pc:sldMkLst>
      </pc:sldChg>
      <pc:sldChg chg="del">
        <pc:chgData name="Sudvarg, Marion" userId="2bb9b31b-5f3c-4f72-8e1f-41eb276ee9c6" providerId="ADAL" clId="{67D168E4-ECE6-47FD-9819-1183A8B1DD86}" dt="2025-07-07T23:51:45.762" v="3011" actId="47"/>
        <pc:sldMkLst>
          <pc:docMk/>
          <pc:sldMk cId="3958752823" sldId="300"/>
        </pc:sldMkLst>
      </pc:sldChg>
      <pc:sldChg chg="del">
        <pc:chgData name="Sudvarg, Marion" userId="2bb9b31b-5f3c-4f72-8e1f-41eb276ee9c6" providerId="ADAL" clId="{67D168E4-ECE6-47FD-9819-1183A8B1DD86}" dt="2025-07-07T23:51:45.762" v="3011" actId="47"/>
        <pc:sldMkLst>
          <pc:docMk/>
          <pc:sldMk cId="104431959" sldId="301"/>
        </pc:sldMkLst>
      </pc:sldChg>
      <pc:sldChg chg="del">
        <pc:chgData name="Sudvarg, Marion" userId="2bb9b31b-5f3c-4f72-8e1f-41eb276ee9c6" providerId="ADAL" clId="{67D168E4-ECE6-47FD-9819-1183A8B1DD86}" dt="2025-07-07T23:51:45.762" v="3011" actId="47"/>
        <pc:sldMkLst>
          <pc:docMk/>
          <pc:sldMk cId="3902032010" sldId="302"/>
        </pc:sldMkLst>
      </pc:sldChg>
      <pc:sldChg chg="del">
        <pc:chgData name="Sudvarg, Marion" userId="2bb9b31b-5f3c-4f72-8e1f-41eb276ee9c6" providerId="ADAL" clId="{67D168E4-ECE6-47FD-9819-1183A8B1DD86}" dt="2025-07-07T23:51:45.762" v="3011" actId="47"/>
        <pc:sldMkLst>
          <pc:docMk/>
          <pc:sldMk cId="2228539139" sldId="303"/>
        </pc:sldMkLst>
      </pc:sldChg>
      <pc:sldChg chg="del">
        <pc:chgData name="Sudvarg, Marion" userId="2bb9b31b-5f3c-4f72-8e1f-41eb276ee9c6" providerId="ADAL" clId="{67D168E4-ECE6-47FD-9819-1183A8B1DD86}" dt="2025-07-07T23:51:45.762" v="3011" actId="47"/>
        <pc:sldMkLst>
          <pc:docMk/>
          <pc:sldMk cId="786403664" sldId="304"/>
        </pc:sldMkLst>
      </pc:sldChg>
      <pc:sldChg chg="addSp delSp modSp add mod modNotesTx">
        <pc:chgData name="Sudvarg, Marion" userId="2bb9b31b-5f3c-4f72-8e1f-41eb276ee9c6" providerId="ADAL" clId="{67D168E4-ECE6-47FD-9819-1183A8B1DD86}" dt="2025-07-07T17:07:39.179" v="633" actId="20577"/>
        <pc:sldMkLst>
          <pc:docMk/>
          <pc:sldMk cId="4279608499" sldId="305"/>
        </pc:sldMkLst>
        <pc:picChg chg="add mod">
          <ac:chgData name="Sudvarg, Marion" userId="2bb9b31b-5f3c-4f72-8e1f-41eb276ee9c6" providerId="ADAL" clId="{67D168E4-ECE6-47FD-9819-1183A8B1DD86}" dt="2025-07-07T16:59:16.814" v="200" actId="962"/>
          <ac:picMkLst>
            <pc:docMk/>
            <pc:sldMk cId="4279608499" sldId="305"/>
            <ac:picMk id="5" creationId="{E4CC430A-68C5-4A9F-90F3-39C7CC2D882B}"/>
          </ac:picMkLst>
        </pc:picChg>
      </pc:sldChg>
      <pc:sldChg chg="modSp new mod ord">
        <pc:chgData name="Sudvarg, Marion" userId="2bb9b31b-5f3c-4f72-8e1f-41eb276ee9c6" providerId="ADAL" clId="{67D168E4-ECE6-47FD-9819-1183A8B1DD86}" dt="2025-07-07T21:57:46.352" v="1132"/>
        <pc:sldMkLst>
          <pc:docMk/>
          <pc:sldMk cId="3944342575" sldId="306"/>
        </pc:sldMkLst>
      </pc:sldChg>
      <pc:sldChg chg="addSp delSp modSp add mod ord modTransition delAnim modAnim">
        <pc:chgData name="Sudvarg, Marion" userId="2bb9b31b-5f3c-4f72-8e1f-41eb276ee9c6" providerId="ADAL" clId="{67D168E4-ECE6-47FD-9819-1183A8B1DD86}" dt="2025-07-07T23:54:31.152" v="3021"/>
        <pc:sldMkLst>
          <pc:docMk/>
          <pc:sldMk cId="82489977" sldId="307"/>
        </pc:sldMkLst>
        <pc:spChg chg="mod ord">
          <ac:chgData name="Sudvarg, Marion" userId="2bb9b31b-5f3c-4f72-8e1f-41eb276ee9c6" providerId="ADAL" clId="{67D168E4-ECE6-47FD-9819-1183A8B1DD86}" dt="2025-07-07T21:37:48.944" v="888" actId="1076"/>
          <ac:spMkLst>
            <pc:docMk/>
            <pc:sldMk cId="82489977" sldId="307"/>
            <ac:spMk id="8" creationId="{57841276-1AD3-E018-3508-8EAF8FBAC7B4}"/>
          </ac:spMkLst>
        </pc:spChg>
        <pc:spChg chg="mod ord">
          <ac:chgData name="Sudvarg, Marion" userId="2bb9b31b-5f3c-4f72-8e1f-41eb276ee9c6" providerId="ADAL" clId="{67D168E4-ECE6-47FD-9819-1183A8B1DD86}" dt="2025-07-07T21:36:41.807" v="872" actId="1076"/>
          <ac:spMkLst>
            <pc:docMk/>
            <pc:sldMk cId="82489977" sldId="307"/>
            <ac:spMk id="9" creationId="{59429820-8793-CDA3-559B-9EFCCE82FDE2}"/>
          </ac:spMkLst>
        </pc:spChg>
        <pc:spChg chg="mod">
          <ac:chgData name="Sudvarg, Marion" userId="2bb9b31b-5f3c-4f72-8e1f-41eb276ee9c6" providerId="ADAL" clId="{67D168E4-ECE6-47FD-9819-1183A8B1DD86}" dt="2025-07-07T21:35:57.616" v="811" actId="20577"/>
          <ac:spMkLst>
            <pc:docMk/>
            <pc:sldMk cId="82489977" sldId="307"/>
            <ac:spMk id="12" creationId="{89189AB5-6785-B4C1-DD51-1938F8965515}"/>
          </ac:spMkLst>
        </pc:spChg>
        <pc:spChg chg="mod">
          <ac:chgData name="Sudvarg, Marion" userId="2bb9b31b-5f3c-4f72-8e1f-41eb276ee9c6" providerId="ADAL" clId="{67D168E4-ECE6-47FD-9819-1183A8B1DD86}" dt="2025-07-07T21:38:35.255" v="891" actId="14100"/>
          <ac:spMkLst>
            <pc:docMk/>
            <pc:sldMk cId="82489977" sldId="307"/>
            <ac:spMk id="14" creationId="{78FBDFBA-027D-92F3-0B62-ADB82AE72E12}"/>
          </ac:spMkLst>
        </pc:spChg>
        <pc:spChg chg="mod ord">
          <ac:chgData name="Sudvarg, Marion" userId="2bb9b31b-5f3c-4f72-8e1f-41eb276ee9c6" providerId="ADAL" clId="{67D168E4-ECE6-47FD-9819-1183A8B1DD86}" dt="2025-07-07T21:38:26.571" v="890" actId="14100"/>
          <ac:spMkLst>
            <pc:docMk/>
            <pc:sldMk cId="82489977" sldId="307"/>
            <ac:spMk id="15" creationId="{5E4511DF-12A7-DB31-08E4-CC65A41EF11A}"/>
          </ac:spMkLst>
        </pc:spChg>
        <pc:spChg chg="mod">
          <ac:chgData name="Sudvarg, Marion" userId="2bb9b31b-5f3c-4f72-8e1f-41eb276ee9c6" providerId="ADAL" clId="{67D168E4-ECE6-47FD-9819-1183A8B1DD86}" dt="2025-07-07T21:36:10.368" v="865" actId="20577"/>
          <ac:spMkLst>
            <pc:docMk/>
            <pc:sldMk cId="82489977" sldId="307"/>
            <ac:spMk id="18" creationId="{99751BE5-F204-7492-1354-D6ACB3DEC8FD}"/>
          </ac:spMkLst>
        </pc:spChg>
        <pc:spChg chg="add mod">
          <ac:chgData name="Sudvarg, Marion" userId="2bb9b31b-5f3c-4f72-8e1f-41eb276ee9c6" providerId="ADAL" clId="{67D168E4-ECE6-47FD-9819-1183A8B1DD86}" dt="2025-07-07T21:36:45.946" v="875" actId="1076"/>
          <ac:spMkLst>
            <pc:docMk/>
            <pc:sldMk cId="82489977" sldId="307"/>
            <ac:spMk id="20" creationId="{AFD647BA-3A57-7AE9-F4D0-08A392231A1F}"/>
          </ac:spMkLst>
        </pc:spChg>
        <pc:picChg chg="mod">
          <ac:chgData name="Sudvarg, Marion" userId="2bb9b31b-5f3c-4f72-8e1f-41eb276ee9c6" providerId="ADAL" clId="{67D168E4-ECE6-47FD-9819-1183A8B1DD86}" dt="2025-07-07T21:37:51.852" v="889" actId="1076"/>
          <ac:picMkLst>
            <pc:docMk/>
            <pc:sldMk cId="82489977" sldId="307"/>
            <ac:picMk id="6" creationId="{6C649A65-7C48-A180-A3B7-6B2816EDD346}"/>
          </ac:picMkLst>
        </pc:picChg>
        <pc:picChg chg="mod">
          <ac:chgData name="Sudvarg, Marion" userId="2bb9b31b-5f3c-4f72-8e1f-41eb276ee9c6" providerId="ADAL" clId="{67D168E4-ECE6-47FD-9819-1183A8B1DD86}" dt="2025-07-07T21:38:40.897" v="892" actId="1076"/>
          <ac:picMkLst>
            <pc:docMk/>
            <pc:sldMk cId="82489977" sldId="307"/>
            <ac:picMk id="7" creationId="{8C362B5F-0063-6264-AFDB-83C0BF61EE17}"/>
          </ac:picMkLst>
        </pc:picChg>
        <pc:cxnChg chg="mod">
          <ac:chgData name="Sudvarg, Marion" userId="2bb9b31b-5f3c-4f72-8e1f-41eb276ee9c6" providerId="ADAL" clId="{67D168E4-ECE6-47FD-9819-1183A8B1DD86}" dt="2025-07-07T21:37:10.030" v="879" actId="208"/>
          <ac:cxnSpMkLst>
            <pc:docMk/>
            <pc:sldMk cId="82489977" sldId="307"/>
            <ac:cxnSpMk id="11" creationId="{737C60E4-A14C-3D20-B0C1-02577BFE6941}"/>
          </ac:cxnSpMkLst>
        </pc:cxnChg>
        <pc:cxnChg chg="mod ord">
          <ac:chgData name="Sudvarg, Marion" userId="2bb9b31b-5f3c-4f72-8e1f-41eb276ee9c6" providerId="ADAL" clId="{67D168E4-ECE6-47FD-9819-1183A8B1DD86}" dt="2025-07-07T21:37:03.773" v="877" actId="208"/>
          <ac:cxnSpMkLst>
            <pc:docMk/>
            <pc:sldMk cId="82489977" sldId="307"/>
            <ac:cxnSpMk id="13" creationId="{7833B4A0-F6B8-4867-69A1-20906808F6A7}"/>
          </ac:cxnSpMkLst>
        </pc:cxnChg>
        <pc:cxnChg chg="mod">
          <ac:chgData name="Sudvarg, Marion" userId="2bb9b31b-5f3c-4f72-8e1f-41eb276ee9c6" providerId="ADAL" clId="{67D168E4-ECE6-47FD-9819-1183A8B1DD86}" dt="2025-07-07T21:38:26.571" v="890" actId="14100"/>
          <ac:cxnSpMkLst>
            <pc:docMk/>
            <pc:sldMk cId="82489977" sldId="307"/>
            <ac:cxnSpMk id="17" creationId="{B232C915-3F7E-FCC5-2396-E52B5EF5B2F9}"/>
          </ac:cxnSpMkLst>
        </pc:cxnChg>
      </pc:sldChg>
      <pc:sldChg chg="add del setBg">
        <pc:chgData name="Sudvarg, Marion" userId="2bb9b31b-5f3c-4f72-8e1f-41eb276ee9c6" providerId="ADAL" clId="{67D168E4-ECE6-47FD-9819-1183A8B1DD86}" dt="2025-07-07T21:34:11.920" v="787"/>
        <pc:sldMkLst>
          <pc:docMk/>
          <pc:sldMk cId="3029789596" sldId="307"/>
        </pc:sldMkLst>
      </pc:sldChg>
      <pc:sldChg chg="addSp delSp modSp add mod delAnim">
        <pc:chgData name="Sudvarg, Marion" userId="2bb9b31b-5f3c-4f72-8e1f-41eb276ee9c6" providerId="ADAL" clId="{67D168E4-ECE6-47FD-9819-1183A8B1DD86}" dt="2025-07-07T21:47:41.415" v="1023" actId="1076"/>
        <pc:sldMkLst>
          <pc:docMk/>
          <pc:sldMk cId="3425473158" sldId="308"/>
        </pc:sldMkLst>
        <pc:spChg chg="mod">
          <ac:chgData name="Sudvarg, Marion" userId="2bb9b31b-5f3c-4f72-8e1f-41eb276ee9c6" providerId="ADAL" clId="{67D168E4-ECE6-47FD-9819-1183A8B1DD86}" dt="2025-07-07T21:47:33.943" v="1022" actId="20577"/>
          <ac:spMkLst>
            <pc:docMk/>
            <pc:sldMk cId="3425473158" sldId="308"/>
            <ac:spMk id="18" creationId="{779A97EA-C33A-3458-C833-74503F6868E3}"/>
          </ac:spMkLst>
        </pc:spChg>
        <pc:picChg chg="add mod">
          <ac:chgData name="Sudvarg, Marion" userId="2bb9b31b-5f3c-4f72-8e1f-41eb276ee9c6" providerId="ADAL" clId="{67D168E4-ECE6-47FD-9819-1183A8B1DD86}" dt="2025-07-07T21:47:41.415" v="1023" actId="1076"/>
          <ac:picMkLst>
            <pc:docMk/>
            <pc:sldMk cId="3425473158" sldId="308"/>
            <ac:picMk id="19" creationId="{E6135E22-FDD5-A1DC-3417-DC818A89CA3C}"/>
          </ac:picMkLst>
        </pc:picChg>
      </pc:sldChg>
      <pc:sldChg chg="addSp delSp modSp add del mod delAnim modAnim">
        <pc:chgData name="Sudvarg, Marion" userId="2bb9b31b-5f3c-4f72-8e1f-41eb276ee9c6" providerId="ADAL" clId="{67D168E4-ECE6-47FD-9819-1183A8B1DD86}" dt="2025-07-07T21:43:49.934" v="937"/>
        <pc:sldMkLst>
          <pc:docMk/>
          <pc:sldMk cId="3486396472" sldId="309"/>
        </pc:sldMkLst>
        <pc:spChg chg="add mod ord">
          <ac:chgData name="Sudvarg, Marion" userId="2bb9b31b-5f3c-4f72-8e1f-41eb276ee9c6" providerId="ADAL" clId="{67D168E4-ECE6-47FD-9819-1183A8B1DD86}" dt="2025-07-07T21:42:21.556" v="926" actId="1076"/>
          <ac:spMkLst>
            <pc:docMk/>
            <pc:sldMk cId="3486396472" sldId="309"/>
            <ac:spMk id="5" creationId="{B9B0AF0C-3FE4-3C5C-0F8A-E26273753F70}"/>
          </ac:spMkLst>
        </pc:spChg>
        <pc:spChg chg="mod">
          <ac:chgData name="Sudvarg, Marion" userId="2bb9b31b-5f3c-4f72-8e1f-41eb276ee9c6" providerId="ADAL" clId="{67D168E4-ECE6-47FD-9819-1183A8B1DD86}" dt="2025-07-07T21:41:02.399" v="909" actId="1076"/>
          <ac:spMkLst>
            <pc:docMk/>
            <pc:sldMk cId="3486396472" sldId="309"/>
            <ac:spMk id="10" creationId="{0B9912BA-368B-74AE-9834-6842D42F5F90}"/>
          </ac:spMkLst>
        </pc:spChg>
        <pc:spChg chg="mod">
          <ac:chgData name="Sudvarg, Marion" userId="2bb9b31b-5f3c-4f72-8e1f-41eb276ee9c6" providerId="ADAL" clId="{67D168E4-ECE6-47FD-9819-1183A8B1DD86}" dt="2025-07-07T21:40:28.839" v="903" actId="1076"/>
          <ac:spMkLst>
            <pc:docMk/>
            <pc:sldMk cId="3486396472" sldId="309"/>
            <ac:spMk id="12" creationId="{D237780B-E4D3-8B7D-64E9-446067DC5753}"/>
          </ac:spMkLst>
        </pc:spChg>
        <pc:spChg chg="add mod ord">
          <ac:chgData name="Sudvarg, Marion" userId="2bb9b31b-5f3c-4f72-8e1f-41eb276ee9c6" providerId="ADAL" clId="{67D168E4-ECE6-47FD-9819-1183A8B1DD86}" dt="2025-07-07T21:42:29.525" v="928" actId="166"/>
          <ac:spMkLst>
            <pc:docMk/>
            <pc:sldMk cId="3486396472" sldId="309"/>
            <ac:spMk id="19" creationId="{45BF21F6-31EA-DDF0-253E-197120BC6FCB}"/>
          </ac:spMkLst>
        </pc:spChg>
        <pc:spChg chg="mod">
          <ac:chgData name="Sudvarg, Marion" userId="2bb9b31b-5f3c-4f72-8e1f-41eb276ee9c6" providerId="ADAL" clId="{67D168E4-ECE6-47FD-9819-1183A8B1DD86}" dt="2025-07-07T21:40:28.240" v="902" actId="1076"/>
          <ac:spMkLst>
            <pc:docMk/>
            <pc:sldMk cId="3486396472" sldId="309"/>
            <ac:spMk id="20" creationId="{964D438C-DF16-B19A-F38B-0A8B7D691778}"/>
          </ac:spMkLst>
        </pc:spChg>
        <pc:picChg chg="add mod modCrop">
          <ac:chgData name="Sudvarg, Marion" userId="2bb9b31b-5f3c-4f72-8e1f-41eb276ee9c6" providerId="ADAL" clId="{67D168E4-ECE6-47FD-9819-1183A8B1DD86}" dt="2025-07-07T21:42:08.038" v="922" actId="1076"/>
          <ac:picMkLst>
            <pc:docMk/>
            <pc:sldMk cId="3486396472" sldId="309"/>
            <ac:picMk id="26" creationId="{FBCEB713-C43C-3AE0-EBB6-46E7CDFE76DE}"/>
          </ac:picMkLst>
        </pc:picChg>
        <pc:cxnChg chg="mod">
          <ac:chgData name="Sudvarg, Marion" userId="2bb9b31b-5f3c-4f72-8e1f-41eb276ee9c6" providerId="ADAL" clId="{67D168E4-ECE6-47FD-9819-1183A8B1DD86}" dt="2025-07-07T21:42:32.103" v="929" actId="14100"/>
          <ac:cxnSpMkLst>
            <pc:docMk/>
            <pc:sldMk cId="3486396472" sldId="309"/>
            <ac:cxnSpMk id="11" creationId="{5D8EA14C-ABF2-24FF-E068-93D37B856B27}"/>
          </ac:cxnSpMkLst>
        </pc:cxnChg>
        <pc:cxnChg chg="mod">
          <ac:chgData name="Sudvarg, Marion" userId="2bb9b31b-5f3c-4f72-8e1f-41eb276ee9c6" providerId="ADAL" clId="{67D168E4-ECE6-47FD-9819-1183A8B1DD86}" dt="2025-07-07T21:40:29.480" v="904" actId="14100"/>
          <ac:cxnSpMkLst>
            <pc:docMk/>
            <pc:sldMk cId="3486396472" sldId="309"/>
            <ac:cxnSpMk id="13" creationId="{C7C5926B-A4B2-C9B7-40B2-24D183505B13}"/>
          </ac:cxnSpMkLst>
        </pc:cxnChg>
      </pc:sldChg>
      <pc:sldChg chg="add">
        <pc:chgData name="Sudvarg, Marion" userId="2bb9b31b-5f3c-4f72-8e1f-41eb276ee9c6" providerId="ADAL" clId="{67D168E4-ECE6-47FD-9819-1183A8B1DD86}" dt="2025-07-07T21:55:05.993" v="1109" actId="2890"/>
        <pc:sldMkLst>
          <pc:docMk/>
          <pc:sldMk cId="1554166073" sldId="310"/>
        </pc:sldMkLst>
      </pc:sldChg>
      <pc:sldChg chg="modSp add mod modTransition">
        <pc:chgData name="Sudvarg, Marion" userId="2bb9b31b-5f3c-4f72-8e1f-41eb276ee9c6" providerId="ADAL" clId="{67D168E4-ECE6-47FD-9819-1183A8B1DD86}" dt="2025-07-07T21:57:19.914" v="1128"/>
        <pc:sldMkLst>
          <pc:docMk/>
          <pc:sldMk cId="1191444910" sldId="311"/>
        </pc:sldMkLst>
        <pc:picChg chg="mod modCrop">
          <ac:chgData name="Sudvarg, Marion" userId="2bb9b31b-5f3c-4f72-8e1f-41eb276ee9c6" providerId="ADAL" clId="{67D168E4-ECE6-47FD-9819-1183A8B1DD86}" dt="2025-07-07T21:57:08.071" v="1125" actId="1076"/>
          <ac:picMkLst>
            <pc:docMk/>
            <pc:sldMk cId="1191444910" sldId="311"/>
            <ac:picMk id="51" creationId="{26EDC96E-1CBF-9B21-0932-8CD17DE5FF5F}"/>
          </ac:picMkLst>
        </pc:picChg>
      </pc:sldChg>
      <pc:sldChg chg="addSp delSp modSp add mod modTransition">
        <pc:chgData name="Sudvarg, Marion" userId="2bb9b31b-5f3c-4f72-8e1f-41eb276ee9c6" providerId="ADAL" clId="{67D168E4-ECE6-47FD-9819-1183A8B1DD86}" dt="2025-07-07T22:07:36.336" v="1140"/>
        <pc:sldMkLst>
          <pc:docMk/>
          <pc:sldMk cId="1844057415" sldId="312"/>
        </pc:sldMkLst>
        <pc:spChg chg="add mod">
          <ac:chgData name="Sudvarg, Marion" userId="2bb9b31b-5f3c-4f72-8e1f-41eb276ee9c6" providerId="ADAL" clId="{67D168E4-ECE6-47FD-9819-1183A8B1DD86}" dt="2025-07-07T22:07:26.309" v="1134" actId="478"/>
          <ac:spMkLst>
            <pc:docMk/>
            <pc:sldMk cId="1844057415" sldId="312"/>
            <ac:spMk id="5" creationId="{1E5CAC07-7007-5372-7DF5-858F2EECE5B8}"/>
          </ac:spMkLst>
        </pc:spChg>
        <pc:picChg chg="add mod">
          <ac:chgData name="Sudvarg, Marion" userId="2bb9b31b-5f3c-4f72-8e1f-41eb276ee9c6" providerId="ADAL" clId="{67D168E4-ECE6-47FD-9819-1183A8B1DD86}" dt="2025-07-07T22:07:29.624" v="1138" actId="962"/>
          <ac:picMkLst>
            <pc:docMk/>
            <pc:sldMk cId="1844057415" sldId="312"/>
            <ac:picMk id="7" creationId="{048A5AE1-E3F6-2D1C-9AFC-F81B953CD445}"/>
          </ac:picMkLst>
        </pc:picChg>
      </pc:sldChg>
      <pc:sldChg chg="modSp add mod modTransition">
        <pc:chgData name="Sudvarg, Marion" userId="2bb9b31b-5f3c-4f72-8e1f-41eb276ee9c6" providerId="ADAL" clId="{67D168E4-ECE6-47FD-9819-1183A8B1DD86}" dt="2025-07-07T22:08:16.021" v="1148"/>
        <pc:sldMkLst>
          <pc:docMk/>
          <pc:sldMk cId="2522109276" sldId="313"/>
        </pc:sldMkLst>
        <pc:picChg chg="mod modCrop">
          <ac:chgData name="Sudvarg, Marion" userId="2bb9b31b-5f3c-4f72-8e1f-41eb276ee9c6" providerId="ADAL" clId="{67D168E4-ECE6-47FD-9819-1183A8B1DD86}" dt="2025-07-07T22:08:05.135" v="1147" actId="1076"/>
          <ac:picMkLst>
            <pc:docMk/>
            <pc:sldMk cId="2522109276" sldId="313"/>
            <ac:picMk id="7" creationId="{16C05077-9DAA-0F8C-E329-E0E599FED63B}"/>
          </ac:picMkLst>
        </pc:picChg>
      </pc:sldChg>
      <pc:sldChg chg="addSp delSp modSp add mod modTransition">
        <pc:chgData name="Sudvarg, Marion" userId="2bb9b31b-5f3c-4f72-8e1f-41eb276ee9c6" providerId="ADAL" clId="{67D168E4-ECE6-47FD-9819-1183A8B1DD86}" dt="2025-07-07T22:27:26.539" v="1224"/>
        <pc:sldMkLst>
          <pc:docMk/>
          <pc:sldMk cId="3022095657" sldId="314"/>
        </pc:sldMkLst>
        <pc:picChg chg="add mod">
          <ac:chgData name="Sudvarg, Marion" userId="2bb9b31b-5f3c-4f72-8e1f-41eb276ee9c6" providerId="ADAL" clId="{67D168E4-ECE6-47FD-9819-1183A8B1DD86}" dt="2025-07-07T22:19:39.461" v="1157" actId="1076"/>
          <ac:picMkLst>
            <pc:docMk/>
            <pc:sldMk cId="3022095657" sldId="314"/>
            <ac:picMk id="6" creationId="{FEF44BE4-8184-5998-87E1-2D04C72D57E6}"/>
          </ac:picMkLst>
        </pc:picChg>
      </pc:sldChg>
      <pc:sldChg chg="addSp delSp modSp add mod ord modTransition delAnim">
        <pc:chgData name="Sudvarg, Marion" userId="2bb9b31b-5f3c-4f72-8e1f-41eb276ee9c6" providerId="ADAL" clId="{67D168E4-ECE6-47FD-9819-1183A8B1DD86}" dt="2025-07-07T22:27:25.480" v="1223"/>
        <pc:sldMkLst>
          <pc:docMk/>
          <pc:sldMk cId="1325650917" sldId="315"/>
        </pc:sldMkLst>
        <pc:spChg chg="mod">
          <ac:chgData name="Sudvarg, Marion" userId="2bb9b31b-5f3c-4f72-8e1f-41eb276ee9c6" providerId="ADAL" clId="{67D168E4-ECE6-47FD-9819-1183A8B1DD86}" dt="2025-07-07T22:26:47.497" v="1210" actId="403"/>
          <ac:spMkLst>
            <pc:docMk/>
            <pc:sldMk cId="1325650917" sldId="315"/>
            <ac:spMk id="18" creationId="{80FA6566-4682-815E-3C84-44B0452A3CEA}"/>
          </ac:spMkLst>
        </pc:spChg>
        <pc:picChg chg="add mod">
          <ac:chgData name="Sudvarg, Marion" userId="2bb9b31b-5f3c-4f72-8e1f-41eb276ee9c6" providerId="ADAL" clId="{67D168E4-ECE6-47FD-9819-1183A8B1DD86}" dt="2025-07-07T22:26:52.943" v="1211" actId="1076"/>
          <ac:picMkLst>
            <pc:docMk/>
            <pc:sldMk cId="1325650917" sldId="315"/>
            <ac:picMk id="21" creationId="{8353535C-EB86-4A1F-3495-F148702E942F}"/>
          </ac:picMkLst>
        </pc:picChg>
      </pc:sldChg>
      <pc:sldChg chg="add ord">
        <pc:chgData name="Sudvarg, Marion" userId="2bb9b31b-5f3c-4f72-8e1f-41eb276ee9c6" providerId="ADAL" clId="{67D168E4-ECE6-47FD-9819-1183A8B1DD86}" dt="2025-07-07T22:26:11.590" v="1196"/>
        <pc:sldMkLst>
          <pc:docMk/>
          <pc:sldMk cId="2860208234" sldId="316"/>
        </pc:sldMkLst>
      </pc:sldChg>
      <pc:sldChg chg="addSp modSp add mod modAnim">
        <pc:chgData name="Sudvarg, Marion" userId="2bb9b31b-5f3c-4f72-8e1f-41eb276ee9c6" providerId="ADAL" clId="{67D168E4-ECE6-47FD-9819-1183A8B1DD86}" dt="2025-07-07T22:32:03.983" v="1328"/>
        <pc:sldMkLst>
          <pc:docMk/>
          <pc:sldMk cId="1091455959" sldId="317"/>
        </pc:sldMkLst>
        <pc:spChg chg="add mod">
          <ac:chgData name="Sudvarg, Marion" userId="2bb9b31b-5f3c-4f72-8e1f-41eb276ee9c6" providerId="ADAL" clId="{67D168E4-ECE6-47FD-9819-1183A8B1DD86}" dt="2025-07-07T22:29:31.846" v="1263" actId="207"/>
          <ac:spMkLst>
            <pc:docMk/>
            <pc:sldMk cId="1091455959" sldId="317"/>
            <ac:spMk id="2" creationId="{65B3D89C-7BDA-F61F-6B11-569850BBE13B}"/>
          </ac:spMkLst>
        </pc:spChg>
        <pc:spChg chg="add mod">
          <ac:chgData name="Sudvarg, Marion" userId="2bb9b31b-5f3c-4f72-8e1f-41eb276ee9c6" providerId="ADAL" clId="{67D168E4-ECE6-47FD-9819-1183A8B1DD86}" dt="2025-07-07T22:29:53.711" v="1310" actId="1076"/>
          <ac:spMkLst>
            <pc:docMk/>
            <pc:sldMk cId="1091455959" sldId="317"/>
            <ac:spMk id="3" creationId="{39DDA882-EC0D-E84E-7998-46792924B6B4}"/>
          </ac:spMkLst>
        </pc:spChg>
        <pc:spChg chg="add mod">
          <ac:chgData name="Sudvarg, Marion" userId="2bb9b31b-5f3c-4f72-8e1f-41eb276ee9c6" providerId="ADAL" clId="{67D168E4-ECE6-47FD-9819-1183A8B1DD86}" dt="2025-07-07T22:31:37.712" v="1323" actId="1076"/>
          <ac:spMkLst>
            <pc:docMk/>
            <pc:sldMk cId="1091455959" sldId="317"/>
            <ac:spMk id="5" creationId="{366F0099-5AD0-70D3-CB62-BE9DBF2EFD31}"/>
          </ac:spMkLst>
        </pc:spChg>
        <pc:spChg chg="add mod">
          <ac:chgData name="Sudvarg, Marion" userId="2bb9b31b-5f3c-4f72-8e1f-41eb276ee9c6" providerId="ADAL" clId="{67D168E4-ECE6-47FD-9819-1183A8B1DD86}" dt="2025-07-07T22:31:44.114" v="1325" actId="14100"/>
          <ac:spMkLst>
            <pc:docMk/>
            <pc:sldMk cId="1091455959" sldId="317"/>
            <ac:spMk id="6" creationId="{95A30099-9C64-D564-B4CF-CD4F0A49FB52}"/>
          </ac:spMkLst>
        </pc:spChg>
        <pc:spChg chg="add mod">
          <ac:chgData name="Sudvarg, Marion" userId="2bb9b31b-5f3c-4f72-8e1f-41eb276ee9c6" providerId="ADAL" clId="{67D168E4-ECE6-47FD-9819-1183A8B1DD86}" dt="2025-07-07T22:31:34.759" v="1321" actId="14100"/>
          <ac:spMkLst>
            <pc:docMk/>
            <pc:sldMk cId="1091455959" sldId="317"/>
            <ac:spMk id="7" creationId="{44AE1435-3264-6421-AE74-A512F206B5CB}"/>
          </ac:spMkLst>
        </pc:spChg>
        <pc:spChg chg="mod">
          <ac:chgData name="Sudvarg, Marion" userId="2bb9b31b-5f3c-4f72-8e1f-41eb276ee9c6" providerId="ADAL" clId="{67D168E4-ECE6-47FD-9819-1183A8B1DD86}" dt="2025-07-07T22:29:14.886" v="1259" actId="1076"/>
          <ac:spMkLst>
            <pc:docMk/>
            <pc:sldMk cId="1091455959" sldId="317"/>
            <ac:spMk id="18" creationId="{347920D8-FCCF-1ADF-A6DD-D2CBB4C36CC0}"/>
          </ac:spMkLst>
        </pc:spChg>
        <pc:picChg chg="mod">
          <ac:chgData name="Sudvarg, Marion" userId="2bb9b31b-5f3c-4f72-8e1f-41eb276ee9c6" providerId="ADAL" clId="{67D168E4-ECE6-47FD-9819-1183A8B1DD86}" dt="2025-07-07T22:27:18.542" v="1222" actId="1076"/>
          <ac:picMkLst>
            <pc:docMk/>
            <pc:sldMk cId="1091455959" sldId="317"/>
            <ac:picMk id="21" creationId="{039B6221-61CB-99D9-79DB-D659EEADA698}"/>
          </ac:picMkLst>
        </pc:picChg>
      </pc:sldChg>
      <pc:sldChg chg="addSp delSp modSp add mod delAnim modAnim">
        <pc:chgData name="Sudvarg, Marion" userId="2bb9b31b-5f3c-4f72-8e1f-41eb276ee9c6" providerId="ADAL" clId="{67D168E4-ECE6-47FD-9819-1183A8B1DD86}" dt="2025-07-07T22:33:59.619" v="1428"/>
        <pc:sldMkLst>
          <pc:docMk/>
          <pc:sldMk cId="1402024195" sldId="318"/>
        </pc:sldMkLst>
        <pc:spChg chg="mod">
          <ac:chgData name="Sudvarg, Marion" userId="2bb9b31b-5f3c-4f72-8e1f-41eb276ee9c6" providerId="ADAL" clId="{67D168E4-ECE6-47FD-9819-1183A8B1DD86}" dt="2025-07-07T22:32:19.388" v="1345" actId="20577"/>
          <ac:spMkLst>
            <pc:docMk/>
            <pc:sldMk cId="1402024195" sldId="318"/>
            <ac:spMk id="2" creationId="{07F0DDA0-9268-0383-679E-FA389667BAFA}"/>
          </ac:spMkLst>
        </pc:spChg>
        <pc:spChg chg="mod">
          <ac:chgData name="Sudvarg, Marion" userId="2bb9b31b-5f3c-4f72-8e1f-41eb276ee9c6" providerId="ADAL" clId="{67D168E4-ECE6-47FD-9819-1183A8B1DD86}" dt="2025-07-07T22:32:43.416" v="1411" actId="14100"/>
          <ac:spMkLst>
            <pc:docMk/>
            <pc:sldMk cId="1402024195" sldId="318"/>
            <ac:spMk id="3" creationId="{4A031545-96E2-0B84-4492-EEC9CF90FF4F}"/>
          </ac:spMkLst>
        </pc:spChg>
        <pc:cxnChg chg="add mod">
          <ac:chgData name="Sudvarg, Marion" userId="2bb9b31b-5f3c-4f72-8e1f-41eb276ee9c6" providerId="ADAL" clId="{67D168E4-ECE6-47FD-9819-1183A8B1DD86}" dt="2025-07-07T22:33:14.935" v="1418" actId="1582"/>
          <ac:cxnSpMkLst>
            <pc:docMk/>
            <pc:sldMk cId="1402024195" sldId="318"/>
            <ac:cxnSpMk id="9" creationId="{426DE678-1118-979F-36F0-FA2E4949D72E}"/>
          </ac:cxnSpMkLst>
        </pc:cxnChg>
        <pc:cxnChg chg="add mod">
          <ac:chgData name="Sudvarg, Marion" userId="2bb9b31b-5f3c-4f72-8e1f-41eb276ee9c6" providerId="ADAL" clId="{67D168E4-ECE6-47FD-9819-1183A8B1DD86}" dt="2025-07-07T22:33:22.292" v="1420" actId="1076"/>
          <ac:cxnSpMkLst>
            <pc:docMk/>
            <pc:sldMk cId="1402024195" sldId="318"/>
            <ac:cxnSpMk id="10" creationId="{AAF4D7E1-F93F-2BDF-A794-526942ECD9E3}"/>
          </ac:cxnSpMkLst>
        </pc:cxnChg>
        <pc:cxnChg chg="add mod">
          <ac:chgData name="Sudvarg, Marion" userId="2bb9b31b-5f3c-4f72-8e1f-41eb276ee9c6" providerId="ADAL" clId="{67D168E4-ECE6-47FD-9819-1183A8B1DD86}" dt="2025-07-07T22:33:29.482" v="1422" actId="1076"/>
          <ac:cxnSpMkLst>
            <pc:docMk/>
            <pc:sldMk cId="1402024195" sldId="318"/>
            <ac:cxnSpMk id="11" creationId="{79861119-A9E4-0D96-C2E9-35AF4AB99271}"/>
          </ac:cxnSpMkLst>
        </pc:cxnChg>
      </pc:sldChg>
      <pc:sldChg chg="addSp delSp modSp add mod ord delAnim modAnim">
        <pc:chgData name="Sudvarg, Marion" userId="2bb9b31b-5f3c-4f72-8e1f-41eb276ee9c6" providerId="ADAL" clId="{67D168E4-ECE6-47FD-9819-1183A8B1DD86}" dt="2025-07-07T22:36:25.618" v="1568" actId="14100"/>
        <pc:sldMkLst>
          <pc:docMk/>
          <pc:sldMk cId="2975375652" sldId="319"/>
        </pc:sldMkLst>
        <pc:spChg chg="mod">
          <ac:chgData name="Sudvarg, Marion" userId="2bb9b31b-5f3c-4f72-8e1f-41eb276ee9c6" providerId="ADAL" clId="{67D168E4-ECE6-47FD-9819-1183A8B1DD86}" dt="2025-07-07T22:34:21.038" v="1456" actId="14100"/>
          <ac:spMkLst>
            <pc:docMk/>
            <pc:sldMk cId="2975375652" sldId="319"/>
            <ac:spMk id="2" creationId="{4778C47A-7728-4CB8-D859-5BF6F8A197BF}"/>
          </ac:spMkLst>
        </pc:spChg>
        <pc:spChg chg="mod">
          <ac:chgData name="Sudvarg, Marion" userId="2bb9b31b-5f3c-4f72-8e1f-41eb276ee9c6" providerId="ADAL" clId="{67D168E4-ECE6-47FD-9819-1183A8B1DD86}" dt="2025-07-07T22:35:05.051" v="1540" actId="207"/>
          <ac:spMkLst>
            <pc:docMk/>
            <pc:sldMk cId="2975375652" sldId="319"/>
            <ac:spMk id="3" creationId="{171AD24A-8057-C2E5-801B-B614C07E2C49}"/>
          </ac:spMkLst>
        </pc:spChg>
        <pc:spChg chg="mod">
          <ac:chgData name="Sudvarg, Marion" userId="2bb9b31b-5f3c-4f72-8e1f-41eb276ee9c6" providerId="ADAL" clId="{67D168E4-ECE6-47FD-9819-1183A8B1DD86}" dt="2025-07-07T22:35:18.841" v="1544" actId="14100"/>
          <ac:spMkLst>
            <pc:docMk/>
            <pc:sldMk cId="2975375652" sldId="319"/>
            <ac:spMk id="5" creationId="{FC02AF83-149D-BA8D-F73C-1A7A999453E6}"/>
          </ac:spMkLst>
        </pc:spChg>
        <pc:spChg chg="mod">
          <ac:chgData name="Sudvarg, Marion" userId="2bb9b31b-5f3c-4f72-8e1f-41eb276ee9c6" providerId="ADAL" clId="{67D168E4-ECE6-47FD-9819-1183A8B1DD86}" dt="2025-07-07T22:35:43.195" v="1553" actId="14100"/>
          <ac:spMkLst>
            <pc:docMk/>
            <pc:sldMk cId="2975375652" sldId="319"/>
            <ac:spMk id="7" creationId="{DA1EB326-8385-2C28-A0EA-60A40C2660D3}"/>
          </ac:spMkLst>
        </pc:spChg>
        <pc:spChg chg="add mod">
          <ac:chgData name="Sudvarg, Marion" userId="2bb9b31b-5f3c-4f72-8e1f-41eb276ee9c6" providerId="ADAL" clId="{67D168E4-ECE6-47FD-9819-1183A8B1DD86}" dt="2025-07-07T22:35:28.354" v="1548" actId="14100"/>
          <ac:spMkLst>
            <pc:docMk/>
            <pc:sldMk cId="2975375652" sldId="319"/>
            <ac:spMk id="8" creationId="{CC06CDFD-7D29-880F-86C6-BB2D12D51812}"/>
          </ac:spMkLst>
        </pc:spChg>
        <pc:spChg chg="add mod">
          <ac:chgData name="Sudvarg, Marion" userId="2bb9b31b-5f3c-4f72-8e1f-41eb276ee9c6" providerId="ADAL" clId="{67D168E4-ECE6-47FD-9819-1183A8B1DD86}" dt="2025-07-07T22:35:58.082" v="1558" actId="14100"/>
          <ac:spMkLst>
            <pc:docMk/>
            <pc:sldMk cId="2975375652" sldId="319"/>
            <ac:spMk id="9" creationId="{BA06BCC9-5D2D-04DE-8688-9BB9684F3A38}"/>
          </ac:spMkLst>
        </pc:spChg>
        <pc:spChg chg="add mod">
          <ac:chgData name="Sudvarg, Marion" userId="2bb9b31b-5f3c-4f72-8e1f-41eb276ee9c6" providerId="ADAL" clId="{67D168E4-ECE6-47FD-9819-1183A8B1DD86}" dt="2025-07-07T22:36:15.460" v="1563" actId="14100"/>
          <ac:spMkLst>
            <pc:docMk/>
            <pc:sldMk cId="2975375652" sldId="319"/>
            <ac:spMk id="10" creationId="{2B73D1E5-7C83-7F5E-B8B3-C40073964C41}"/>
          </ac:spMkLst>
        </pc:spChg>
        <pc:spChg chg="add mod">
          <ac:chgData name="Sudvarg, Marion" userId="2bb9b31b-5f3c-4f72-8e1f-41eb276ee9c6" providerId="ADAL" clId="{67D168E4-ECE6-47FD-9819-1183A8B1DD86}" dt="2025-07-07T22:36:25.618" v="1568" actId="14100"/>
          <ac:spMkLst>
            <pc:docMk/>
            <pc:sldMk cId="2975375652" sldId="319"/>
            <ac:spMk id="11" creationId="{2BF48E95-7B05-F348-EB4E-EF8FCDA0AE53}"/>
          </ac:spMkLst>
        </pc:spChg>
        <pc:picChg chg="mod">
          <ac:chgData name="Sudvarg, Marion" userId="2bb9b31b-5f3c-4f72-8e1f-41eb276ee9c6" providerId="ADAL" clId="{67D168E4-ECE6-47FD-9819-1183A8B1DD86}" dt="2025-07-07T22:36:17.449" v="1566" actId="1076"/>
          <ac:picMkLst>
            <pc:docMk/>
            <pc:sldMk cId="2975375652" sldId="319"/>
            <ac:picMk id="21" creationId="{5D7AC77E-AC6A-7195-A42A-9A101C933FE3}"/>
          </ac:picMkLst>
        </pc:picChg>
      </pc:sldChg>
      <pc:sldChg chg="modSp add mod ord">
        <pc:chgData name="Sudvarg, Marion" userId="2bb9b31b-5f3c-4f72-8e1f-41eb276ee9c6" providerId="ADAL" clId="{67D168E4-ECE6-47FD-9819-1183A8B1DD86}" dt="2025-07-07T22:37:59.992" v="1574" actId="6549"/>
        <pc:sldMkLst>
          <pc:docMk/>
          <pc:sldMk cId="3599098295" sldId="320"/>
        </pc:sldMkLst>
        <pc:spChg chg="mod">
          <ac:chgData name="Sudvarg, Marion" userId="2bb9b31b-5f3c-4f72-8e1f-41eb276ee9c6" providerId="ADAL" clId="{67D168E4-ECE6-47FD-9819-1183A8B1DD86}" dt="2025-07-07T22:37:59.992" v="1574" actId="6549"/>
          <ac:spMkLst>
            <pc:docMk/>
            <pc:sldMk cId="3599098295" sldId="320"/>
            <ac:spMk id="2" creationId="{27A82570-B108-60A6-D308-0388158539AB}"/>
          </ac:spMkLst>
        </pc:spChg>
      </pc:sldChg>
      <pc:sldChg chg="add del setBg">
        <pc:chgData name="Sudvarg, Marion" userId="2bb9b31b-5f3c-4f72-8e1f-41eb276ee9c6" providerId="ADAL" clId="{67D168E4-ECE6-47FD-9819-1183A8B1DD86}" dt="2025-07-07T22:37:48.315" v="1570"/>
        <pc:sldMkLst>
          <pc:docMk/>
          <pc:sldMk cId="4223139443" sldId="320"/>
        </pc:sldMkLst>
      </pc:sldChg>
      <pc:sldChg chg="add del setBg">
        <pc:chgData name="Sudvarg, Marion" userId="2bb9b31b-5f3c-4f72-8e1f-41eb276ee9c6" providerId="ADAL" clId="{67D168E4-ECE6-47FD-9819-1183A8B1DD86}" dt="2025-07-07T22:37:48.315" v="1570"/>
        <pc:sldMkLst>
          <pc:docMk/>
          <pc:sldMk cId="1976018016" sldId="321"/>
        </pc:sldMkLst>
      </pc:sldChg>
      <pc:sldChg chg="addSp delSp modSp add mod ord replId modAnim">
        <pc:chgData name="Sudvarg, Marion" userId="2bb9b31b-5f3c-4f72-8e1f-41eb276ee9c6" providerId="ADAL" clId="{67D168E4-ECE6-47FD-9819-1183A8B1DD86}" dt="2025-07-07T22:42:29.105" v="1689"/>
        <pc:sldMkLst>
          <pc:docMk/>
          <pc:sldMk cId="3443200048" sldId="321"/>
        </pc:sldMkLst>
        <pc:spChg chg="mod">
          <ac:chgData name="Sudvarg, Marion" userId="2bb9b31b-5f3c-4f72-8e1f-41eb276ee9c6" providerId="ADAL" clId="{67D168E4-ECE6-47FD-9819-1183A8B1DD86}" dt="2025-07-07T22:42:29.105" v="1689"/>
          <ac:spMkLst>
            <pc:docMk/>
            <pc:sldMk cId="3443200048" sldId="321"/>
            <ac:spMk id="2" creationId="{00C6647A-6B27-9334-44DD-008D18C64929}"/>
          </ac:spMkLst>
        </pc:spChg>
        <pc:spChg chg="add mod">
          <ac:chgData name="Sudvarg, Marion" userId="2bb9b31b-5f3c-4f72-8e1f-41eb276ee9c6" providerId="ADAL" clId="{67D168E4-ECE6-47FD-9819-1183A8B1DD86}" dt="2025-07-07T22:40:09.162" v="1623" actId="1076"/>
          <ac:spMkLst>
            <pc:docMk/>
            <pc:sldMk cId="3443200048" sldId="321"/>
            <ac:spMk id="5" creationId="{CF867295-1C2F-D400-DC47-DBBA5F5F8582}"/>
          </ac:spMkLst>
        </pc:spChg>
        <pc:spChg chg="add mod">
          <ac:chgData name="Sudvarg, Marion" userId="2bb9b31b-5f3c-4f72-8e1f-41eb276ee9c6" providerId="ADAL" clId="{67D168E4-ECE6-47FD-9819-1183A8B1DD86}" dt="2025-07-07T22:40:05.806" v="1622" actId="14100"/>
          <ac:spMkLst>
            <pc:docMk/>
            <pc:sldMk cId="3443200048" sldId="321"/>
            <ac:spMk id="6" creationId="{671513C0-1D37-CD65-BC10-2CDAB834C541}"/>
          </ac:spMkLst>
        </pc:spChg>
        <pc:picChg chg="add mod modCrop">
          <ac:chgData name="Sudvarg, Marion" userId="2bb9b31b-5f3c-4f72-8e1f-41eb276ee9c6" providerId="ADAL" clId="{67D168E4-ECE6-47FD-9819-1183A8B1DD86}" dt="2025-07-07T22:39:59.833" v="1620" actId="1076"/>
          <ac:picMkLst>
            <pc:docMk/>
            <pc:sldMk cId="3443200048" sldId="321"/>
            <ac:picMk id="3" creationId="{4D1AA6DC-2554-FE28-D712-34839ED5B093}"/>
          </ac:picMkLst>
        </pc:picChg>
      </pc:sldChg>
      <pc:sldChg chg="addSp modSp add mod modAnim">
        <pc:chgData name="Sudvarg, Marion" userId="2bb9b31b-5f3c-4f72-8e1f-41eb276ee9c6" providerId="ADAL" clId="{67D168E4-ECE6-47FD-9819-1183A8B1DD86}" dt="2025-07-07T22:45:01.855" v="1717"/>
        <pc:sldMkLst>
          <pc:docMk/>
          <pc:sldMk cId="560567418" sldId="322"/>
        </pc:sldMkLst>
        <pc:spChg chg="mod">
          <ac:chgData name="Sudvarg, Marion" userId="2bb9b31b-5f3c-4f72-8e1f-41eb276ee9c6" providerId="ADAL" clId="{67D168E4-ECE6-47FD-9819-1183A8B1DD86}" dt="2025-07-07T22:42:31.518" v="1690"/>
          <ac:spMkLst>
            <pc:docMk/>
            <pc:sldMk cId="560567418" sldId="322"/>
            <ac:spMk id="2" creationId="{28EDF36D-474A-7773-6F91-8951ECDE94EB}"/>
          </ac:spMkLst>
        </pc:spChg>
        <pc:spChg chg="mod">
          <ac:chgData name="Sudvarg, Marion" userId="2bb9b31b-5f3c-4f72-8e1f-41eb276ee9c6" providerId="ADAL" clId="{67D168E4-ECE6-47FD-9819-1183A8B1DD86}" dt="2025-07-07T22:41:18.665" v="1634" actId="20577"/>
          <ac:spMkLst>
            <pc:docMk/>
            <pc:sldMk cId="560567418" sldId="322"/>
            <ac:spMk id="5" creationId="{8E602467-C199-1FE8-8580-E0006EA61B52}"/>
          </ac:spMkLst>
        </pc:spChg>
        <pc:spChg chg="add mod">
          <ac:chgData name="Sudvarg, Marion" userId="2bb9b31b-5f3c-4f72-8e1f-41eb276ee9c6" providerId="ADAL" clId="{67D168E4-ECE6-47FD-9819-1183A8B1DD86}" dt="2025-07-07T22:43:17.582" v="1699" actId="207"/>
          <ac:spMkLst>
            <pc:docMk/>
            <pc:sldMk cId="560567418" sldId="322"/>
            <ac:spMk id="10" creationId="{A0D18174-1A2C-A652-49F8-CAEBD5E372FF}"/>
          </ac:spMkLst>
        </pc:spChg>
        <pc:spChg chg="add mod">
          <ac:chgData name="Sudvarg, Marion" userId="2bb9b31b-5f3c-4f72-8e1f-41eb276ee9c6" providerId="ADAL" clId="{67D168E4-ECE6-47FD-9819-1183A8B1DD86}" dt="2025-07-07T22:44:45.344" v="1714" actId="1076"/>
          <ac:spMkLst>
            <pc:docMk/>
            <pc:sldMk cId="560567418" sldId="322"/>
            <ac:spMk id="11" creationId="{1D08A290-F081-FA5F-584D-C20CBF77CE4C}"/>
          </ac:spMkLst>
        </pc:spChg>
        <pc:cxnChg chg="add mod">
          <ac:chgData name="Sudvarg, Marion" userId="2bb9b31b-5f3c-4f72-8e1f-41eb276ee9c6" providerId="ADAL" clId="{67D168E4-ECE6-47FD-9819-1183A8B1DD86}" dt="2025-07-07T22:44:49.854" v="1715" actId="14100"/>
          <ac:cxnSpMkLst>
            <pc:docMk/>
            <pc:sldMk cId="560567418" sldId="322"/>
            <ac:cxnSpMk id="8" creationId="{02D870F0-74F6-0240-F36B-A7C827B3AA42}"/>
          </ac:cxnSpMkLst>
        </pc:cxnChg>
      </pc:sldChg>
      <pc:sldChg chg="delSp modSp add mod delAnim">
        <pc:chgData name="Sudvarg, Marion" userId="2bb9b31b-5f3c-4f72-8e1f-41eb276ee9c6" providerId="ADAL" clId="{67D168E4-ECE6-47FD-9819-1183A8B1DD86}" dt="2025-07-07T22:42:26.994" v="1688" actId="27636"/>
        <pc:sldMkLst>
          <pc:docMk/>
          <pc:sldMk cId="2194784738" sldId="323"/>
        </pc:sldMkLst>
        <pc:spChg chg="mod">
          <ac:chgData name="Sudvarg, Marion" userId="2bb9b31b-5f3c-4f72-8e1f-41eb276ee9c6" providerId="ADAL" clId="{67D168E4-ECE6-47FD-9819-1183A8B1DD86}" dt="2025-07-07T22:42:26.994" v="1688" actId="27636"/>
          <ac:spMkLst>
            <pc:docMk/>
            <pc:sldMk cId="2194784738" sldId="323"/>
            <ac:spMk id="2" creationId="{FF766A76-CB3F-15E9-50AE-29B7CDD685A6}"/>
          </ac:spMkLst>
        </pc:spChg>
      </pc:sldChg>
      <pc:sldChg chg="add ord">
        <pc:chgData name="Sudvarg, Marion" userId="2bb9b31b-5f3c-4f72-8e1f-41eb276ee9c6" providerId="ADAL" clId="{67D168E4-ECE6-47FD-9819-1183A8B1DD86}" dt="2025-07-07T23:01:03.809" v="1722"/>
        <pc:sldMkLst>
          <pc:docMk/>
          <pc:sldMk cId="1624606928" sldId="324"/>
        </pc:sldMkLst>
      </pc:sldChg>
      <pc:sldChg chg="add del setBg">
        <pc:chgData name="Sudvarg, Marion" userId="2bb9b31b-5f3c-4f72-8e1f-41eb276ee9c6" providerId="ADAL" clId="{67D168E4-ECE6-47FD-9819-1183A8B1DD86}" dt="2025-07-07T23:00:59.579" v="1719"/>
        <pc:sldMkLst>
          <pc:docMk/>
          <pc:sldMk cId="3919383796" sldId="324"/>
        </pc:sldMkLst>
      </pc:sldChg>
      <pc:sldChg chg="modSp add mod modTransition">
        <pc:chgData name="Sudvarg, Marion" userId="2bb9b31b-5f3c-4f72-8e1f-41eb276ee9c6" providerId="ADAL" clId="{67D168E4-ECE6-47FD-9819-1183A8B1DD86}" dt="2025-07-07T23:01:42.510" v="1727" actId="1076"/>
        <pc:sldMkLst>
          <pc:docMk/>
          <pc:sldMk cId="1119385423" sldId="325"/>
        </pc:sldMkLst>
        <pc:picChg chg="mod modCrop">
          <ac:chgData name="Sudvarg, Marion" userId="2bb9b31b-5f3c-4f72-8e1f-41eb276ee9c6" providerId="ADAL" clId="{67D168E4-ECE6-47FD-9819-1183A8B1DD86}" dt="2025-07-07T23:01:42.510" v="1727" actId="1076"/>
          <ac:picMkLst>
            <pc:docMk/>
            <pc:sldMk cId="1119385423" sldId="325"/>
            <ac:picMk id="51" creationId="{3E61E131-0DB0-0B4E-71FF-25D110742737}"/>
          </ac:picMkLst>
        </pc:picChg>
      </pc:sldChg>
      <pc:sldChg chg="addSp delSp modSp add mod modTransition delAnim modAnim">
        <pc:chgData name="Sudvarg, Marion" userId="2bb9b31b-5f3c-4f72-8e1f-41eb276ee9c6" providerId="ADAL" clId="{67D168E4-ECE6-47FD-9819-1183A8B1DD86}" dt="2025-07-07T23:20:15.861" v="1881" actId="478"/>
        <pc:sldMkLst>
          <pc:docMk/>
          <pc:sldMk cId="1664252440" sldId="326"/>
        </pc:sldMkLst>
        <pc:spChg chg="mod">
          <ac:chgData name="Sudvarg, Marion" userId="2bb9b31b-5f3c-4f72-8e1f-41eb276ee9c6" providerId="ADAL" clId="{67D168E4-ECE6-47FD-9819-1183A8B1DD86}" dt="2025-07-07T23:13:36.571" v="1856" actId="20577"/>
          <ac:spMkLst>
            <pc:docMk/>
            <pc:sldMk cId="1664252440" sldId="326"/>
            <ac:spMk id="2" creationId="{70AB1082-8F97-2A8E-49EC-F17B87FA5F42}"/>
          </ac:spMkLst>
        </pc:spChg>
        <pc:picChg chg="add mod">
          <ac:chgData name="Sudvarg, Marion" userId="2bb9b31b-5f3c-4f72-8e1f-41eb276ee9c6" providerId="ADAL" clId="{67D168E4-ECE6-47FD-9819-1183A8B1DD86}" dt="2025-07-07T23:14:52.650" v="1860" actId="1076"/>
          <ac:picMkLst>
            <pc:docMk/>
            <pc:sldMk cId="1664252440" sldId="326"/>
            <ac:picMk id="5" creationId="{92841EF4-01A6-DE3A-1B11-044D2A888295}"/>
          </ac:picMkLst>
        </pc:picChg>
      </pc:sldChg>
      <pc:sldChg chg="addSp delSp modSp add mod modTransition delAnim modAnim">
        <pc:chgData name="Sudvarg, Marion" userId="2bb9b31b-5f3c-4f72-8e1f-41eb276ee9c6" providerId="ADAL" clId="{67D168E4-ECE6-47FD-9819-1183A8B1DD86}" dt="2025-07-07T23:27:26.807" v="2187" actId="1038"/>
        <pc:sldMkLst>
          <pc:docMk/>
          <pc:sldMk cId="1132976728" sldId="327"/>
        </pc:sldMkLst>
        <pc:spChg chg="mod">
          <ac:chgData name="Sudvarg, Marion" userId="2bb9b31b-5f3c-4f72-8e1f-41eb276ee9c6" providerId="ADAL" clId="{67D168E4-ECE6-47FD-9819-1183A8B1DD86}" dt="2025-07-07T23:20:23.288" v="1882" actId="1076"/>
          <ac:spMkLst>
            <pc:docMk/>
            <pc:sldMk cId="1132976728" sldId="327"/>
            <ac:spMk id="2" creationId="{8D1ECD23-6991-8AE9-B72A-E63307425595}"/>
          </ac:spMkLst>
        </pc:spChg>
        <pc:spChg chg="add mod">
          <ac:chgData name="Sudvarg, Marion" userId="2bb9b31b-5f3c-4f72-8e1f-41eb276ee9c6" providerId="ADAL" clId="{67D168E4-ECE6-47FD-9819-1183A8B1DD86}" dt="2025-07-07T23:26:47.575" v="2150" actId="1076"/>
          <ac:spMkLst>
            <pc:docMk/>
            <pc:sldMk cId="1132976728" sldId="327"/>
            <ac:spMk id="3" creationId="{32AA466D-6787-D63F-4557-767BCA85D5A3}"/>
          </ac:spMkLst>
        </pc:spChg>
        <pc:spChg chg="add mod">
          <ac:chgData name="Sudvarg, Marion" userId="2bb9b31b-5f3c-4f72-8e1f-41eb276ee9c6" providerId="ADAL" clId="{67D168E4-ECE6-47FD-9819-1183A8B1DD86}" dt="2025-07-07T23:27:26.807" v="2187" actId="1038"/>
          <ac:spMkLst>
            <pc:docMk/>
            <pc:sldMk cId="1132976728" sldId="327"/>
            <ac:spMk id="7" creationId="{9EFE71F2-534A-3953-7703-B402704F6AFE}"/>
          </ac:spMkLst>
        </pc:spChg>
        <pc:picChg chg="mod">
          <ac:chgData name="Sudvarg, Marion" userId="2bb9b31b-5f3c-4f72-8e1f-41eb276ee9c6" providerId="ADAL" clId="{67D168E4-ECE6-47FD-9819-1183A8B1DD86}" dt="2025-07-07T23:19:55.275" v="1878" actId="1076"/>
          <ac:picMkLst>
            <pc:docMk/>
            <pc:sldMk cId="1132976728" sldId="327"/>
            <ac:picMk id="5" creationId="{50837620-E73A-3B9C-E999-07D16B095277}"/>
          </ac:picMkLst>
        </pc:picChg>
      </pc:sldChg>
      <pc:sldChg chg="addSp modSp add mod modAnim">
        <pc:chgData name="Sudvarg, Marion" userId="2bb9b31b-5f3c-4f72-8e1f-41eb276ee9c6" providerId="ADAL" clId="{67D168E4-ECE6-47FD-9819-1183A8B1DD86}" dt="2025-07-07T23:29:13.348" v="2449" actId="20577"/>
        <pc:sldMkLst>
          <pc:docMk/>
          <pc:sldMk cId="3297712708" sldId="328"/>
        </pc:sldMkLst>
        <pc:spChg chg="add mod">
          <ac:chgData name="Sudvarg, Marion" userId="2bb9b31b-5f3c-4f72-8e1f-41eb276ee9c6" providerId="ADAL" clId="{67D168E4-ECE6-47FD-9819-1183A8B1DD86}" dt="2025-07-07T23:28:03.571" v="2295" actId="14100"/>
          <ac:spMkLst>
            <pc:docMk/>
            <pc:sldMk cId="3297712708" sldId="328"/>
            <ac:spMk id="3" creationId="{7AF55F82-DBF3-23E9-3029-FC55C04CFD4B}"/>
          </ac:spMkLst>
        </pc:spChg>
        <pc:spChg chg="add mod">
          <ac:chgData name="Sudvarg, Marion" userId="2bb9b31b-5f3c-4f72-8e1f-41eb276ee9c6" providerId="ADAL" clId="{67D168E4-ECE6-47FD-9819-1183A8B1DD86}" dt="2025-07-07T23:29:13.348" v="2449" actId="20577"/>
          <ac:spMkLst>
            <pc:docMk/>
            <pc:sldMk cId="3297712708" sldId="328"/>
            <ac:spMk id="7" creationId="{6B2D6C7B-9CEC-CD6E-0281-F2065029AA27}"/>
          </ac:spMkLst>
        </pc:spChg>
      </pc:sldChg>
      <pc:sldChg chg="addSp delSp modSp add mod addAnim delAnim modAnim">
        <pc:chgData name="Sudvarg, Marion" userId="2bb9b31b-5f3c-4f72-8e1f-41eb276ee9c6" providerId="ADAL" clId="{67D168E4-ECE6-47FD-9819-1183A8B1DD86}" dt="2025-07-07T23:44:04.826" v="3008" actId="113"/>
        <pc:sldMkLst>
          <pc:docMk/>
          <pc:sldMk cId="3357965353" sldId="329"/>
        </pc:sldMkLst>
        <pc:spChg chg="add del mod">
          <ac:chgData name="Sudvarg, Marion" userId="2bb9b31b-5f3c-4f72-8e1f-41eb276ee9c6" providerId="ADAL" clId="{67D168E4-ECE6-47FD-9819-1183A8B1DD86}" dt="2025-07-07T23:32:57.902" v="2834" actId="1076"/>
          <ac:spMkLst>
            <pc:docMk/>
            <pc:sldMk cId="3357965353" sldId="329"/>
            <ac:spMk id="7" creationId="{729DD1C0-4BC6-D2BD-C239-2B9A61E402CC}"/>
          </ac:spMkLst>
        </pc:spChg>
        <pc:spChg chg="add mod">
          <ac:chgData name="Sudvarg, Marion" userId="2bb9b31b-5f3c-4f72-8e1f-41eb276ee9c6" providerId="ADAL" clId="{67D168E4-ECE6-47FD-9819-1183A8B1DD86}" dt="2025-07-07T23:44:04.826" v="3008" actId="113"/>
          <ac:spMkLst>
            <pc:docMk/>
            <pc:sldMk cId="3357965353" sldId="329"/>
            <ac:spMk id="9" creationId="{EBAB0642-67F4-5765-7519-E253DFE4AE10}"/>
          </ac:spMkLst>
        </pc:spChg>
        <pc:spChg chg="add mod">
          <ac:chgData name="Sudvarg, Marion" userId="2bb9b31b-5f3c-4f72-8e1f-41eb276ee9c6" providerId="ADAL" clId="{67D168E4-ECE6-47FD-9819-1183A8B1DD86}" dt="2025-07-07T23:33:30.758" v="2984" actId="20577"/>
          <ac:spMkLst>
            <pc:docMk/>
            <pc:sldMk cId="3357965353" sldId="329"/>
            <ac:spMk id="10" creationId="{819896BC-55F8-A956-A81F-23467887A3F8}"/>
          </ac:spMkLst>
        </pc:spChg>
        <pc:spChg chg="add mod">
          <ac:chgData name="Sudvarg, Marion" userId="2bb9b31b-5f3c-4f72-8e1f-41eb276ee9c6" providerId="ADAL" clId="{67D168E4-ECE6-47FD-9819-1183A8B1DD86}" dt="2025-07-07T23:33:26.751" v="2983" actId="20577"/>
          <ac:spMkLst>
            <pc:docMk/>
            <pc:sldMk cId="3357965353" sldId="329"/>
            <ac:spMk id="11" creationId="{921E1BC9-BDDD-EF9B-21C8-871D5092EBCD}"/>
          </ac:spMkLst>
        </pc:spChg>
      </pc:sldChg>
    </pc:docChg>
  </pc:docChgLst>
  <pc:docChgLst>
    <pc:chgData name="Sudvarg, Marion" userId="2bb9b31b-5f3c-4f72-8e1f-41eb276ee9c6" providerId="ADAL" clId="{9B3C58E1-CF7A-4FE2-8E7B-B8D1B7386FB1}"/>
    <pc:docChg chg="undo redo custSel addSld delSld modSld sldOrd addSection delSection modSection">
      <pc:chgData name="Sudvarg, Marion" userId="2bb9b31b-5f3c-4f72-8e1f-41eb276ee9c6" providerId="ADAL" clId="{9B3C58E1-CF7A-4FE2-8E7B-B8D1B7386FB1}" dt="2024-07-18T21:50:24.489" v="6571"/>
      <pc:docMkLst>
        <pc:docMk/>
      </pc:docMkLst>
      <pc:sldChg chg="modSp mod">
        <pc:chgData name="Sudvarg, Marion" userId="2bb9b31b-5f3c-4f72-8e1f-41eb276ee9c6" providerId="ADAL" clId="{9B3C58E1-CF7A-4FE2-8E7B-B8D1B7386FB1}" dt="2024-07-08T13:43:03.556" v="255" actId="207"/>
        <pc:sldMkLst>
          <pc:docMk/>
          <pc:sldMk cId="3755693152" sldId="257"/>
        </pc:sldMkLst>
      </pc:sldChg>
      <pc:sldChg chg="modSp mod">
        <pc:chgData name="Sudvarg, Marion" userId="2bb9b31b-5f3c-4f72-8e1f-41eb276ee9c6" providerId="ADAL" clId="{9B3C58E1-CF7A-4FE2-8E7B-B8D1B7386FB1}" dt="2024-07-08T13:43:12.819" v="256" actId="207"/>
        <pc:sldMkLst>
          <pc:docMk/>
          <pc:sldMk cId="689902631" sldId="258"/>
        </pc:sldMkLst>
      </pc:sldChg>
      <pc:sldChg chg="modSp mod modNotesTx">
        <pc:chgData name="Sudvarg, Marion" userId="2bb9b31b-5f3c-4f72-8e1f-41eb276ee9c6" providerId="ADAL" clId="{9B3C58E1-CF7A-4FE2-8E7B-B8D1B7386FB1}" dt="2024-07-09T00:46:30.085" v="6348" actId="20577"/>
        <pc:sldMkLst>
          <pc:docMk/>
          <pc:sldMk cId="3554425932" sldId="259"/>
        </pc:sldMkLst>
      </pc:sldChg>
      <pc:sldChg chg="modSp mod">
        <pc:chgData name="Sudvarg, Marion" userId="2bb9b31b-5f3c-4f72-8e1f-41eb276ee9c6" providerId="ADAL" clId="{9B3C58E1-CF7A-4FE2-8E7B-B8D1B7386FB1}" dt="2024-07-08T13:43:36.264" v="260" actId="207"/>
        <pc:sldMkLst>
          <pc:docMk/>
          <pc:sldMk cId="565804946" sldId="261"/>
        </pc:sldMkLst>
      </pc:sldChg>
      <pc:sldChg chg="modSp mod modNotesTx">
        <pc:chgData name="Sudvarg, Marion" userId="2bb9b31b-5f3c-4f72-8e1f-41eb276ee9c6" providerId="ADAL" clId="{9B3C58E1-CF7A-4FE2-8E7B-B8D1B7386FB1}" dt="2024-07-08T15:58:47.704" v="2542"/>
        <pc:sldMkLst>
          <pc:docMk/>
          <pc:sldMk cId="3358908896" sldId="266"/>
        </pc:sldMkLst>
      </pc:sldChg>
      <pc:sldChg chg="modSp mod ord modShow modNotesTx">
        <pc:chgData name="Sudvarg, Marion" userId="2bb9b31b-5f3c-4f72-8e1f-41eb276ee9c6" providerId="ADAL" clId="{9B3C58E1-CF7A-4FE2-8E7B-B8D1B7386FB1}" dt="2024-07-08T23:12:45.793" v="5066" actId="729"/>
        <pc:sldMkLst>
          <pc:docMk/>
          <pc:sldMk cId="769737232" sldId="267"/>
        </pc:sldMkLst>
      </pc:sldChg>
      <pc:sldChg chg="addSp delSp modSp mod addAnim delAnim modAnim">
        <pc:chgData name="Sudvarg, Marion" userId="2bb9b31b-5f3c-4f72-8e1f-41eb276ee9c6" providerId="ADAL" clId="{9B3C58E1-CF7A-4FE2-8E7B-B8D1B7386FB1}" dt="2024-07-08T14:20:02.309" v="1465" actId="478"/>
        <pc:sldMkLst>
          <pc:docMk/>
          <pc:sldMk cId="1541447529" sldId="271"/>
        </pc:sldMkLst>
      </pc:sldChg>
      <pc:sldChg chg="addSp delSp modSp mod delAnim modAnim">
        <pc:chgData name="Sudvarg, Marion" userId="2bb9b31b-5f3c-4f72-8e1f-41eb276ee9c6" providerId="ADAL" clId="{9B3C58E1-CF7A-4FE2-8E7B-B8D1B7386FB1}" dt="2024-07-08T15:56:10.582" v="2535" actId="20577"/>
        <pc:sldMkLst>
          <pc:docMk/>
          <pc:sldMk cId="2728236090" sldId="272"/>
        </pc:sldMkLst>
      </pc:sldChg>
      <pc:sldChg chg="mod modShow">
        <pc:chgData name="Sudvarg, Marion" userId="2bb9b31b-5f3c-4f72-8e1f-41eb276ee9c6" providerId="ADAL" clId="{9B3C58E1-CF7A-4FE2-8E7B-B8D1B7386FB1}" dt="2024-07-08T23:12:45.793" v="5066" actId="729"/>
        <pc:sldMkLst>
          <pc:docMk/>
          <pc:sldMk cId="4283507052" sldId="273"/>
        </pc:sldMkLst>
      </pc:sldChg>
      <pc:sldChg chg="addSp delSp modSp add mod delAnim modAnim">
        <pc:chgData name="Sudvarg, Marion" userId="2bb9b31b-5f3c-4f72-8e1f-41eb276ee9c6" providerId="ADAL" clId="{9B3C58E1-CF7A-4FE2-8E7B-B8D1B7386FB1}" dt="2024-07-08T13:37:54.835" v="248"/>
        <pc:sldMkLst>
          <pc:docMk/>
          <pc:sldMk cId="3995408504" sldId="274"/>
        </pc:sldMkLst>
      </pc:sldChg>
      <pc:sldChg chg="new del">
        <pc:chgData name="Sudvarg, Marion" userId="2bb9b31b-5f3c-4f72-8e1f-41eb276ee9c6" providerId="ADAL" clId="{9B3C58E1-CF7A-4FE2-8E7B-B8D1B7386FB1}" dt="2024-07-08T13:41:00.940" v="252" actId="47"/>
        <pc:sldMkLst>
          <pc:docMk/>
          <pc:sldMk cId="1108312363" sldId="275"/>
        </pc:sldMkLst>
      </pc:sldChg>
      <pc:sldChg chg="add del">
        <pc:chgData name="Sudvarg, Marion" userId="2bb9b31b-5f3c-4f72-8e1f-41eb276ee9c6" providerId="ADAL" clId="{9B3C58E1-CF7A-4FE2-8E7B-B8D1B7386FB1}" dt="2024-07-08T14:04:29.130" v="1135" actId="47"/>
        <pc:sldMkLst>
          <pc:docMk/>
          <pc:sldMk cId="4217887386" sldId="275"/>
        </pc:sldMkLst>
      </pc:sldChg>
      <pc:sldChg chg="addSp modSp new mod setBg modAnim">
        <pc:chgData name="Sudvarg, Marion" userId="2bb9b31b-5f3c-4f72-8e1f-41eb276ee9c6" providerId="ADAL" clId="{9B3C58E1-CF7A-4FE2-8E7B-B8D1B7386FB1}" dt="2024-07-08T13:51:35.048" v="912"/>
        <pc:sldMkLst>
          <pc:docMk/>
          <pc:sldMk cId="674207967" sldId="276"/>
        </pc:sldMkLst>
      </pc:sldChg>
      <pc:sldChg chg="delSp modSp add mod addAnim delAnim modAnim">
        <pc:chgData name="Sudvarg, Marion" userId="2bb9b31b-5f3c-4f72-8e1f-41eb276ee9c6" providerId="ADAL" clId="{9B3C58E1-CF7A-4FE2-8E7B-B8D1B7386FB1}" dt="2024-07-08T16:28:52.697" v="2976" actId="21"/>
        <pc:sldMkLst>
          <pc:docMk/>
          <pc:sldMk cId="3764409937" sldId="277"/>
        </pc:sldMkLst>
      </pc:sldChg>
      <pc:sldChg chg="addSp delSp modSp add mod delAnim modAnim">
        <pc:chgData name="Sudvarg, Marion" userId="2bb9b31b-5f3c-4f72-8e1f-41eb276ee9c6" providerId="ADAL" clId="{9B3C58E1-CF7A-4FE2-8E7B-B8D1B7386FB1}" dt="2024-07-09T06:22:05.104" v="6359"/>
        <pc:sldMkLst>
          <pc:docMk/>
          <pc:sldMk cId="4261424740" sldId="278"/>
        </pc:sldMkLst>
      </pc:sldChg>
      <pc:sldChg chg="new del">
        <pc:chgData name="Sudvarg, Marion" userId="2bb9b31b-5f3c-4f72-8e1f-41eb276ee9c6" providerId="ADAL" clId="{9B3C58E1-CF7A-4FE2-8E7B-B8D1B7386FB1}" dt="2024-07-08T14:05:22.768" v="1193" actId="47"/>
        <pc:sldMkLst>
          <pc:docMk/>
          <pc:sldMk cId="1463427742" sldId="279"/>
        </pc:sldMkLst>
      </pc:sldChg>
      <pc:sldChg chg="add del setBg">
        <pc:chgData name="Sudvarg, Marion" userId="2bb9b31b-5f3c-4f72-8e1f-41eb276ee9c6" providerId="ADAL" clId="{9B3C58E1-CF7A-4FE2-8E7B-B8D1B7386FB1}" dt="2024-07-08T18:23:11.835" v="3839"/>
        <pc:sldMkLst>
          <pc:docMk/>
          <pc:sldMk cId="3365764589" sldId="279"/>
        </pc:sldMkLst>
      </pc:sldChg>
      <pc:sldChg chg="addSp delSp modSp add del mod ord delAnim modAnim">
        <pc:chgData name="Sudvarg, Marion" userId="2bb9b31b-5f3c-4f72-8e1f-41eb276ee9c6" providerId="ADAL" clId="{9B3C58E1-CF7A-4FE2-8E7B-B8D1B7386FB1}" dt="2024-07-08T18:23:39.998" v="3849"/>
        <pc:sldMkLst>
          <pc:docMk/>
          <pc:sldMk cId="3672103695" sldId="279"/>
        </pc:sldMkLst>
      </pc:sldChg>
      <pc:sldChg chg="addSp delSp modSp add del mod ord modAnim modShow">
        <pc:chgData name="Sudvarg, Marion" userId="2bb9b31b-5f3c-4f72-8e1f-41eb276ee9c6" providerId="ADAL" clId="{9B3C58E1-CF7A-4FE2-8E7B-B8D1B7386FB1}" dt="2024-07-08T18:23:51.806" v="3852" actId="729"/>
        <pc:sldMkLst>
          <pc:docMk/>
          <pc:sldMk cId="521443211" sldId="280"/>
        </pc:sldMkLst>
      </pc:sldChg>
      <pc:sldChg chg="add del">
        <pc:chgData name="Sudvarg, Marion" userId="2bb9b31b-5f3c-4f72-8e1f-41eb276ee9c6" providerId="ADAL" clId="{9B3C58E1-CF7A-4FE2-8E7B-B8D1B7386FB1}" dt="2024-07-08T18:23:11.835" v="3839"/>
        <pc:sldMkLst>
          <pc:docMk/>
          <pc:sldMk cId="524426089" sldId="280"/>
        </pc:sldMkLst>
      </pc:sldChg>
      <pc:sldChg chg="add del mod setBg modShow">
        <pc:chgData name="Sudvarg, Marion" userId="2bb9b31b-5f3c-4f72-8e1f-41eb276ee9c6" providerId="ADAL" clId="{9B3C58E1-CF7A-4FE2-8E7B-B8D1B7386FB1}" dt="2024-07-08T18:23:20.432" v="3844"/>
        <pc:sldMkLst>
          <pc:docMk/>
          <pc:sldMk cId="3145367930" sldId="280"/>
        </pc:sldMkLst>
      </pc:sldChg>
      <pc:sldChg chg="add del setBg">
        <pc:chgData name="Sudvarg, Marion" userId="2bb9b31b-5f3c-4f72-8e1f-41eb276ee9c6" providerId="ADAL" clId="{9B3C58E1-CF7A-4FE2-8E7B-B8D1B7386FB1}" dt="2024-07-08T18:23:11.835" v="3839"/>
        <pc:sldMkLst>
          <pc:docMk/>
          <pc:sldMk cId="1706633068" sldId="281"/>
        </pc:sldMkLst>
      </pc:sldChg>
      <pc:sldChg chg="addSp delSp modSp add del mod ord">
        <pc:chgData name="Sudvarg, Marion" userId="2bb9b31b-5f3c-4f72-8e1f-41eb276ee9c6" providerId="ADAL" clId="{9B3C58E1-CF7A-4FE2-8E7B-B8D1B7386FB1}" dt="2024-07-08T18:23:39.998" v="3849"/>
        <pc:sldMkLst>
          <pc:docMk/>
          <pc:sldMk cId="1935415372" sldId="281"/>
        </pc:sldMkLst>
      </pc:sldChg>
      <pc:sldChg chg="add mod ord modShow">
        <pc:chgData name="Sudvarg, Marion" userId="2bb9b31b-5f3c-4f72-8e1f-41eb276ee9c6" providerId="ADAL" clId="{9B3C58E1-CF7A-4FE2-8E7B-B8D1B7386FB1}" dt="2024-07-08T23:12:51.006" v="5067" actId="729"/>
        <pc:sldMkLst>
          <pc:docMk/>
          <pc:sldMk cId="1741166327" sldId="282"/>
        </pc:sldMkLst>
      </pc:sldChg>
      <pc:sldChg chg="addSp delSp modSp add mod ord modShow">
        <pc:chgData name="Sudvarg, Marion" userId="2bb9b31b-5f3c-4f72-8e1f-41eb276ee9c6" providerId="ADAL" clId="{9B3C58E1-CF7A-4FE2-8E7B-B8D1B7386FB1}" dt="2024-07-08T23:12:51.006" v="5067" actId="729"/>
        <pc:sldMkLst>
          <pc:docMk/>
          <pc:sldMk cId="2548484243" sldId="283"/>
        </pc:sldMkLst>
      </pc:sldChg>
      <pc:sldChg chg="addSp delSp modSp add del mod ord">
        <pc:chgData name="Sudvarg, Marion" userId="2bb9b31b-5f3c-4f72-8e1f-41eb276ee9c6" providerId="ADAL" clId="{9B3C58E1-CF7A-4FE2-8E7B-B8D1B7386FB1}" dt="2024-07-08T18:23:39.998" v="3849"/>
        <pc:sldMkLst>
          <pc:docMk/>
          <pc:sldMk cId="4000787501" sldId="284"/>
        </pc:sldMkLst>
      </pc:sldChg>
      <pc:sldChg chg="add del setBg">
        <pc:chgData name="Sudvarg, Marion" userId="2bb9b31b-5f3c-4f72-8e1f-41eb276ee9c6" providerId="ADAL" clId="{9B3C58E1-CF7A-4FE2-8E7B-B8D1B7386FB1}" dt="2024-07-08T18:23:11.835" v="3839"/>
        <pc:sldMkLst>
          <pc:docMk/>
          <pc:sldMk cId="4026859400" sldId="284"/>
        </pc:sldMkLst>
      </pc:sldChg>
      <pc:sldChg chg="addSp delSp modSp add mod ord modShow">
        <pc:chgData name="Sudvarg, Marion" userId="2bb9b31b-5f3c-4f72-8e1f-41eb276ee9c6" providerId="ADAL" clId="{9B3C58E1-CF7A-4FE2-8E7B-B8D1B7386FB1}" dt="2024-07-08T23:12:51.006" v="5067" actId="729"/>
        <pc:sldMkLst>
          <pc:docMk/>
          <pc:sldMk cId="1288601112" sldId="285"/>
        </pc:sldMkLst>
      </pc:sldChg>
      <pc:sldChg chg="add mod ord modShow">
        <pc:chgData name="Sudvarg, Marion" userId="2bb9b31b-5f3c-4f72-8e1f-41eb276ee9c6" providerId="ADAL" clId="{9B3C58E1-CF7A-4FE2-8E7B-B8D1B7386FB1}" dt="2024-07-08T23:12:51.006" v="5067" actId="729"/>
        <pc:sldMkLst>
          <pc:docMk/>
          <pc:sldMk cId="1438654298" sldId="286"/>
        </pc:sldMkLst>
      </pc:sldChg>
      <pc:sldChg chg="addSp modSp add mod ord modAnim">
        <pc:chgData name="Sudvarg, Marion" userId="2bb9b31b-5f3c-4f72-8e1f-41eb276ee9c6" providerId="ADAL" clId="{9B3C58E1-CF7A-4FE2-8E7B-B8D1B7386FB1}" dt="2024-07-08T18:23:39.998" v="3849"/>
        <pc:sldMkLst>
          <pc:docMk/>
          <pc:sldMk cId="1162236113" sldId="287"/>
        </pc:sldMkLst>
      </pc:sldChg>
      <pc:sldChg chg="add del setBg">
        <pc:chgData name="Sudvarg, Marion" userId="2bb9b31b-5f3c-4f72-8e1f-41eb276ee9c6" providerId="ADAL" clId="{9B3C58E1-CF7A-4FE2-8E7B-B8D1B7386FB1}" dt="2024-07-08T15:00:11.458" v="2169"/>
        <pc:sldMkLst>
          <pc:docMk/>
          <pc:sldMk cId="3401789325" sldId="287"/>
        </pc:sldMkLst>
      </pc:sldChg>
      <pc:sldChg chg="new del">
        <pc:chgData name="Sudvarg, Marion" userId="2bb9b31b-5f3c-4f72-8e1f-41eb276ee9c6" providerId="ADAL" clId="{9B3C58E1-CF7A-4FE2-8E7B-B8D1B7386FB1}" dt="2024-07-08T15:22:19.871" v="2503" actId="47"/>
        <pc:sldMkLst>
          <pc:docMk/>
          <pc:sldMk cId="2775281533" sldId="288"/>
        </pc:sldMkLst>
      </pc:sldChg>
      <pc:sldChg chg="new del">
        <pc:chgData name="Sudvarg, Marion" userId="2bb9b31b-5f3c-4f72-8e1f-41eb276ee9c6" providerId="ADAL" clId="{9B3C58E1-CF7A-4FE2-8E7B-B8D1B7386FB1}" dt="2024-07-08T16:18:08.354" v="2547" actId="47"/>
        <pc:sldMkLst>
          <pc:docMk/>
          <pc:sldMk cId="3438811148" sldId="288"/>
        </pc:sldMkLst>
      </pc:sldChg>
      <pc:sldChg chg="addSp delSp modSp add mod delAnim modAnim">
        <pc:chgData name="Sudvarg, Marion" userId="2bb9b31b-5f3c-4f72-8e1f-41eb276ee9c6" providerId="ADAL" clId="{9B3C58E1-CF7A-4FE2-8E7B-B8D1B7386FB1}" dt="2024-07-08T16:24:39.069" v="2969"/>
        <pc:sldMkLst>
          <pc:docMk/>
          <pc:sldMk cId="3535955109" sldId="288"/>
        </pc:sldMkLst>
      </pc:sldChg>
      <pc:sldChg chg="add del">
        <pc:chgData name="Sudvarg, Marion" userId="2bb9b31b-5f3c-4f72-8e1f-41eb276ee9c6" providerId="ADAL" clId="{9B3C58E1-CF7A-4FE2-8E7B-B8D1B7386FB1}" dt="2024-07-08T16:33:36.311" v="2979" actId="47"/>
        <pc:sldMkLst>
          <pc:docMk/>
          <pc:sldMk cId="1288518765" sldId="289"/>
        </pc:sldMkLst>
      </pc:sldChg>
      <pc:sldChg chg="modSp new mod setBg modAnim">
        <pc:chgData name="Sudvarg, Marion" userId="2bb9b31b-5f3c-4f72-8e1f-41eb276ee9c6" providerId="ADAL" clId="{9B3C58E1-CF7A-4FE2-8E7B-B8D1B7386FB1}" dt="2024-07-08T17:01:58.130" v="3453" actId="403"/>
        <pc:sldMkLst>
          <pc:docMk/>
          <pc:sldMk cId="886598238" sldId="290"/>
        </pc:sldMkLst>
      </pc:sldChg>
      <pc:sldChg chg="modSp add mod ord modAnim">
        <pc:chgData name="Sudvarg, Marion" userId="2bb9b31b-5f3c-4f72-8e1f-41eb276ee9c6" providerId="ADAL" clId="{9B3C58E1-CF7A-4FE2-8E7B-B8D1B7386FB1}" dt="2024-07-09T07:13:45.770" v="6440" actId="122"/>
        <pc:sldMkLst>
          <pc:docMk/>
          <pc:sldMk cId="436808608" sldId="291"/>
        </pc:sldMkLst>
      </pc:sldChg>
      <pc:sldChg chg="addSp delSp modSp add mod ord delAnim modAnim">
        <pc:chgData name="Sudvarg, Marion" userId="2bb9b31b-5f3c-4f72-8e1f-41eb276ee9c6" providerId="ADAL" clId="{9B3C58E1-CF7A-4FE2-8E7B-B8D1B7386FB1}" dt="2024-07-08T22:41:48.294" v="4327"/>
        <pc:sldMkLst>
          <pc:docMk/>
          <pc:sldMk cId="3567976012" sldId="292"/>
        </pc:sldMkLst>
      </pc:sldChg>
      <pc:sldChg chg="new del">
        <pc:chgData name="Sudvarg, Marion" userId="2bb9b31b-5f3c-4f72-8e1f-41eb276ee9c6" providerId="ADAL" clId="{9B3C58E1-CF7A-4FE2-8E7B-B8D1B7386FB1}" dt="2024-07-08T17:04:16.913" v="3460" actId="47"/>
        <pc:sldMkLst>
          <pc:docMk/>
          <pc:sldMk cId="680289773" sldId="293"/>
        </pc:sldMkLst>
      </pc:sldChg>
      <pc:sldChg chg="add mod ord modShow">
        <pc:chgData name="Sudvarg, Marion" userId="2bb9b31b-5f3c-4f72-8e1f-41eb276ee9c6" providerId="ADAL" clId="{9B3C58E1-CF7A-4FE2-8E7B-B8D1B7386FB1}" dt="2024-07-08T23:12:56.496" v="5069"/>
        <pc:sldMkLst>
          <pc:docMk/>
          <pc:sldMk cId="2613951151" sldId="293"/>
        </pc:sldMkLst>
      </pc:sldChg>
      <pc:sldChg chg="modSp add mod ord modAnim">
        <pc:chgData name="Sudvarg, Marion" userId="2bb9b31b-5f3c-4f72-8e1f-41eb276ee9c6" providerId="ADAL" clId="{9B3C58E1-CF7A-4FE2-8E7B-B8D1B7386FB1}" dt="2024-07-09T08:52:12.754" v="6569" actId="27636"/>
        <pc:sldMkLst>
          <pc:docMk/>
          <pc:sldMk cId="3433179405" sldId="294"/>
        </pc:sldMkLst>
      </pc:sldChg>
      <pc:sldChg chg="addSp delSp new mod ord">
        <pc:chgData name="Sudvarg, Marion" userId="2bb9b31b-5f3c-4f72-8e1f-41eb276ee9c6" providerId="ADAL" clId="{9B3C58E1-CF7A-4FE2-8E7B-B8D1B7386FB1}" dt="2024-07-09T00:37:20.928" v="5429"/>
        <pc:sldMkLst>
          <pc:docMk/>
          <pc:sldMk cId="4042988031" sldId="295"/>
        </pc:sldMkLst>
      </pc:sldChg>
      <pc:sldChg chg="addSp delSp modSp add mod ord modAnim">
        <pc:chgData name="Sudvarg, Marion" userId="2bb9b31b-5f3c-4f72-8e1f-41eb276ee9c6" providerId="ADAL" clId="{9B3C58E1-CF7A-4FE2-8E7B-B8D1B7386FB1}" dt="2024-07-09T00:37:15.315" v="5427"/>
        <pc:sldMkLst>
          <pc:docMk/>
          <pc:sldMk cId="1328081709" sldId="296"/>
        </pc:sldMkLst>
      </pc:sldChg>
      <pc:sldChg chg="modSp add mod ord modAnim">
        <pc:chgData name="Sudvarg, Marion" userId="2bb9b31b-5f3c-4f72-8e1f-41eb276ee9c6" providerId="ADAL" clId="{9B3C58E1-CF7A-4FE2-8E7B-B8D1B7386FB1}" dt="2024-07-08T23:11:32.196" v="5020"/>
        <pc:sldMkLst>
          <pc:docMk/>
          <pc:sldMk cId="209461516" sldId="297"/>
        </pc:sldMkLst>
      </pc:sldChg>
      <pc:sldChg chg="addSp delSp modSp add del mod ord modTransition addAnim delAnim modAnim">
        <pc:chgData name="Sudvarg, Marion" userId="2bb9b31b-5f3c-4f72-8e1f-41eb276ee9c6" providerId="ADAL" clId="{9B3C58E1-CF7A-4FE2-8E7B-B8D1B7386FB1}" dt="2024-07-08T22:57:52.159" v="4402" actId="47"/>
        <pc:sldMkLst>
          <pc:docMk/>
          <pc:sldMk cId="2871458458" sldId="298"/>
        </pc:sldMkLst>
      </pc:sldChg>
      <pc:sldChg chg="modSp add mod ord">
        <pc:chgData name="Sudvarg, Marion" userId="2bb9b31b-5f3c-4f72-8e1f-41eb276ee9c6" providerId="ADAL" clId="{9B3C58E1-CF7A-4FE2-8E7B-B8D1B7386FB1}" dt="2024-07-08T23:47:06.034" v="5285" actId="1076"/>
        <pc:sldMkLst>
          <pc:docMk/>
          <pc:sldMk cId="65097292" sldId="299"/>
        </pc:sldMkLst>
      </pc:sldChg>
      <pc:sldChg chg="addSp delSp modSp add mod modTransition modAnim">
        <pc:chgData name="Sudvarg, Marion" userId="2bb9b31b-5f3c-4f72-8e1f-41eb276ee9c6" providerId="ADAL" clId="{9B3C58E1-CF7A-4FE2-8E7B-B8D1B7386FB1}" dt="2024-07-08T23:03:02.486" v="4463"/>
        <pc:sldMkLst>
          <pc:docMk/>
          <pc:sldMk cId="3958752823" sldId="300"/>
        </pc:sldMkLst>
      </pc:sldChg>
      <pc:sldChg chg="modSp add mod ord modTransition modAnim">
        <pc:chgData name="Sudvarg, Marion" userId="2bb9b31b-5f3c-4f72-8e1f-41eb276ee9c6" providerId="ADAL" clId="{9B3C58E1-CF7A-4FE2-8E7B-B8D1B7386FB1}" dt="2024-07-09T00:37:15.315" v="5427"/>
        <pc:sldMkLst>
          <pc:docMk/>
          <pc:sldMk cId="104431959" sldId="301"/>
        </pc:sldMkLst>
      </pc:sldChg>
      <pc:sldChg chg="addSp modSp add mod ord modAnim">
        <pc:chgData name="Sudvarg, Marion" userId="2bb9b31b-5f3c-4f72-8e1f-41eb276ee9c6" providerId="ADAL" clId="{9B3C58E1-CF7A-4FE2-8E7B-B8D1B7386FB1}" dt="2024-07-09T00:37:15.315" v="5427"/>
        <pc:sldMkLst>
          <pc:docMk/>
          <pc:sldMk cId="3902032010" sldId="302"/>
        </pc:sldMkLst>
      </pc:sldChg>
      <pc:sldChg chg="add ord">
        <pc:chgData name="Sudvarg, Marion" userId="2bb9b31b-5f3c-4f72-8e1f-41eb276ee9c6" providerId="ADAL" clId="{9B3C58E1-CF7A-4FE2-8E7B-B8D1B7386FB1}" dt="2024-07-18T21:50:24.489" v="6571"/>
        <pc:sldMkLst>
          <pc:docMk/>
          <pc:sldMk cId="2228539139" sldId="303"/>
        </pc:sldMkLst>
      </pc:sldChg>
      <pc:sldChg chg="new del">
        <pc:chgData name="Sudvarg, Marion" userId="2bb9b31b-5f3c-4f72-8e1f-41eb276ee9c6" providerId="ADAL" clId="{9B3C58E1-CF7A-4FE2-8E7B-B8D1B7386FB1}" dt="2024-07-09T00:36:49.030" v="5423" actId="47"/>
        <pc:sldMkLst>
          <pc:docMk/>
          <pc:sldMk cId="5985812" sldId="304"/>
        </pc:sldMkLst>
      </pc:sldChg>
      <pc:sldChg chg="modSp add mod modAnim">
        <pc:chgData name="Sudvarg, Marion" userId="2bb9b31b-5f3c-4f72-8e1f-41eb276ee9c6" providerId="ADAL" clId="{9B3C58E1-CF7A-4FE2-8E7B-B8D1B7386FB1}" dt="2024-07-09T00:40:13.809" v="5834" actId="207"/>
        <pc:sldMkLst>
          <pc:docMk/>
          <pc:sldMk cId="786403664" sldId="304"/>
        </pc:sldMkLst>
      </pc:sldChg>
    </pc:docChg>
  </pc:docChgLst>
  <pc:docChgLst>
    <pc:chgData name="Sudvarg, Marion" userId="2bb9b31b-5f3c-4f72-8e1f-41eb276ee9c6" providerId="ADAL" clId="{0F6F5040-BCA0-44BD-A0CA-2591423BEC75}"/>
    <pc:docChg chg="undo custSel addSld delSld modSld sldOrd">
      <pc:chgData name="Sudvarg, Marion" userId="2bb9b31b-5f3c-4f72-8e1f-41eb276ee9c6" providerId="ADAL" clId="{0F6F5040-BCA0-44BD-A0CA-2591423BEC75}" dt="2024-07-07T07:04:38.751" v="7997"/>
      <pc:docMkLst>
        <pc:docMk/>
      </pc:docMkLst>
      <pc:sldChg chg="addSp delSp modSp new mod setBg modNotesTx">
        <pc:chgData name="Sudvarg, Marion" userId="2bb9b31b-5f3c-4f72-8e1f-41eb276ee9c6" providerId="ADAL" clId="{0F6F5040-BCA0-44BD-A0CA-2591423BEC75}" dt="2024-07-07T06:10:42.263" v="2904" actId="20577"/>
        <pc:sldMkLst>
          <pc:docMk/>
          <pc:sldMk cId="4117513752" sldId="256"/>
        </pc:sldMkLst>
      </pc:sldChg>
      <pc:sldChg chg="new del">
        <pc:chgData name="Sudvarg, Marion" userId="2bb9b31b-5f3c-4f72-8e1f-41eb276ee9c6" providerId="ADAL" clId="{0F6F5040-BCA0-44BD-A0CA-2591423BEC75}" dt="2024-07-06T17:43:13.415" v="395" actId="47"/>
        <pc:sldMkLst>
          <pc:docMk/>
          <pc:sldMk cId="3653700915" sldId="257"/>
        </pc:sldMkLst>
      </pc:sldChg>
      <pc:sldChg chg="addSp delSp modSp new mod setBg modAnim modNotesTx">
        <pc:chgData name="Sudvarg, Marion" userId="2bb9b31b-5f3c-4f72-8e1f-41eb276ee9c6" providerId="ADAL" clId="{0F6F5040-BCA0-44BD-A0CA-2591423BEC75}" dt="2024-07-07T06:13:28.520" v="3309" actId="5793"/>
        <pc:sldMkLst>
          <pc:docMk/>
          <pc:sldMk cId="3755693152" sldId="257"/>
        </pc:sldMkLst>
      </pc:sldChg>
      <pc:sldChg chg="addSp delSp modSp new mod setBg modNotesTx">
        <pc:chgData name="Sudvarg, Marion" userId="2bb9b31b-5f3c-4f72-8e1f-41eb276ee9c6" providerId="ADAL" clId="{0F6F5040-BCA0-44BD-A0CA-2591423BEC75}" dt="2024-07-07T06:16:09.907" v="4057" actId="20577"/>
        <pc:sldMkLst>
          <pc:docMk/>
          <pc:sldMk cId="689902631" sldId="258"/>
        </pc:sldMkLst>
      </pc:sldChg>
      <pc:sldChg chg="addSp delSp modSp new mod setBg modNotesTx">
        <pc:chgData name="Sudvarg, Marion" userId="2bb9b31b-5f3c-4f72-8e1f-41eb276ee9c6" providerId="ADAL" clId="{0F6F5040-BCA0-44BD-A0CA-2591423BEC75}" dt="2024-07-07T06:18:40.216" v="4834" actId="20577"/>
        <pc:sldMkLst>
          <pc:docMk/>
          <pc:sldMk cId="3554425932" sldId="259"/>
        </pc:sldMkLst>
      </pc:sldChg>
      <pc:sldChg chg="delSp new del mod">
        <pc:chgData name="Sudvarg, Marion" userId="2bb9b31b-5f3c-4f72-8e1f-41eb276ee9c6" providerId="ADAL" clId="{0F6F5040-BCA0-44BD-A0CA-2591423BEC75}" dt="2024-07-06T18:27:37.976" v="870" actId="47"/>
        <pc:sldMkLst>
          <pc:docMk/>
          <pc:sldMk cId="2860322893" sldId="260"/>
        </pc:sldMkLst>
      </pc:sldChg>
      <pc:sldChg chg="addSp delSp modSp add mod modNotesTx">
        <pc:chgData name="Sudvarg, Marion" userId="2bb9b31b-5f3c-4f72-8e1f-41eb276ee9c6" providerId="ADAL" clId="{0F6F5040-BCA0-44BD-A0CA-2591423BEC75}" dt="2024-07-07T06:20:28.336" v="5334" actId="20577"/>
        <pc:sldMkLst>
          <pc:docMk/>
          <pc:sldMk cId="565804946" sldId="261"/>
        </pc:sldMkLst>
      </pc:sldChg>
      <pc:sldChg chg="addSp delSp modSp add del mod delAnim modAnim">
        <pc:chgData name="Sudvarg, Marion" userId="2bb9b31b-5f3c-4f72-8e1f-41eb276ee9c6" providerId="ADAL" clId="{0F6F5040-BCA0-44BD-A0CA-2591423BEC75}" dt="2024-07-06T19:42:09.061" v="1349" actId="47"/>
        <pc:sldMkLst>
          <pc:docMk/>
          <pc:sldMk cId="3876316765" sldId="262"/>
        </pc:sldMkLst>
      </pc:sldChg>
      <pc:sldChg chg="addSp delSp modSp new del mod setBg modAnim">
        <pc:chgData name="Sudvarg, Marion" userId="2bb9b31b-5f3c-4f72-8e1f-41eb276ee9c6" providerId="ADAL" clId="{0F6F5040-BCA0-44BD-A0CA-2591423BEC75}" dt="2024-07-06T19:05:01.119" v="1171" actId="47"/>
        <pc:sldMkLst>
          <pc:docMk/>
          <pc:sldMk cId="1714135572" sldId="263"/>
        </pc:sldMkLst>
      </pc:sldChg>
      <pc:sldChg chg="addSp modSp new mod setBg modAnim modNotesTx">
        <pc:chgData name="Sudvarg, Marion" userId="2bb9b31b-5f3c-4f72-8e1f-41eb276ee9c6" providerId="ADAL" clId="{0F6F5040-BCA0-44BD-A0CA-2591423BEC75}" dt="2024-07-07T06:32:20.327" v="7762" actId="20577"/>
        <pc:sldMkLst>
          <pc:docMk/>
          <pc:sldMk cId="2923229076" sldId="264"/>
        </pc:sldMkLst>
      </pc:sldChg>
      <pc:sldChg chg="addSp delSp modSp add mod delAnim modAnim modNotesTx">
        <pc:chgData name="Sudvarg, Marion" userId="2bb9b31b-5f3c-4f72-8e1f-41eb276ee9c6" providerId="ADAL" clId="{0F6F5040-BCA0-44BD-A0CA-2591423BEC75}" dt="2024-07-07T06:55:59.526" v="7921" actId="6549"/>
        <pc:sldMkLst>
          <pc:docMk/>
          <pc:sldMk cId="1575414540" sldId="265"/>
        </pc:sldMkLst>
      </pc:sldChg>
      <pc:sldChg chg="new del">
        <pc:chgData name="Sudvarg, Marion" userId="2bb9b31b-5f3c-4f72-8e1f-41eb276ee9c6" providerId="ADAL" clId="{0F6F5040-BCA0-44BD-A0CA-2591423BEC75}" dt="2024-07-06T19:39:20.487" v="1312" actId="47"/>
        <pc:sldMkLst>
          <pc:docMk/>
          <pc:sldMk cId="1681701927" sldId="266"/>
        </pc:sldMkLst>
      </pc:sldChg>
      <pc:sldChg chg="delSp modSp add mod ord delAnim modNotesTx">
        <pc:chgData name="Sudvarg, Marion" userId="2bb9b31b-5f3c-4f72-8e1f-41eb276ee9c6" providerId="ADAL" clId="{0F6F5040-BCA0-44BD-A0CA-2591423BEC75}" dt="2024-07-07T06:22:19.326" v="5630" actId="20577"/>
        <pc:sldMkLst>
          <pc:docMk/>
          <pc:sldMk cId="3358908896" sldId="266"/>
        </pc:sldMkLst>
      </pc:sldChg>
      <pc:sldChg chg="addSp delSp modSp add mod modTransition delAnim modAnim modNotesTx">
        <pc:chgData name="Sudvarg, Marion" userId="2bb9b31b-5f3c-4f72-8e1f-41eb276ee9c6" providerId="ADAL" clId="{0F6F5040-BCA0-44BD-A0CA-2591423BEC75}" dt="2024-07-07T06:24:07.387" v="6313" actId="20577"/>
        <pc:sldMkLst>
          <pc:docMk/>
          <pc:sldMk cId="769737232" sldId="267"/>
        </pc:sldMkLst>
      </pc:sldChg>
      <pc:sldChg chg="addSp modSp add mod">
        <pc:chgData name="Sudvarg, Marion" userId="2bb9b31b-5f3c-4f72-8e1f-41eb276ee9c6" providerId="ADAL" clId="{0F6F5040-BCA0-44BD-A0CA-2591423BEC75}" dt="2024-07-06T19:53:37.021" v="1396" actId="1076"/>
        <pc:sldMkLst>
          <pc:docMk/>
          <pc:sldMk cId="2049497252" sldId="268"/>
        </pc:sldMkLst>
      </pc:sldChg>
      <pc:sldChg chg="add del setBg">
        <pc:chgData name="Sudvarg, Marion" userId="2bb9b31b-5f3c-4f72-8e1f-41eb276ee9c6" providerId="ADAL" clId="{0F6F5040-BCA0-44BD-A0CA-2591423BEC75}" dt="2024-07-06T20:25:55.187" v="2070"/>
        <pc:sldMkLst>
          <pc:docMk/>
          <pc:sldMk cId="2521143655" sldId="269"/>
        </pc:sldMkLst>
      </pc:sldChg>
      <pc:sldChg chg="modSp add mod ord">
        <pc:chgData name="Sudvarg, Marion" userId="2bb9b31b-5f3c-4f72-8e1f-41eb276ee9c6" providerId="ADAL" clId="{0F6F5040-BCA0-44BD-A0CA-2591423BEC75}" dt="2024-07-06T20:28:17.087" v="2424" actId="207"/>
        <pc:sldMkLst>
          <pc:docMk/>
          <pc:sldMk cId="4085743913" sldId="269"/>
        </pc:sldMkLst>
      </pc:sldChg>
      <pc:sldChg chg="new del">
        <pc:chgData name="Sudvarg, Marion" userId="2bb9b31b-5f3c-4f72-8e1f-41eb276ee9c6" providerId="ADAL" clId="{0F6F5040-BCA0-44BD-A0CA-2591423BEC75}" dt="2024-07-06T20:25:30.294" v="2068" actId="47"/>
        <pc:sldMkLst>
          <pc:docMk/>
          <pc:sldMk cId="4160212560" sldId="269"/>
        </pc:sldMkLst>
      </pc:sldChg>
      <pc:sldChg chg="addSp delSp modSp add mod modAnim">
        <pc:chgData name="Sudvarg, Marion" userId="2bb9b31b-5f3c-4f72-8e1f-41eb276ee9c6" providerId="ADAL" clId="{0F6F5040-BCA0-44BD-A0CA-2591423BEC75}" dt="2024-07-07T00:02:53.136" v="2584" actId="1076"/>
        <pc:sldMkLst>
          <pc:docMk/>
          <pc:sldMk cId="689240106" sldId="270"/>
        </pc:sldMkLst>
      </pc:sldChg>
      <pc:sldChg chg="addSp delSp modSp new mod modTransition setBg modAnim">
        <pc:chgData name="Sudvarg, Marion" userId="2bb9b31b-5f3c-4f72-8e1f-41eb276ee9c6" providerId="ADAL" clId="{0F6F5040-BCA0-44BD-A0CA-2591423BEC75}" dt="2024-07-07T00:08:27.949" v="2610"/>
        <pc:sldMkLst>
          <pc:docMk/>
          <pc:sldMk cId="1541447529" sldId="271"/>
        </pc:sldMkLst>
      </pc:sldChg>
      <pc:sldChg chg="addSp modSp add mod ord modAnim">
        <pc:chgData name="Sudvarg, Marion" userId="2bb9b31b-5f3c-4f72-8e1f-41eb276ee9c6" providerId="ADAL" clId="{0F6F5040-BCA0-44BD-A0CA-2591423BEC75}" dt="2024-07-07T07:04:38.751" v="7997"/>
        <pc:sldMkLst>
          <pc:docMk/>
          <pc:sldMk cId="2728236090" sldId="272"/>
        </pc:sldMkLst>
      </pc:sldChg>
      <pc:sldChg chg="addSp delSp add mod ord addAnim delAnim modShow">
        <pc:chgData name="Sudvarg, Marion" userId="2bb9b31b-5f3c-4f72-8e1f-41eb276ee9c6" providerId="ADAL" clId="{0F6F5040-BCA0-44BD-A0CA-2591423BEC75}" dt="2024-07-07T06:50:19.624" v="7864" actId="478"/>
        <pc:sldMkLst>
          <pc:docMk/>
          <pc:sldMk cId="4283507052"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1CC0D-A993-48DF-87F2-515C87E0B39D}"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E4606A-BA74-4DB7-91C5-21186211D5F3}" type="slidenum">
              <a:rPr lang="en-US" smtClean="0"/>
              <a:t>‹#›</a:t>
            </a:fld>
            <a:endParaRPr lang="en-US"/>
          </a:p>
        </p:txBody>
      </p:sp>
    </p:spTree>
    <p:extLst>
      <p:ext uri="{BB962C8B-B14F-4D97-AF65-F5344CB8AC3E}">
        <p14:creationId xmlns:p14="http://schemas.microsoft.com/office/powerpoint/2010/main" val="32256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4606A-BA74-4DB7-91C5-21186211D5F3}" type="slidenum">
              <a:rPr lang="en-US" smtClean="0"/>
              <a:t>1</a:t>
            </a:fld>
            <a:endParaRPr lang="en-US"/>
          </a:p>
        </p:txBody>
      </p:sp>
    </p:spTree>
    <p:extLst>
      <p:ext uri="{BB962C8B-B14F-4D97-AF65-F5344CB8AC3E}">
        <p14:creationId xmlns:p14="http://schemas.microsoft.com/office/powerpoint/2010/main" val="12270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E4606A-BA74-4DB7-91C5-21186211D5F3}" type="slidenum">
              <a:rPr lang="en-US" smtClean="0"/>
              <a:t>10</a:t>
            </a:fld>
            <a:endParaRPr lang="en-US"/>
          </a:p>
        </p:txBody>
      </p:sp>
    </p:spTree>
    <p:extLst>
      <p:ext uri="{BB962C8B-B14F-4D97-AF65-F5344CB8AC3E}">
        <p14:creationId xmlns:p14="http://schemas.microsoft.com/office/powerpoint/2010/main" val="396756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23DEF-558C-32A8-3EB9-F9C104875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95A74-52B1-5AD7-A052-0D0EC12CA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6F33E-8884-6A76-B4A6-366FDE12A5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997594-B7AB-CFC2-4604-024EB35C716F}"/>
              </a:ext>
            </a:extLst>
          </p:cNvPr>
          <p:cNvSpPr>
            <a:spLocks noGrp="1"/>
          </p:cNvSpPr>
          <p:nvPr>
            <p:ph type="sldNum" sz="quarter" idx="5"/>
          </p:nvPr>
        </p:nvSpPr>
        <p:spPr/>
        <p:txBody>
          <a:bodyPr/>
          <a:lstStyle/>
          <a:p>
            <a:fld id="{5DE4606A-BA74-4DB7-91C5-21186211D5F3}" type="slidenum">
              <a:rPr lang="en-US" smtClean="0"/>
              <a:t>11</a:t>
            </a:fld>
            <a:endParaRPr lang="en-US"/>
          </a:p>
        </p:txBody>
      </p:sp>
    </p:spTree>
    <p:extLst>
      <p:ext uri="{BB962C8B-B14F-4D97-AF65-F5344CB8AC3E}">
        <p14:creationId xmlns:p14="http://schemas.microsoft.com/office/powerpoint/2010/main" val="338440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BF94D-5CA2-9E0A-2637-97B797587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67659-7A24-64C6-8952-F18EFCB12F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154171-4F15-DD20-12DA-34AA041571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E21BD5-4B99-0F26-17A4-0B3025A68920}"/>
              </a:ext>
            </a:extLst>
          </p:cNvPr>
          <p:cNvSpPr>
            <a:spLocks noGrp="1"/>
          </p:cNvSpPr>
          <p:nvPr>
            <p:ph type="sldNum" sz="quarter" idx="5"/>
          </p:nvPr>
        </p:nvSpPr>
        <p:spPr/>
        <p:txBody>
          <a:bodyPr/>
          <a:lstStyle/>
          <a:p>
            <a:fld id="{5DE4606A-BA74-4DB7-91C5-21186211D5F3}" type="slidenum">
              <a:rPr lang="en-US" smtClean="0"/>
              <a:t>12</a:t>
            </a:fld>
            <a:endParaRPr lang="en-US"/>
          </a:p>
        </p:txBody>
      </p:sp>
    </p:spTree>
    <p:extLst>
      <p:ext uri="{BB962C8B-B14F-4D97-AF65-F5344CB8AC3E}">
        <p14:creationId xmlns:p14="http://schemas.microsoft.com/office/powerpoint/2010/main" val="2982577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FC791-E34B-5FB2-EA8E-D10DB6BA00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1B18D-B77C-ED4F-7F16-14124EAAA4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42AB0-BC9F-F421-81F0-D396D823BC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DE4BA0-B3DB-6D3D-BA2C-23486A286184}"/>
              </a:ext>
            </a:extLst>
          </p:cNvPr>
          <p:cNvSpPr>
            <a:spLocks noGrp="1"/>
          </p:cNvSpPr>
          <p:nvPr>
            <p:ph type="sldNum" sz="quarter" idx="5"/>
          </p:nvPr>
        </p:nvSpPr>
        <p:spPr/>
        <p:txBody>
          <a:bodyPr/>
          <a:lstStyle/>
          <a:p>
            <a:fld id="{5DE4606A-BA74-4DB7-91C5-21186211D5F3}" type="slidenum">
              <a:rPr lang="en-US" smtClean="0"/>
              <a:t>13</a:t>
            </a:fld>
            <a:endParaRPr lang="en-US"/>
          </a:p>
        </p:txBody>
      </p:sp>
    </p:spTree>
    <p:extLst>
      <p:ext uri="{BB962C8B-B14F-4D97-AF65-F5344CB8AC3E}">
        <p14:creationId xmlns:p14="http://schemas.microsoft.com/office/powerpoint/2010/main" val="3641323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000F8-1F96-8C9A-D9BF-185BB0866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5C004-067D-6B17-DB80-4F31E64F2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9A762F-0471-5FD2-ADFE-D3528ED2BC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8676D8-5BF3-E451-87B9-C6AC40ECDCB4}"/>
              </a:ext>
            </a:extLst>
          </p:cNvPr>
          <p:cNvSpPr>
            <a:spLocks noGrp="1"/>
          </p:cNvSpPr>
          <p:nvPr>
            <p:ph type="sldNum" sz="quarter" idx="5"/>
          </p:nvPr>
        </p:nvSpPr>
        <p:spPr/>
        <p:txBody>
          <a:bodyPr/>
          <a:lstStyle/>
          <a:p>
            <a:fld id="{5DE4606A-BA74-4DB7-91C5-21186211D5F3}" type="slidenum">
              <a:rPr lang="en-US" smtClean="0"/>
              <a:t>14</a:t>
            </a:fld>
            <a:endParaRPr lang="en-US"/>
          </a:p>
        </p:txBody>
      </p:sp>
    </p:spTree>
    <p:extLst>
      <p:ext uri="{BB962C8B-B14F-4D97-AF65-F5344CB8AC3E}">
        <p14:creationId xmlns:p14="http://schemas.microsoft.com/office/powerpoint/2010/main" val="2116779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4848E-3BE2-ED54-5CCF-BB9E44DA5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92C2A-DE56-2C6B-C9A6-94237A511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7E42E-34BC-9F67-AF16-314BA30B7B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B426E9-ADED-483A-75D9-7307292BDE87}"/>
              </a:ext>
            </a:extLst>
          </p:cNvPr>
          <p:cNvSpPr>
            <a:spLocks noGrp="1"/>
          </p:cNvSpPr>
          <p:nvPr>
            <p:ph type="sldNum" sz="quarter" idx="5"/>
          </p:nvPr>
        </p:nvSpPr>
        <p:spPr/>
        <p:txBody>
          <a:bodyPr/>
          <a:lstStyle/>
          <a:p>
            <a:fld id="{5DE4606A-BA74-4DB7-91C5-21186211D5F3}" type="slidenum">
              <a:rPr lang="en-US" smtClean="0"/>
              <a:t>15</a:t>
            </a:fld>
            <a:endParaRPr lang="en-US"/>
          </a:p>
        </p:txBody>
      </p:sp>
    </p:spTree>
    <p:extLst>
      <p:ext uri="{BB962C8B-B14F-4D97-AF65-F5344CB8AC3E}">
        <p14:creationId xmlns:p14="http://schemas.microsoft.com/office/powerpoint/2010/main" val="2876875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34283-C246-F977-96BD-64CB0B3A0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3E6F5-FD38-47DE-78E5-682CAA736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4345F-7847-7A2A-00AB-200C584649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3E7553-D030-6DE2-66A8-BB070A5FF263}"/>
              </a:ext>
            </a:extLst>
          </p:cNvPr>
          <p:cNvSpPr>
            <a:spLocks noGrp="1"/>
          </p:cNvSpPr>
          <p:nvPr>
            <p:ph type="sldNum" sz="quarter" idx="5"/>
          </p:nvPr>
        </p:nvSpPr>
        <p:spPr/>
        <p:txBody>
          <a:bodyPr/>
          <a:lstStyle/>
          <a:p>
            <a:fld id="{5DE4606A-BA74-4DB7-91C5-21186211D5F3}" type="slidenum">
              <a:rPr lang="en-US" smtClean="0"/>
              <a:t>16</a:t>
            </a:fld>
            <a:endParaRPr lang="en-US"/>
          </a:p>
        </p:txBody>
      </p:sp>
    </p:spTree>
    <p:extLst>
      <p:ext uri="{BB962C8B-B14F-4D97-AF65-F5344CB8AC3E}">
        <p14:creationId xmlns:p14="http://schemas.microsoft.com/office/powerpoint/2010/main" val="1543916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EE997-A601-F2B7-9A3B-CEF0D35E5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F5BAE-6B43-1854-32E0-CE4E3EA09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CD6A27-F8CC-B0F4-8BD7-C501D508AC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0F2C54-7DD2-F558-E815-BAE323BAE5EE}"/>
              </a:ext>
            </a:extLst>
          </p:cNvPr>
          <p:cNvSpPr>
            <a:spLocks noGrp="1"/>
          </p:cNvSpPr>
          <p:nvPr>
            <p:ph type="sldNum" sz="quarter" idx="5"/>
          </p:nvPr>
        </p:nvSpPr>
        <p:spPr/>
        <p:txBody>
          <a:bodyPr/>
          <a:lstStyle/>
          <a:p>
            <a:fld id="{5DE4606A-BA74-4DB7-91C5-21186211D5F3}" type="slidenum">
              <a:rPr lang="en-US" smtClean="0"/>
              <a:t>17</a:t>
            </a:fld>
            <a:endParaRPr lang="en-US"/>
          </a:p>
        </p:txBody>
      </p:sp>
    </p:spTree>
    <p:extLst>
      <p:ext uri="{BB962C8B-B14F-4D97-AF65-F5344CB8AC3E}">
        <p14:creationId xmlns:p14="http://schemas.microsoft.com/office/powerpoint/2010/main" val="2172951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3BB3A-0093-2E36-A724-7E5F7D045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0E6F9-7D5B-6268-2802-C1CB65654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5CA9B-8C8E-6230-3C28-CAE772B0D5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EADE97-EC6E-EA8B-8484-93F2D1369173}"/>
              </a:ext>
            </a:extLst>
          </p:cNvPr>
          <p:cNvSpPr>
            <a:spLocks noGrp="1"/>
          </p:cNvSpPr>
          <p:nvPr>
            <p:ph type="sldNum" sz="quarter" idx="5"/>
          </p:nvPr>
        </p:nvSpPr>
        <p:spPr/>
        <p:txBody>
          <a:bodyPr/>
          <a:lstStyle/>
          <a:p>
            <a:fld id="{5DE4606A-BA74-4DB7-91C5-21186211D5F3}" type="slidenum">
              <a:rPr lang="en-US" smtClean="0"/>
              <a:t>18</a:t>
            </a:fld>
            <a:endParaRPr lang="en-US"/>
          </a:p>
        </p:txBody>
      </p:sp>
    </p:spTree>
    <p:extLst>
      <p:ext uri="{BB962C8B-B14F-4D97-AF65-F5344CB8AC3E}">
        <p14:creationId xmlns:p14="http://schemas.microsoft.com/office/powerpoint/2010/main" val="3664730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9FDDF-B5C9-4621-51DF-20702AFFF3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FB352-B9F3-B826-2994-3D2A0EC25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2F7CB-5628-64B3-ACDE-3CBCFEE645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98CCB7-7BB4-F4BF-8A4C-C37C4FAD63C0}"/>
              </a:ext>
            </a:extLst>
          </p:cNvPr>
          <p:cNvSpPr>
            <a:spLocks noGrp="1"/>
          </p:cNvSpPr>
          <p:nvPr>
            <p:ph type="sldNum" sz="quarter" idx="5"/>
          </p:nvPr>
        </p:nvSpPr>
        <p:spPr/>
        <p:txBody>
          <a:bodyPr/>
          <a:lstStyle/>
          <a:p>
            <a:fld id="{5DE4606A-BA74-4DB7-91C5-21186211D5F3}" type="slidenum">
              <a:rPr lang="en-US" smtClean="0"/>
              <a:t>19</a:t>
            </a:fld>
            <a:endParaRPr lang="en-US"/>
          </a:p>
        </p:txBody>
      </p:sp>
    </p:spTree>
    <p:extLst>
      <p:ext uri="{BB962C8B-B14F-4D97-AF65-F5344CB8AC3E}">
        <p14:creationId xmlns:p14="http://schemas.microsoft.com/office/powerpoint/2010/main" val="1088261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4606A-BA74-4DB7-91C5-21186211D5F3}" type="slidenum">
              <a:rPr lang="en-US" smtClean="0"/>
              <a:t>2</a:t>
            </a:fld>
            <a:endParaRPr lang="en-US"/>
          </a:p>
        </p:txBody>
      </p:sp>
    </p:spTree>
    <p:extLst>
      <p:ext uri="{BB962C8B-B14F-4D97-AF65-F5344CB8AC3E}">
        <p14:creationId xmlns:p14="http://schemas.microsoft.com/office/powerpoint/2010/main" val="4290619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D2280-F72A-9FA7-E73E-D4B21B4E4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EB18F-0BB8-37DB-D18E-64399D0E1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2F061-97FD-36B0-ABD5-9A639CB9E6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1DF3EA-AD14-7118-ACB8-5381A230FC2D}"/>
              </a:ext>
            </a:extLst>
          </p:cNvPr>
          <p:cNvSpPr>
            <a:spLocks noGrp="1"/>
          </p:cNvSpPr>
          <p:nvPr>
            <p:ph type="sldNum" sz="quarter" idx="5"/>
          </p:nvPr>
        </p:nvSpPr>
        <p:spPr/>
        <p:txBody>
          <a:bodyPr/>
          <a:lstStyle/>
          <a:p>
            <a:fld id="{5DE4606A-BA74-4DB7-91C5-21186211D5F3}" type="slidenum">
              <a:rPr lang="en-US" smtClean="0"/>
              <a:t>20</a:t>
            </a:fld>
            <a:endParaRPr lang="en-US"/>
          </a:p>
        </p:txBody>
      </p:sp>
    </p:spTree>
    <p:extLst>
      <p:ext uri="{BB962C8B-B14F-4D97-AF65-F5344CB8AC3E}">
        <p14:creationId xmlns:p14="http://schemas.microsoft.com/office/powerpoint/2010/main" val="4003649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AE21D-A545-911A-1FCD-366639013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1FFCE-BF3F-1FEF-9817-961AB7A1E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7DE217-1BCB-959A-3F49-B9BCA14FDF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73CF46-9DCE-D84A-F418-16C42279F2E8}"/>
              </a:ext>
            </a:extLst>
          </p:cNvPr>
          <p:cNvSpPr>
            <a:spLocks noGrp="1"/>
          </p:cNvSpPr>
          <p:nvPr>
            <p:ph type="sldNum" sz="quarter" idx="5"/>
          </p:nvPr>
        </p:nvSpPr>
        <p:spPr/>
        <p:txBody>
          <a:bodyPr/>
          <a:lstStyle/>
          <a:p>
            <a:fld id="{5DE4606A-BA74-4DB7-91C5-21186211D5F3}" type="slidenum">
              <a:rPr lang="en-US" smtClean="0"/>
              <a:t>21</a:t>
            </a:fld>
            <a:endParaRPr lang="en-US"/>
          </a:p>
        </p:txBody>
      </p:sp>
    </p:spTree>
    <p:extLst>
      <p:ext uri="{BB962C8B-B14F-4D97-AF65-F5344CB8AC3E}">
        <p14:creationId xmlns:p14="http://schemas.microsoft.com/office/powerpoint/2010/main" val="427838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A8B81-A0EC-8199-B89A-8FE0F0FAE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B3546-593D-FB38-8FB0-C7CD644BC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85CB3-ECAC-A540-D91B-A5AA5DA656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11FCB5-5E75-D991-FFC4-66F1C9FD763F}"/>
              </a:ext>
            </a:extLst>
          </p:cNvPr>
          <p:cNvSpPr>
            <a:spLocks noGrp="1"/>
          </p:cNvSpPr>
          <p:nvPr>
            <p:ph type="sldNum" sz="quarter" idx="5"/>
          </p:nvPr>
        </p:nvSpPr>
        <p:spPr/>
        <p:txBody>
          <a:bodyPr/>
          <a:lstStyle/>
          <a:p>
            <a:fld id="{5DE4606A-BA74-4DB7-91C5-21186211D5F3}" type="slidenum">
              <a:rPr lang="en-US" smtClean="0"/>
              <a:t>22</a:t>
            </a:fld>
            <a:endParaRPr lang="en-US"/>
          </a:p>
        </p:txBody>
      </p:sp>
    </p:spTree>
    <p:extLst>
      <p:ext uri="{BB962C8B-B14F-4D97-AF65-F5344CB8AC3E}">
        <p14:creationId xmlns:p14="http://schemas.microsoft.com/office/powerpoint/2010/main" val="1468600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5E619-D8A8-EA11-0D86-DA65F7891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2DDEA-5527-17C2-F0BC-D699DAAFF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A79A08-93BB-B143-AA19-5EBF06DF94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D017B8-7A9F-ACDA-520E-747E3EB586CE}"/>
              </a:ext>
            </a:extLst>
          </p:cNvPr>
          <p:cNvSpPr>
            <a:spLocks noGrp="1"/>
          </p:cNvSpPr>
          <p:nvPr>
            <p:ph type="sldNum" sz="quarter" idx="5"/>
          </p:nvPr>
        </p:nvSpPr>
        <p:spPr/>
        <p:txBody>
          <a:bodyPr/>
          <a:lstStyle/>
          <a:p>
            <a:fld id="{5DE4606A-BA74-4DB7-91C5-21186211D5F3}" type="slidenum">
              <a:rPr lang="en-US" smtClean="0"/>
              <a:t>23</a:t>
            </a:fld>
            <a:endParaRPr lang="en-US"/>
          </a:p>
        </p:txBody>
      </p:sp>
    </p:spTree>
    <p:extLst>
      <p:ext uri="{BB962C8B-B14F-4D97-AF65-F5344CB8AC3E}">
        <p14:creationId xmlns:p14="http://schemas.microsoft.com/office/powerpoint/2010/main" val="875490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7908F-ED87-F35B-0D92-F182A0392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5624A-E42B-CA59-3CA5-36A89100F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04FF6-8FEE-CD06-D47E-48FF740342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FAC800-08B0-FEB2-A677-B3C211C548B7}"/>
              </a:ext>
            </a:extLst>
          </p:cNvPr>
          <p:cNvSpPr>
            <a:spLocks noGrp="1"/>
          </p:cNvSpPr>
          <p:nvPr>
            <p:ph type="sldNum" sz="quarter" idx="5"/>
          </p:nvPr>
        </p:nvSpPr>
        <p:spPr/>
        <p:txBody>
          <a:bodyPr/>
          <a:lstStyle/>
          <a:p>
            <a:fld id="{5DE4606A-BA74-4DB7-91C5-21186211D5F3}" type="slidenum">
              <a:rPr lang="en-US" smtClean="0"/>
              <a:t>24</a:t>
            </a:fld>
            <a:endParaRPr lang="en-US"/>
          </a:p>
        </p:txBody>
      </p:sp>
    </p:spTree>
    <p:extLst>
      <p:ext uri="{BB962C8B-B14F-4D97-AF65-F5344CB8AC3E}">
        <p14:creationId xmlns:p14="http://schemas.microsoft.com/office/powerpoint/2010/main" val="2968227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50ABB-7B56-2A36-4324-1F08E661F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C800A-AB64-5427-FC13-DC4B0F77C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362A5-9E88-92D6-BFD5-56F4EE366C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EE9EEB-6ABC-3407-1D71-DED08B00C1C7}"/>
              </a:ext>
            </a:extLst>
          </p:cNvPr>
          <p:cNvSpPr>
            <a:spLocks noGrp="1"/>
          </p:cNvSpPr>
          <p:nvPr>
            <p:ph type="sldNum" sz="quarter" idx="5"/>
          </p:nvPr>
        </p:nvSpPr>
        <p:spPr/>
        <p:txBody>
          <a:bodyPr/>
          <a:lstStyle/>
          <a:p>
            <a:fld id="{5DE4606A-BA74-4DB7-91C5-21186211D5F3}" type="slidenum">
              <a:rPr lang="en-US" smtClean="0"/>
              <a:t>25</a:t>
            </a:fld>
            <a:endParaRPr lang="en-US"/>
          </a:p>
        </p:txBody>
      </p:sp>
    </p:spTree>
    <p:extLst>
      <p:ext uri="{BB962C8B-B14F-4D97-AF65-F5344CB8AC3E}">
        <p14:creationId xmlns:p14="http://schemas.microsoft.com/office/powerpoint/2010/main" val="2775561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F9E1C-5FF5-E262-20E4-6FDBD6E22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671E7-5C13-7EBC-B1A8-FD7E7C745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6B45DF-013D-4B37-6693-E249078A82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07FFC6-D773-9DA1-D9BC-0F5016AFCB7D}"/>
              </a:ext>
            </a:extLst>
          </p:cNvPr>
          <p:cNvSpPr>
            <a:spLocks noGrp="1"/>
          </p:cNvSpPr>
          <p:nvPr>
            <p:ph type="sldNum" sz="quarter" idx="5"/>
          </p:nvPr>
        </p:nvSpPr>
        <p:spPr/>
        <p:txBody>
          <a:bodyPr/>
          <a:lstStyle/>
          <a:p>
            <a:fld id="{5DE4606A-BA74-4DB7-91C5-21186211D5F3}" type="slidenum">
              <a:rPr lang="en-US" smtClean="0"/>
              <a:t>26</a:t>
            </a:fld>
            <a:endParaRPr lang="en-US"/>
          </a:p>
        </p:txBody>
      </p:sp>
    </p:spTree>
    <p:extLst>
      <p:ext uri="{BB962C8B-B14F-4D97-AF65-F5344CB8AC3E}">
        <p14:creationId xmlns:p14="http://schemas.microsoft.com/office/powerpoint/2010/main" val="1803979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A0F57-7158-482F-EF79-C5ED758C5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25579-36C1-B571-0883-A20A39EDC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14E04-9868-2E8A-AEB5-D528C84E51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8B09EF-CAF3-FE74-1A28-D07ABE3E67EA}"/>
              </a:ext>
            </a:extLst>
          </p:cNvPr>
          <p:cNvSpPr>
            <a:spLocks noGrp="1"/>
          </p:cNvSpPr>
          <p:nvPr>
            <p:ph type="sldNum" sz="quarter" idx="5"/>
          </p:nvPr>
        </p:nvSpPr>
        <p:spPr/>
        <p:txBody>
          <a:bodyPr/>
          <a:lstStyle/>
          <a:p>
            <a:fld id="{5DE4606A-BA74-4DB7-91C5-21186211D5F3}" type="slidenum">
              <a:rPr lang="en-US" smtClean="0"/>
              <a:t>27</a:t>
            </a:fld>
            <a:endParaRPr lang="en-US"/>
          </a:p>
        </p:txBody>
      </p:sp>
    </p:spTree>
    <p:extLst>
      <p:ext uri="{BB962C8B-B14F-4D97-AF65-F5344CB8AC3E}">
        <p14:creationId xmlns:p14="http://schemas.microsoft.com/office/powerpoint/2010/main" val="26915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245DE-3A6D-EB74-6551-A50E5D75B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03A48-BDB1-CE10-3F6F-F3FCDAA40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613DE-646D-9D66-0500-CDB78DE89B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435D5E-343F-604B-1908-C77D43A188E6}"/>
              </a:ext>
            </a:extLst>
          </p:cNvPr>
          <p:cNvSpPr>
            <a:spLocks noGrp="1"/>
          </p:cNvSpPr>
          <p:nvPr>
            <p:ph type="sldNum" sz="quarter" idx="5"/>
          </p:nvPr>
        </p:nvSpPr>
        <p:spPr/>
        <p:txBody>
          <a:bodyPr/>
          <a:lstStyle/>
          <a:p>
            <a:fld id="{5DE4606A-BA74-4DB7-91C5-21186211D5F3}" type="slidenum">
              <a:rPr lang="en-US" smtClean="0"/>
              <a:t>28</a:t>
            </a:fld>
            <a:endParaRPr lang="en-US"/>
          </a:p>
        </p:txBody>
      </p:sp>
    </p:spTree>
    <p:extLst>
      <p:ext uri="{BB962C8B-B14F-4D97-AF65-F5344CB8AC3E}">
        <p14:creationId xmlns:p14="http://schemas.microsoft.com/office/powerpoint/2010/main" val="194741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idea is to coordinate concurrent observations of astrophysical phenomena by instruments with different observational modalities.</a:t>
            </a:r>
          </a:p>
          <a:p>
            <a:endParaRPr lang="en-US"/>
          </a:p>
          <a:p>
            <a:r>
              <a:rPr lang="en-US"/>
              <a:t>For example, binary neutron star mergers are an event that can potentially reveal a lot of new physics. Neutron stars are stars that have collapsed under their gravitational field, and are extremely dense – a few cubic centimeters can weigh a billion tons. The gravity is strong enough that electrons and protons are squeezed together into neutrons. Not surprisingly, when two of these pull each other into their mutual orbits and merge, a lot of energy is released very quickly.</a:t>
            </a:r>
          </a:p>
        </p:txBody>
      </p:sp>
      <p:sp>
        <p:nvSpPr>
          <p:cNvPr id="4" name="Slide Number Placeholder 3"/>
          <p:cNvSpPr>
            <a:spLocks noGrp="1"/>
          </p:cNvSpPr>
          <p:nvPr>
            <p:ph type="sldNum" sz="quarter" idx="5"/>
          </p:nvPr>
        </p:nvSpPr>
        <p:spPr/>
        <p:txBody>
          <a:bodyPr/>
          <a:lstStyle/>
          <a:p>
            <a:fld id="{5DE4606A-BA74-4DB7-91C5-21186211D5F3}" type="slidenum">
              <a:rPr lang="en-US" smtClean="0"/>
              <a:t>3</a:t>
            </a:fld>
            <a:endParaRPr lang="en-US"/>
          </a:p>
        </p:txBody>
      </p:sp>
    </p:spTree>
    <p:extLst>
      <p:ext uri="{BB962C8B-B14F-4D97-AF65-F5344CB8AC3E}">
        <p14:creationId xmlns:p14="http://schemas.microsoft.com/office/powerpoint/2010/main" val="335019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energy be in the form of gamma-rays, which are high energy photons. Not surprisingly, gamma ray bursts, which are a fast release of a huge number of gamma rays with an extreme energy density, are a component of BNS mergers. So we’d like to be able to coordinate observations of gamma ray bursts with other modalities, e.g., optical observations at lower energies of the EM spectrum (visible light, UV, infrared, etc.)</a:t>
            </a:r>
          </a:p>
        </p:txBody>
      </p:sp>
      <p:sp>
        <p:nvSpPr>
          <p:cNvPr id="4" name="Slide Number Placeholder 3"/>
          <p:cNvSpPr>
            <a:spLocks noGrp="1"/>
          </p:cNvSpPr>
          <p:nvPr>
            <p:ph type="sldNum" sz="quarter" idx="5"/>
          </p:nvPr>
        </p:nvSpPr>
        <p:spPr/>
        <p:txBody>
          <a:bodyPr/>
          <a:lstStyle/>
          <a:p>
            <a:fld id="{5DE4606A-BA74-4DB7-91C5-21186211D5F3}" type="slidenum">
              <a:rPr lang="en-US" smtClean="0"/>
              <a:t>4</a:t>
            </a:fld>
            <a:endParaRPr lang="en-US"/>
          </a:p>
        </p:txBody>
      </p:sp>
    </p:spTree>
    <p:extLst>
      <p:ext uri="{BB962C8B-B14F-4D97-AF65-F5344CB8AC3E}">
        <p14:creationId xmlns:p14="http://schemas.microsoft.com/office/powerpoint/2010/main" val="2941446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rendering of the Advanced Particle-Astrophysics Telescope, our proposed gamma-ray telescope. The interesting thing about gamma ray photons is that they are high energy enough that they act more as particles than waves. So they are difficult to optically lens. This has an advantage though. It means that a gamma ray detector doesn’t have to focus on one spot, so it can get a full sky field of view. </a:t>
            </a:r>
          </a:p>
        </p:txBody>
      </p:sp>
      <p:sp>
        <p:nvSpPr>
          <p:cNvPr id="4" name="Slide Number Placeholder 3"/>
          <p:cNvSpPr>
            <a:spLocks noGrp="1"/>
          </p:cNvSpPr>
          <p:nvPr>
            <p:ph type="sldNum" sz="quarter" idx="5"/>
          </p:nvPr>
        </p:nvSpPr>
        <p:spPr/>
        <p:txBody>
          <a:bodyPr/>
          <a:lstStyle/>
          <a:p>
            <a:fld id="{5DE4606A-BA74-4DB7-91C5-21186211D5F3}" type="slidenum">
              <a:rPr lang="en-US" smtClean="0"/>
              <a:t>5</a:t>
            </a:fld>
            <a:endParaRPr lang="en-US"/>
          </a:p>
        </p:txBody>
      </p:sp>
    </p:spTree>
    <p:extLst>
      <p:ext uri="{BB962C8B-B14F-4D97-AF65-F5344CB8AC3E}">
        <p14:creationId xmlns:p14="http://schemas.microsoft.com/office/powerpoint/2010/main" val="2422842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4B863-9176-4B25-085B-6A07E677F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356E5-BB98-D464-6093-6B962DD00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724BA-EFF6-D57F-EEEF-756199EE708C}"/>
              </a:ext>
            </a:extLst>
          </p:cNvPr>
          <p:cNvSpPr>
            <a:spLocks noGrp="1"/>
          </p:cNvSpPr>
          <p:nvPr>
            <p:ph type="body" idx="1"/>
          </p:nvPr>
        </p:nvSpPr>
        <p:spPr/>
        <p:txBody>
          <a:bodyPr/>
          <a:lstStyle/>
          <a:p>
            <a:r>
              <a:rPr lang="en-US" dirty="0"/>
              <a:t>The Antarctic Demonstrator for APT (ADAPT) is our demonstrator instrument for APT that will hopefully launch from a high-altitude balloon from Antarctica in December next year. It’s hard to get a sense of the scale of these launch vehicles, but these balloons have a volume of around 1 million cubic meters. This is equivalent to 400 Olympic size swimming pools</a:t>
            </a:r>
          </a:p>
        </p:txBody>
      </p:sp>
      <p:sp>
        <p:nvSpPr>
          <p:cNvPr id="4" name="Slide Number Placeholder 3">
            <a:extLst>
              <a:ext uri="{FF2B5EF4-FFF2-40B4-BE49-F238E27FC236}">
                <a16:creationId xmlns:a16="http://schemas.microsoft.com/office/drawing/2014/main" id="{8E559EBC-6886-E83F-3CFB-8ECF6F2B1E27}"/>
              </a:ext>
            </a:extLst>
          </p:cNvPr>
          <p:cNvSpPr>
            <a:spLocks noGrp="1"/>
          </p:cNvSpPr>
          <p:nvPr>
            <p:ph type="sldNum" sz="quarter" idx="5"/>
          </p:nvPr>
        </p:nvSpPr>
        <p:spPr/>
        <p:txBody>
          <a:bodyPr/>
          <a:lstStyle/>
          <a:p>
            <a:fld id="{5DE4606A-BA74-4DB7-91C5-21186211D5F3}" type="slidenum">
              <a:rPr lang="en-US" smtClean="0"/>
              <a:t>6</a:t>
            </a:fld>
            <a:endParaRPr lang="en-US"/>
          </a:p>
        </p:txBody>
      </p:sp>
    </p:spTree>
    <p:extLst>
      <p:ext uri="{BB962C8B-B14F-4D97-AF65-F5344CB8AC3E}">
        <p14:creationId xmlns:p14="http://schemas.microsoft.com/office/powerpoint/2010/main" val="3587511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817F0-3155-AA0D-BC1B-C8B07ED5E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AC615-5456-4A66-0F2E-E86B4AEE4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1D301-EF7E-8F0A-941D-EEC1A9E6D5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2E8BA9-BAC7-0F49-EC34-05EF6038DE76}"/>
              </a:ext>
            </a:extLst>
          </p:cNvPr>
          <p:cNvSpPr>
            <a:spLocks noGrp="1"/>
          </p:cNvSpPr>
          <p:nvPr>
            <p:ph type="sldNum" sz="quarter" idx="5"/>
          </p:nvPr>
        </p:nvSpPr>
        <p:spPr/>
        <p:txBody>
          <a:bodyPr/>
          <a:lstStyle/>
          <a:p>
            <a:fld id="{5DE4606A-BA74-4DB7-91C5-21186211D5F3}" type="slidenum">
              <a:rPr lang="en-US" smtClean="0"/>
              <a:t>7</a:t>
            </a:fld>
            <a:endParaRPr lang="en-US"/>
          </a:p>
        </p:txBody>
      </p:sp>
    </p:spTree>
    <p:extLst>
      <p:ext uri="{BB962C8B-B14F-4D97-AF65-F5344CB8AC3E}">
        <p14:creationId xmlns:p14="http://schemas.microsoft.com/office/powerpoint/2010/main" val="1613614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AE6AF-C6FC-3EC5-26B0-CB6FC2DD9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F7C23-B1F3-05C6-A75B-4F39B59F8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86667-DD9E-1F19-87AC-34172B73D8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BA91D7-7022-1781-7984-708AA29AF75F}"/>
              </a:ext>
            </a:extLst>
          </p:cNvPr>
          <p:cNvSpPr>
            <a:spLocks noGrp="1"/>
          </p:cNvSpPr>
          <p:nvPr>
            <p:ph type="sldNum" sz="quarter" idx="5"/>
          </p:nvPr>
        </p:nvSpPr>
        <p:spPr/>
        <p:txBody>
          <a:bodyPr/>
          <a:lstStyle/>
          <a:p>
            <a:fld id="{5DE4606A-BA74-4DB7-91C5-21186211D5F3}" type="slidenum">
              <a:rPr lang="en-US" smtClean="0"/>
              <a:t>8</a:t>
            </a:fld>
            <a:endParaRPr lang="en-US"/>
          </a:p>
        </p:txBody>
      </p:sp>
    </p:spTree>
    <p:extLst>
      <p:ext uri="{BB962C8B-B14F-4D97-AF65-F5344CB8AC3E}">
        <p14:creationId xmlns:p14="http://schemas.microsoft.com/office/powerpoint/2010/main" val="4285420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ECCC6-E7BE-571A-E06D-0868F58E5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B2057-913F-FC56-F681-41D699323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7EF3E5-C373-06F9-A5FA-F354B43DB4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CAB4D0-E2AE-2BAA-2AA9-1D17ED005B2C}"/>
              </a:ext>
            </a:extLst>
          </p:cNvPr>
          <p:cNvSpPr>
            <a:spLocks noGrp="1"/>
          </p:cNvSpPr>
          <p:nvPr>
            <p:ph type="sldNum" sz="quarter" idx="5"/>
          </p:nvPr>
        </p:nvSpPr>
        <p:spPr/>
        <p:txBody>
          <a:bodyPr/>
          <a:lstStyle/>
          <a:p>
            <a:fld id="{5DE4606A-BA74-4DB7-91C5-21186211D5F3}" type="slidenum">
              <a:rPr lang="en-US" smtClean="0"/>
              <a:t>9</a:t>
            </a:fld>
            <a:endParaRPr lang="en-US"/>
          </a:p>
        </p:txBody>
      </p:sp>
    </p:spTree>
    <p:extLst>
      <p:ext uri="{BB962C8B-B14F-4D97-AF65-F5344CB8AC3E}">
        <p14:creationId xmlns:p14="http://schemas.microsoft.com/office/powerpoint/2010/main" val="729131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14ED-EFB1-8E0C-7064-47F969ED75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E46044-5223-7897-A7BC-3C602D482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C102F1-B11A-1747-3A0F-A2766B85E3C0}"/>
              </a:ext>
            </a:extLst>
          </p:cNvPr>
          <p:cNvSpPr>
            <a:spLocks noGrp="1"/>
          </p:cNvSpPr>
          <p:nvPr>
            <p:ph type="dt" sz="half" idx="10"/>
          </p:nvPr>
        </p:nvSpPr>
        <p:spPr/>
        <p:txBody>
          <a:bodyPr/>
          <a:lstStyle/>
          <a:p>
            <a:fld id="{4B387016-5500-4B7D-AFA0-47C406114F38}" type="datetime1">
              <a:rPr lang="en-US" smtClean="0"/>
              <a:t>8/27/2025</a:t>
            </a:fld>
            <a:endParaRPr lang="en-US"/>
          </a:p>
        </p:txBody>
      </p:sp>
      <p:sp>
        <p:nvSpPr>
          <p:cNvPr id="5" name="Footer Placeholder 4">
            <a:extLst>
              <a:ext uri="{FF2B5EF4-FFF2-40B4-BE49-F238E27FC236}">
                <a16:creationId xmlns:a16="http://schemas.microsoft.com/office/drawing/2014/main" id="{3FDED542-D393-6C15-3965-14B263139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06318-4930-9224-645D-62745314CBAF}"/>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1893252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6BC1-236D-285C-86AD-643FA76F20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77395C-B729-EF18-1D4E-9F869622A8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A2566-2278-8561-055B-A604C7E7AA95}"/>
              </a:ext>
            </a:extLst>
          </p:cNvPr>
          <p:cNvSpPr>
            <a:spLocks noGrp="1"/>
          </p:cNvSpPr>
          <p:nvPr>
            <p:ph type="dt" sz="half" idx="10"/>
          </p:nvPr>
        </p:nvSpPr>
        <p:spPr/>
        <p:txBody>
          <a:bodyPr/>
          <a:lstStyle/>
          <a:p>
            <a:fld id="{8D02F4BF-63E7-4C2E-AA53-B9524D43CF14}" type="datetime1">
              <a:rPr lang="en-US" smtClean="0"/>
              <a:t>8/27/2025</a:t>
            </a:fld>
            <a:endParaRPr lang="en-US"/>
          </a:p>
        </p:txBody>
      </p:sp>
      <p:sp>
        <p:nvSpPr>
          <p:cNvPr id="5" name="Footer Placeholder 4">
            <a:extLst>
              <a:ext uri="{FF2B5EF4-FFF2-40B4-BE49-F238E27FC236}">
                <a16:creationId xmlns:a16="http://schemas.microsoft.com/office/drawing/2014/main" id="{07C35192-E690-6421-9F44-7125A774E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C99D4-523D-08AB-BCEA-257A77A1D57E}"/>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3968232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BCAA3A-A4FF-82CD-DEA9-7222E3E697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247FC9-E2B1-1264-93E2-9A30DC3B9E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42584-63D0-5510-EE63-F77F322120BD}"/>
              </a:ext>
            </a:extLst>
          </p:cNvPr>
          <p:cNvSpPr>
            <a:spLocks noGrp="1"/>
          </p:cNvSpPr>
          <p:nvPr>
            <p:ph type="dt" sz="half" idx="10"/>
          </p:nvPr>
        </p:nvSpPr>
        <p:spPr/>
        <p:txBody>
          <a:bodyPr/>
          <a:lstStyle/>
          <a:p>
            <a:fld id="{A2269FA6-5EFE-4651-A357-CD69C3DF733E}" type="datetime1">
              <a:rPr lang="en-US" smtClean="0"/>
              <a:t>8/27/2025</a:t>
            </a:fld>
            <a:endParaRPr lang="en-US"/>
          </a:p>
        </p:txBody>
      </p:sp>
      <p:sp>
        <p:nvSpPr>
          <p:cNvPr id="5" name="Footer Placeholder 4">
            <a:extLst>
              <a:ext uri="{FF2B5EF4-FFF2-40B4-BE49-F238E27FC236}">
                <a16:creationId xmlns:a16="http://schemas.microsoft.com/office/drawing/2014/main" id="{27C5B303-A5C8-2C93-0B67-560A6D9B4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0AE87-CF65-0E0C-48B5-4349E171FA71}"/>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885154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62772-6F91-D696-2BA5-3D6CFD4A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AEF655-EA60-70BB-2603-B4DA6B8144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84860-0674-A088-2A72-932B4883FD16}"/>
              </a:ext>
            </a:extLst>
          </p:cNvPr>
          <p:cNvSpPr>
            <a:spLocks noGrp="1"/>
          </p:cNvSpPr>
          <p:nvPr>
            <p:ph type="dt" sz="half" idx="10"/>
          </p:nvPr>
        </p:nvSpPr>
        <p:spPr/>
        <p:txBody>
          <a:bodyPr/>
          <a:lstStyle/>
          <a:p>
            <a:fld id="{7C2DC221-C4FC-4C1E-883E-2AEC147F089C}" type="datetime1">
              <a:rPr lang="en-US" smtClean="0"/>
              <a:t>8/27/2025</a:t>
            </a:fld>
            <a:endParaRPr lang="en-US"/>
          </a:p>
        </p:txBody>
      </p:sp>
      <p:sp>
        <p:nvSpPr>
          <p:cNvPr id="5" name="Footer Placeholder 4">
            <a:extLst>
              <a:ext uri="{FF2B5EF4-FFF2-40B4-BE49-F238E27FC236}">
                <a16:creationId xmlns:a16="http://schemas.microsoft.com/office/drawing/2014/main" id="{46357624-C90A-85C0-17CE-32D5C2451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91800-B169-BC9A-2303-23E1761B6A14}"/>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365102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6A7F-CEA5-AACC-053C-BDF049F93B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0B7F22-A104-3D3A-349A-2BB327C952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06FD56-7348-46BC-B118-DBCB400E615B}"/>
              </a:ext>
            </a:extLst>
          </p:cNvPr>
          <p:cNvSpPr>
            <a:spLocks noGrp="1"/>
          </p:cNvSpPr>
          <p:nvPr>
            <p:ph type="dt" sz="half" idx="10"/>
          </p:nvPr>
        </p:nvSpPr>
        <p:spPr/>
        <p:txBody>
          <a:bodyPr/>
          <a:lstStyle/>
          <a:p>
            <a:fld id="{05154A1B-ADBA-4426-88E3-6E9E28620887}" type="datetime1">
              <a:rPr lang="en-US" smtClean="0"/>
              <a:t>8/27/2025</a:t>
            </a:fld>
            <a:endParaRPr lang="en-US"/>
          </a:p>
        </p:txBody>
      </p:sp>
      <p:sp>
        <p:nvSpPr>
          <p:cNvPr id="5" name="Footer Placeholder 4">
            <a:extLst>
              <a:ext uri="{FF2B5EF4-FFF2-40B4-BE49-F238E27FC236}">
                <a16:creationId xmlns:a16="http://schemas.microsoft.com/office/drawing/2014/main" id="{DA0E1A28-62AF-A094-8D7C-61E3D1441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75DC7-BFFD-334E-104F-12512EB40CEB}"/>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3397996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42BF-E672-870B-68E2-754BFC6A7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EBF16-815B-0241-185A-432CC9F0DB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FF854A-A1D7-9A92-C098-81168D5563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51A176-EF83-31F0-05B1-6E3AB979DA33}"/>
              </a:ext>
            </a:extLst>
          </p:cNvPr>
          <p:cNvSpPr>
            <a:spLocks noGrp="1"/>
          </p:cNvSpPr>
          <p:nvPr>
            <p:ph type="dt" sz="half" idx="10"/>
          </p:nvPr>
        </p:nvSpPr>
        <p:spPr/>
        <p:txBody>
          <a:bodyPr/>
          <a:lstStyle/>
          <a:p>
            <a:fld id="{C4670B2A-7995-45F1-B381-275C202BC421}" type="datetime1">
              <a:rPr lang="en-US" smtClean="0"/>
              <a:t>8/27/2025</a:t>
            </a:fld>
            <a:endParaRPr lang="en-US"/>
          </a:p>
        </p:txBody>
      </p:sp>
      <p:sp>
        <p:nvSpPr>
          <p:cNvPr id="6" name="Footer Placeholder 5">
            <a:extLst>
              <a:ext uri="{FF2B5EF4-FFF2-40B4-BE49-F238E27FC236}">
                <a16:creationId xmlns:a16="http://schemas.microsoft.com/office/drawing/2014/main" id="{0FE18727-EAF0-4B0F-BB24-77803F698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6CCA0-F321-59D0-8A10-4ED1FE5DB4A7}"/>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15083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92F8E-0DA2-BDB8-7F25-5364619357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A6CD03-BE1C-69EC-92C8-43908AF3E1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F3FFDE-58EE-98BA-A185-BEA72DF2F0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E7DB53-700F-D6A7-3232-5AFA2A8560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BB743B-B02F-AC39-D26B-7363D6F099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C75F2E-80B3-EBE2-3F0E-3671F62523FE}"/>
              </a:ext>
            </a:extLst>
          </p:cNvPr>
          <p:cNvSpPr>
            <a:spLocks noGrp="1"/>
          </p:cNvSpPr>
          <p:nvPr>
            <p:ph type="dt" sz="half" idx="10"/>
          </p:nvPr>
        </p:nvSpPr>
        <p:spPr/>
        <p:txBody>
          <a:bodyPr/>
          <a:lstStyle/>
          <a:p>
            <a:fld id="{7EED9F21-1ED4-4062-8D3C-73CFCE5D1A2C}" type="datetime1">
              <a:rPr lang="en-US" smtClean="0"/>
              <a:t>8/27/2025</a:t>
            </a:fld>
            <a:endParaRPr lang="en-US"/>
          </a:p>
        </p:txBody>
      </p:sp>
      <p:sp>
        <p:nvSpPr>
          <p:cNvPr id="8" name="Footer Placeholder 7">
            <a:extLst>
              <a:ext uri="{FF2B5EF4-FFF2-40B4-BE49-F238E27FC236}">
                <a16:creationId xmlns:a16="http://schemas.microsoft.com/office/drawing/2014/main" id="{F7BC30C0-A021-DC0D-9649-16698CBB03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BA173C-095D-CA25-305F-C900A353F93E}"/>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4086234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6D253-C778-B55F-D705-FFF654A278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095B2F-55A1-0A9C-5413-9B0B51B090B2}"/>
              </a:ext>
            </a:extLst>
          </p:cNvPr>
          <p:cNvSpPr>
            <a:spLocks noGrp="1"/>
          </p:cNvSpPr>
          <p:nvPr>
            <p:ph type="dt" sz="half" idx="10"/>
          </p:nvPr>
        </p:nvSpPr>
        <p:spPr/>
        <p:txBody>
          <a:bodyPr/>
          <a:lstStyle/>
          <a:p>
            <a:fld id="{88E2CCE1-A8A0-48DA-ABA9-0CBAB91CA03B}" type="datetime1">
              <a:rPr lang="en-US" smtClean="0"/>
              <a:t>8/27/2025</a:t>
            </a:fld>
            <a:endParaRPr lang="en-US"/>
          </a:p>
        </p:txBody>
      </p:sp>
      <p:sp>
        <p:nvSpPr>
          <p:cNvPr id="4" name="Footer Placeholder 3">
            <a:extLst>
              <a:ext uri="{FF2B5EF4-FFF2-40B4-BE49-F238E27FC236}">
                <a16:creationId xmlns:a16="http://schemas.microsoft.com/office/drawing/2014/main" id="{B5DB562B-EEB1-4667-D869-20A3506417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DA274D-6068-4192-F37B-0F1238802AC6}"/>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3041935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75989C-6D81-ABEA-BCCB-BA23BEAE1CC9}"/>
              </a:ext>
            </a:extLst>
          </p:cNvPr>
          <p:cNvSpPr>
            <a:spLocks noGrp="1"/>
          </p:cNvSpPr>
          <p:nvPr>
            <p:ph type="dt" sz="half" idx="10"/>
          </p:nvPr>
        </p:nvSpPr>
        <p:spPr/>
        <p:txBody>
          <a:bodyPr/>
          <a:lstStyle/>
          <a:p>
            <a:fld id="{C06955FA-1BB9-4A80-92AA-99F70C91EBC1}" type="datetime1">
              <a:rPr lang="en-US" smtClean="0"/>
              <a:t>8/27/2025</a:t>
            </a:fld>
            <a:endParaRPr lang="en-US"/>
          </a:p>
        </p:txBody>
      </p:sp>
      <p:sp>
        <p:nvSpPr>
          <p:cNvPr id="3" name="Footer Placeholder 2">
            <a:extLst>
              <a:ext uri="{FF2B5EF4-FFF2-40B4-BE49-F238E27FC236}">
                <a16:creationId xmlns:a16="http://schemas.microsoft.com/office/drawing/2014/main" id="{E67BA86B-4EE8-B269-AEFF-C4F87BF62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D1B26-35CB-72F4-2448-72ACFB2AE07C}"/>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1742504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75F8-86E7-BA45-00EF-DDEC269BB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6DADAF-7305-B907-2C7F-288DE7B52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9F41B6-F473-3B83-2F87-755AEA5A1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039536-8BA1-C108-6C64-FE9001ED9966}"/>
              </a:ext>
            </a:extLst>
          </p:cNvPr>
          <p:cNvSpPr>
            <a:spLocks noGrp="1"/>
          </p:cNvSpPr>
          <p:nvPr>
            <p:ph type="dt" sz="half" idx="10"/>
          </p:nvPr>
        </p:nvSpPr>
        <p:spPr/>
        <p:txBody>
          <a:bodyPr/>
          <a:lstStyle/>
          <a:p>
            <a:fld id="{7043B7EE-44FD-4693-AB09-7CF3F4D7A247}" type="datetime1">
              <a:rPr lang="en-US" smtClean="0"/>
              <a:t>8/27/2025</a:t>
            </a:fld>
            <a:endParaRPr lang="en-US"/>
          </a:p>
        </p:txBody>
      </p:sp>
      <p:sp>
        <p:nvSpPr>
          <p:cNvPr id="6" name="Footer Placeholder 5">
            <a:extLst>
              <a:ext uri="{FF2B5EF4-FFF2-40B4-BE49-F238E27FC236}">
                <a16:creationId xmlns:a16="http://schemas.microsoft.com/office/drawing/2014/main" id="{AFF6EBCA-F30A-AC4C-2A18-9C9435490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1E57A9-22AC-640C-D9F1-5BFF2F05A038}"/>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149246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DA90-5B3B-D7C8-A8FF-829D95A64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E94857-8DBA-FD96-0B35-155DA52F68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6848D8-85B1-378B-495A-8E85B9870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AFD191-CA70-3544-88D2-CC9A045C9BCF}"/>
              </a:ext>
            </a:extLst>
          </p:cNvPr>
          <p:cNvSpPr>
            <a:spLocks noGrp="1"/>
          </p:cNvSpPr>
          <p:nvPr>
            <p:ph type="dt" sz="half" idx="10"/>
          </p:nvPr>
        </p:nvSpPr>
        <p:spPr/>
        <p:txBody>
          <a:bodyPr/>
          <a:lstStyle/>
          <a:p>
            <a:fld id="{978497D5-9E3E-4DA7-BEF6-91C279504E28}" type="datetime1">
              <a:rPr lang="en-US" smtClean="0"/>
              <a:t>8/27/2025</a:t>
            </a:fld>
            <a:endParaRPr lang="en-US"/>
          </a:p>
        </p:txBody>
      </p:sp>
      <p:sp>
        <p:nvSpPr>
          <p:cNvPr id="6" name="Footer Placeholder 5">
            <a:extLst>
              <a:ext uri="{FF2B5EF4-FFF2-40B4-BE49-F238E27FC236}">
                <a16:creationId xmlns:a16="http://schemas.microsoft.com/office/drawing/2014/main" id="{5877E507-BAF4-096B-E7A3-BB6011159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32FF2-D8CC-6A52-149D-48CF1B216B91}"/>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1863939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C6B0F2-414F-4B8B-8F8A-5A0365592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6C88AA-253C-A10F-5E1D-D194AFB417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607A7-C7AF-9E4C-491C-EE9ED57BB7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FAAF93-FF04-422B-9BF4-0C781FB89334}" type="datetime1">
              <a:rPr lang="en-US" smtClean="0"/>
              <a:t>8/27/2025</a:t>
            </a:fld>
            <a:endParaRPr lang="en-US"/>
          </a:p>
        </p:txBody>
      </p:sp>
      <p:sp>
        <p:nvSpPr>
          <p:cNvPr id="5" name="Footer Placeholder 4">
            <a:extLst>
              <a:ext uri="{FF2B5EF4-FFF2-40B4-BE49-F238E27FC236}">
                <a16:creationId xmlns:a16="http://schemas.microsoft.com/office/drawing/2014/main" id="{8AA224A0-F086-DFA9-0F91-F16DD6AEB0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D0D087-549D-AC3B-D7A5-447A3E41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DD5922-B374-4C29-B160-3B2A2AD243A0}" type="slidenum">
              <a:rPr lang="en-US" smtClean="0"/>
              <a:t>‹#›</a:t>
            </a:fld>
            <a:endParaRPr lang="en-US"/>
          </a:p>
        </p:txBody>
      </p:sp>
    </p:spTree>
    <p:extLst>
      <p:ext uri="{BB962C8B-B14F-4D97-AF65-F5344CB8AC3E}">
        <p14:creationId xmlns:p14="http://schemas.microsoft.com/office/powerpoint/2010/main" val="3376675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web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webp"/><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AA29082-2943-F141-AE05-2BAF9D84A47C}"/>
              </a:ext>
            </a:extLst>
          </p:cNvPr>
          <p:cNvSpPr>
            <a:spLocks noGrp="1"/>
          </p:cNvSpPr>
          <p:nvPr>
            <p:ph type="subTitle" idx="1"/>
          </p:nvPr>
        </p:nvSpPr>
        <p:spPr>
          <a:xfrm>
            <a:off x="1524000" y="3175000"/>
            <a:ext cx="9144000" cy="2387600"/>
          </a:xfrm>
        </p:spPr>
        <p:txBody>
          <a:bodyPr>
            <a:noAutofit/>
          </a:bodyPr>
          <a:lstStyle/>
          <a:p>
            <a:r>
              <a:rPr lang="en-US" b="1" dirty="0">
                <a:solidFill>
                  <a:schemeClr val="bg1"/>
                </a:solidFill>
              </a:rPr>
              <a:t>Marion Sudvarg</a:t>
            </a:r>
            <a:r>
              <a:rPr lang="en-US" dirty="0">
                <a:solidFill>
                  <a:schemeClr val="bg1"/>
                </a:solidFill>
              </a:rPr>
              <a:t>, Ye Htet,</a:t>
            </a:r>
          </a:p>
          <a:p>
            <a:r>
              <a:rPr lang="en-US" dirty="0">
                <a:solidFill>
                  <a:schemeClr val="bg1"/>
                </a:solidFill>
              </a:rPr>
              <a:t>Roger Chamberlain, Jeremy Buhler, Jim Buckley</a:t>
            </a:r>
          </a:p>
          <a:p>
            <a:endParaRPr lang="en-US" sz="1200" dirty="0">
              <a:solidFill>
                <a:schemeClr val="bg1"/>
              </a:solidFill>
            </a:endParaRPr>
          </a:p>
          <a:p>
            <a:r>
              <a:rPr lang="en-US" dirty="0">
                <a:solidFill>
                  <a:schemeClr val="bg1"/>
                </a:solidFill>
              </a:rPr>
              <a:t>OSPERT 2025, Brussels, Belgium</a:t>
            </a:r>
          </a:p>
          <a:p>
            <a:endParaRPr lang="en-US" sz="1200" dirty="0">
              <a:solidFill>
                <a:schemeClr val="bg1"/>
              </a:solidFill>
            </a:endParaRPr>
          </a:p>
          <a:p>
            <a:r>
              <a:rPr lang="en-US" sz="1700" dirty="0">
                <a:solidFill>
                  <a:schemeClr val="bg1"/>
                </a:solidFill>
              </a:rPr>
              <a:t>Supported by NASA and the WashU OVCR</a:t>
            </a:r>
          </a:p>
        </p:txBody>
      </p:sp>
      <p:pic>
        <p:nvPicPr>
          <p:cNvPr id="7" name="Picture 6" descr="A globe with white text&#10;&#10;Description automatically generated with medium confidence">
            <a:extLst>
              <a:ext uri="{FF2B5EF4-FFF2-40B4-BE49-F238E27FC236}">
                <a16:creationId xmlns:a16="http://schemas.microsoft.com/office/drawing/2014/main" id="{F6D434F3-34C6-35AB-0EEB-7BA88F296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88" y="131975"/>
            <a:ext cx="2893538" cy="1955229"/>
          </a:xfrm>
          <a:prstGeom prst="rect">
            <a:avLst/>
          </a:prstGeom>
        </p:spPr>
      </p:pic>
      <p:pic>
        <p:nvPicPr>
          <p:cNvPr id="8" name="Picture 7">
            <a:extLst>
              <a:ext uri="{FF2B5EF4-FFF2-40B4-BE49-F238E27FC236}">
                <a16:creationId xmlns:a16="http://schemas.microsoft.com/office/drawing/2014/main" id="{F0195AB6-255A-A583-3C46-DC3AA1CED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5058" y="114512"/>
            <a:ext cx="3051054" cy="2121412"/>
          </a:xfrm>
          <a:prstGeom prst="rect">
            <a:avLst/>
          </a:prstGeom>
        </p:spPr>
      </p:pic>
      <p:sp>
        <p:nvSpPr>
          <p:cNvPr id="9" name="Rectangle 8">
            <a:extLst>
              <a:ext uri="{FF2B5EF4-FFF2-40B4-BE49-F238E27FC236}">
                <a16:creationId xmlns:a16="http://schemas.microsoft.com/office/drawing/2014/main" id="{1086C506-2198-5E90-9C5A-8A9D0A1898F3}"/>
              </a:ext>
            </a:extLst>
          </p:cNvPr>
          <p:cNvSpPr/>
          <p:nvPr/>
        </p:nvSpPr>
        <p:spPr>
          <a:xfrm>
            <a:off x="0" y="5562600"/>
            <a:ext cx="12204192" cy="1295400"/>
          </a:xfrm>
          <a:prstGeom prst="rect">
            <a:avLst/>
          </a:prstGeom>
          <a:solidFill>
            <a:srgbClr val="8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ECF853F0-CB9D-E800-B190-C6753D3E0011}"/>
              </a:ext>
            </a:extLst>
          </p:cNvPr>
          <p:cNvPicPr>
            <a:picLocks noChangeAspect="1"/>
          </p:cNvPicPr>
          <p:nvPr/>
        </p:nvPicPr>
        <p:blipFill rotWithShape="1">
          <a:blip r:embed="rId5">
            <a:extLst>
              <a:ext uri="{28A0092B-C50C-407E-A947-70E740481C1C}">
                <a14:useLocalDpi xmlns:a14="http://schemas.microsoft.com/office/drawing/2010/main" val="0"/>
              </a:ext>
            </a:extLst>
          </a:blip>
          <a:srcRect b="46323"/>
          <a:stretch/>
        </p:blipFill>
        <p:spPr>
          <a:xfrm>
            <a:off x="1524000" y="5490872"/>
            <a:ext cx="8745473" cy="997532"/>
          </a:xfrm>
          <a:prstGeom prst="rect">
            <a:avLst/>
          </a:prstGeom>
        </p:spPr>
      </p:pic>
      <p:sp>
        <p:nvSpPr>
          <p:cNvPr id="2" name="Title 1">
            <a:extLst>
              <a:ext uri="{FF2B5EF4-FFF2-40B4-BE49-F238E27FC236}">
                <a16:creationId xmlns:a16="http://schemas.microsoft.com/office/drawing/2014/main" id="{C43EF479-BFC9-6B5B-F7AF-B17235D13DC0}"/>
              </a:ext>
            </a:extLst>
          </p:cNvPr>
          <p:cNvSpPr>
            <a:spLocks noGrp="1"/>
          </p:cNvSpPr>
          <p:nvPr>
            <p:ph type="ctrTitle"/>
          </p:nvPr>
        </p:nvSpPr>
        <p:spPr>
          <a:xfrm>
            <a:off x="1524000" y="594461"/>
            <a:ext cx="9144000" cy="2387600"/>
          </a:xfrm>
        </p:spPr>
        <p:txBody>
          <a:bodyPr>
            <a:normAutofit/>
          </a:bodyPr>
          <a:lstStyle/>
          <a:p>
            <a:r>
              <a:rPr lang="en-US" sz="4800" dirty="0">
                <a:solidFill>
                  <a:schemeClr val="bg1"/>
                </a:solidFill>
              </a:rPr>
              <a:t>Call for Collaboration:</a:t>
            </a:r>
            <a:br>
              <a:rPr lang="en-US" sz="4800" dirty="0">
                <a:solidFill>
                  <a:schemeClr val="bg1"/>
                </a:solidFill>
              </a:rPr>
            </a:br>
            <a:r>
              <a:rPr lang="en-US" sz="4800" dirty="0">
                <a:solidFill>
                  <a:schemeClr val="bg1"/>
                </a:solidFill>
              </a:rPr>
              <a:t>Contributing to</a:t>
            </a:r>
            <a:br>
              <a:rPr lang="en-US" sz="4800" dirty="0">
                <a:solidFill>
                  <a:schemeClr val="bg1"/>
                </a:solidFill>
              </a:rPr>
            </a:br>
            <a:r>
              <a:rPr lang="en-US" sz="4800" dirty="0">
                <a:solidFill>
                  <a:schemeClr val="bg1"/>
                </a:solidFill>
              </a:rPr>
              <a:t>Multi-Messenger Astrophysics</a:t>
            </a:r>
          </a:p>
        </p:txBody>
      </p:sp>
      <p:sp>
        <p:nvSpPr>
          <p:cNvPr id="11" name="Slide Number Placeholder 10">
            <a:extLst>
              <a:ext uri="{FF2B5EF4-FFF2-40B4-BE49-F238E27FC236}">
                <a16:creationId xmlns:a16="http://schemas.microsoft.com/office/drawing/2014/main" id="{7752C55A-9F40-AC6B-4EB8-2830C9A4FDA6}"/>
              </a:ext>
            </a:extLst>
          </p:cNvPr>
          <p:cNvSpPr>
            <a:spLocks noGrp="1"/>
          </p:cNvSpPr>
          <p:nvPr>
            <p:ph type="sldNum" sz="quarter" idx="12"/>
          </p:nvPr>
        </p:nvSpPr>
        <p:spPr/>
        <p:txBody>
          <a:bodyPr/>
          <a:lstStyle/>
          <a:p>
            <a:fld id="{51DD5922-B374-4C29-B160-3B2A2AD243A0}" type="slidenum">
              <a:rPr lang="en-US" smtClean="0"/>
              <a:t>1</a:t>
            </a:fld>
            <a:endParaRPr lang="en-US"/>
          </a:p>
        </p:txBody>
      </p:sp>
    </p:spTree>
    <p:extLst>
      <p:ext uri="{BB962C8B-B14F-4D97-AF65-F5344CB8AC3E}">
        <p14:creationId xmlns:p14="http://schemas.microsoft.com/office/powerpoint/2010/main" val="4117513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5506-75F1-CE7A-ACA0-15FDAE3B6C2C}"/>
              </a:ext>
            </a:extLst>
          </p:cNvPr>
          <p:cNvSpPr>
            <a:spLocks noGrp="1"/>
          </p:cNvSpPr>
          <p:nvPr>
            <p:ph type="title"/>
          </p:nvPr>
        </p:nvSpPr>
        <p:spPr/>
        <p:txBody>
          <a:bodyPr/>
          <a:lstStyle/>
          <a:p>
            <a:pPr algn="ctr"/>
            <a:r>
              <a:rPr lang="en-US" dirty="0">
                <a:solidFill>
                  <a:schemeClr val="bg1"/>
                </a:solidFill>
              </a:rPr>
              <a:t>Solution: Real-time GRB localization in space</a:t>
            </a:r>
            <a:br>
              <a:rPr lang="en-US" dirty="0">
                <a:solidFill>
                  <a:schemeClr val="bg1"/>
                </a:solidFill>
              </a:rPr>
            </a:br>
            <a:r>
              <a:rPr lang="en-US" dirty="0">
                <a:solidFill>
                  <a:schemeClr val="bg1"/>
                </a:solidFill>
              </a:rPr>
              <a:t>(or on a high-altitude balloon)</a:t>
            </a:r>
          </a:p>
        </p:txBody>
      </p:sp>
      <p:sp>
        <p:nvSpPr>
          <p:cNvPr id="4" name="Slide Number Placeholder 3">
            <a:extLst>
              <a:ext uri="{FF2B5EF4-FFF2-40B4-BE49-F238E27FC236}">
                <a16:creationId xmlns:a16="http://schemas.microsoft.com/office/drawing/2014/main" id="{9DD000A4-6FB9-088F-E676-3BC06E41649C}"/>
              </a:ext>
            </a:extLst>
          </p:cNvPr>
          <p:cNvSpPr>
            <a:spLocks noGrp="1"/>
          </p:cNvSpPr>
          <p:nvPr>
            <p:ph type="sldNum" sz="quarter" idx="12"/>
          </p:nvPr>
        </p:nvSpPr>
        <p:spPr/>
        <p:txBody>
          <a:bodyPr/>
          <a:lstStyle/>
          <a:p>
            <a:fld id="{51DD5922-B374-4C29-B160-3B2A2AD243A0}" type="slidenum">
              <a:rPr lang="en-US" smtClean="0">
                <a:solidFill>
                  <a:schemeClr val="bg1"/>
                </a:solidFill>
              </a:rPr>
              <a:t>10</a:t>
            </a:fld>
            <a:endParaRPr lang="en-US">
              <a:solidFill>
                <a:schemeClr val="bg1"/>
              </a:solidFill>
            </a:endParaRPr>
          </a:p>
        </p:txBody>
      </p:sp>
      <p:pic>
        <p:nvPicPr>
          <p:cNvPr id="51" name="Picture 50">
            <a:extLst>
              <a:ext uri="{FF2B5EF4-FFF2-40B4-BE49-F238E27FC236}">
                <a16:creationId xmlns:a16="http://schemas.microsoft.com/office/drawing/2014/main" id="{1ADF800D-AC78-7946-E0F5-9712E731B32D}"/>
              </a:ext>
            </a:extLst>
          </p:cNvPr>
          <p:cNvPicPr>
            <a:picLocks noChangeAspect="1"/>
          </p:cNvPicPr>
          <p:nvPr/>
        </p:nvPicPr>
        <p:blipFill>
          <a:blip r:embed="rId3"/>
          <a:stretch>
            <a:fillRect/>
          </a:stretch>
        </p:blipFill>
        <p:spPr>
          <a:xfrm>
            <a:off x="552317" y="2004885"/>
            <a:ext cx="11087365" cy="3921353"/>
          </a:xfrm>
          <a:prstGeom prst="rect">
            <a:avLst/>
          </a:prstGeom>
        </p:spPr>
      </p:pic>
    </p:spTree>
    <p:extLst>
      <p:ext uri="{BB962C8B-B14F-4D97-AF65-F5344CB8AC3E}">
        <p14:creationId xmlns:p14="http://schemas.microsoft.com/office/powerpoint/2010/main" val="1575414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49EC3B9-E76F-F46C-8414-51D6E1596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EBDF94-9C36-6552-8F96-7BDEC83AE177}"/>
              </a:ext>
            </a:extLst>
          </p:cNvPr>
          <p:cNvSpPr>
            <a:spLocks noGrp="1"/>
          </p:cNvSpPr>
          <p:nvPr>
            <p:ph type="title"/>
          </p:nvPr>
        </p:nvSpPr>
        <p:spPr/>
        <p:txBody>
          <a:bodyPr/>
          <a:lstStyle/>
          <a:p>
            <a:pPr algn="ctr"/>
            <a:r>
              <a:rPr lang="en-US" dirty="0">
                <a:solidFill>
                  <a:schemeClr val="bg1"/>
                </a:solidFill>
              </a:rPr>
              <a:t>Solution: Real-time GRB localization in space</a:t>
            </a:r>
            <a:br>
              <a:rPr lang="en-US" dirty="0">
                <a:solidFill>
                  <a:schemeClr val="bg1"/>
                </a:solidFill>
              </a:rPr>
            </a:br>
            <a:r>
              <a:rPr lang="en-US" dirty="0">
                <a:solidFill>
                  <a:schemeClr val="bg1"/>
                </a:solidFill>
              </a:rPr>
              <a:t>(or on a high-altitude balloon)</a:t>
            </a:r>
          </a:p>
        </p:txBody>
      </p:sp>
      <p:sp>
        <p:nvSpPr>
          <p:cNvPr id="4" name="Slide Number Placeholder 3">
            <a:extLst>
              <a:ext uri="{FF2B5EF4-FFF2-40B4-BE49-F238E27FC236}">
                <a16:creationId xmlns:a16="http://schemas.microsoft.com/office/drawing/2014/main" id="{00563142-17E2-65B8-8834-E27BA702D3F2}"/>
              </a:ext>
            </a:extLst>
          </p:cNvPr>
          <p:cNvSpPr>
            <a:spLocks noGrp="1"/>
          </p:cNvSpPr>
          <p:nvPr>
            <p:ph type="sldNum" sz="quarter" idx="12"/>
          </p:nvPr>
        </p:nvSpPr>
        <p:spPr/>
        <p:txBody>
          <a:bodyPr/>
          <a:lstStyle/>
          <a:p>
            <a:fld id="{51DD5922-B374-4C29-B160-3B2A2AD243A0}" type="slidenum">
              <a:rPr lang="en-US" smtClean="0">
                <a:solidFill>
                  <a:schemeClr val="bg1"/>
                </a:solidFill>
              </a:rPr>
              <a:t>11</a:t>
            </a:fld>
            <a:endParaRPr lang="en-US">
              <a:solidFill>
                <a:schemeClr val="bg1"/>
              </a:solidFill>
            </a:endParaRPr>
          </a:p>
        </p:txBody>
      </p:sp>
      <p:pic>
        <p:nvPicPr>
          <p:cNvPr id="51" name="Picture 50">
            <a:extLst>
              <a:ext uri="{FF2B5EF4-FFF2-40B4-BE49-F238E27FC236}">
                <a16:creationId xmlns:a16="http://schemas.microsoft.com/office/drawing/2014/main" id="{26EDC96E-1CBF-9B21-0932-8CD17DE5FF5F}"/>
              </a:ext>
            </a:extLst>
          </p:cNvPr>
          <p:cNvPicPr>
            <a:picLocks noChangeAspect="1"/>
          </p:cNvPicPr>
          <p:nvPr/>
        </p:nvPicPr>
        <p:blipFill>
          <a:blip r:embed="rId3"/>
          <a:srcRect l="30513" t="2004" r="51740" b="60509"/>
          <a:stretch/>
        </p:blipFill>
        <p:spPr>
          <a:xfrm>
            <a:off x="3115519" y="1690688"/>
            <a:ext cx="5960962" cy="4453186"/>
          </a:xfrm>
          <a:prstGeom prst="rect">
            <a:avLst/>
          </a:prstGeom>
        </p:spPr>
      </p:pic>
    </p:spTree>
    <p:extLst>
      <p:ext uri="{BB962C8B-B14F-4D97-AF65-F5344CB8AC3E}">
        <p14:creationId xmlns:p14="http://schemas.microsoft.com/office/powerpoint/2010/main" val="1191444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22B3888-31A8-2BEE-9B18-80D68159F6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D839DF-617A-6B7C-02FB-8B0C25013539}"/>
              </a:ext>
            </a:extLst>
          </p:cNvPr>
          <p:cNvSpPr>
            <a:spLocks noGrp="1"/>
          </p:cNvSpPr>
          <p:nvPr>
            <p:ph type="sldNum" sz="quarter" idx="12"/>
          </p:nvPr>
        </p:nvSpPr>
        <p:spPr/>
        <p:txBody>
          <a:bodyPr/>
          <a:lstStyle/>
          <a:p>
            <a:fld id="{51DD5922-B374-4C29-B160-3B2A2AD243A0}" type="slidenum">
              <a:rPr lang="en-US" smtClean="0">
                <a:solidFill>
                  <a:schemeClr val="bg1"/>
                </a:solidFill>
              </a:rPr>
              <a:t>12</a:t>
            </a:fld>
            <a:endParaRPr lang="en-US">
              <a:solidFill>
                <a:schemeClr val="bg1"/>
              </a:solidFill>
            </a:endParaRPr>
          </a:p>
        </p:txBody>
      </p:sp>
      <p:sp>
        <p:nvSpPr>
          <p:cNvPr id="5" name="Title 4">
            <a:extLst>
              <a:ext uri="{FF2B5EF4-FFF2-40B4-BE49-F238E27FC236}">
                <a16:creationId xmlns:a16="http://schemas.microsoft.com/office/drawing/2014/main" id="{1E5CAC07-7007-5372-7DF5-858F2EECE5B8}"/>
              </a:ext>
            </a:extLst>
          </p:cNvPr>
          <p:cNvSpPr>
            <a:spLocks noGrp="1"/>
          </p:cNvSpPr>
          <p:nvPr>
            <p:ph type="title"/>
          </p:nvPr>
        </p:nvSpPr>
        <p:spPr/>
        <p:txBody>
          <a:bodyPr/>
          <a:lstStyle/>
          <a:p>
            <a:endParaRPr lang="en-US"/>
          </a:p>
        </p:txBody>
      </p:sp>
      <p:pic>
        <p:nvPicPr>
          <p:cNvPr id="7" name="Picture 6" descr="A diagram of a cube&#10;&#10;AI-generated content may be incorrect.">
            <a:extLst>
              <a:ext uri="{FF2B5EF4-FFF2-40B4-BE49-F238E27FC236}">
                <a16:creationId xmlns:a16="http://schemas.microsoft.com/office/drawing/2014/main" id="{048A5AE1-E3F6-2D1C-9AFC-F81B953CD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864" y="0"/>
            <a:ext cx="8870272" cy="6858000"/>
          </a:xfrm>
          <a:prstGeom prst="rect">
            <a:avLst/>
          </a:prstGeom>
        </p:spPr>
      </p:pic>
    </p:spTree>
    <p:extLst>
      <p:ext uri="{BB962C8B-B14F-4D97-AF65-F5344CB8AC3E}">
        <p14:creationId xmlns:p14="http://schemas.microsoft.com/office/powerpoint/2010/main" val="1844057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9042799-BD04-D438-6202-363A79FE6AF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648E95-7A5E-BE60-EF1B-42FA2607105F}"/>
              </a:ext>
            </a:extLst>
          </p:cNvPr>
          <p:cNvSpPr>
            <a:spLocks noGrp="1"/>
          </p:cNvSpPr>
          <p:nvPr>
            <p:ph type="sldNum" sz="quarter" idx="12"/>
          </p:nvPr>
        </p:nvSpPr>
        <p:spPr/>
        <p:txBody>
          <a:bodyPr/>
          <a:lstStyle/>
          <a:p>
            <a:fld id="{51DD5922-B374-4C29-B160-3B2A2AD243A0}" type="slidenum">
              <a:rPr lang="en-US" smtClean="0">
                <a:solidFill>
                  <a:schemeClr val="bg1"/>
                </a:solidFill>
              </a:rPr>
              <a:t>13</a:t>
            </a:fld>
            <a:endParaRPr lang="en-US">
              <a:solidFill>
                <a:schemeClr val="bg1"/>
              </a:solidFill>
            </a:endParaRPr>
          </a:p>
        </p:txBody>
      </p:sp>
      <p:sp>
        <p:nvSpPr>
          <p:cNvPr id="5" name="Title 4">
            <a:extLst>
              <a:ext uri="{FF2B5EF4-FFF2-40B4-BE49-F238E27FC236}">
                <a16:creationId xmlns:a16="http://schemas.microsoft.com/office/drawing/2014/main" id="{456CAF27-4406-E20D-59DD-98A7E2AB0DE0}"/>
              </a:ext>
            </a:extLst>
          </p:cNvPr>
          <p:cNvSpPr>
            <a:spLocks noGrp="1"/>
          </p:cNvSpPr>
          <p:nvPr>
            <p:ph type="title"/>
          </p:nvPr>
        </p:nvSpPr>
        <p:spPr/>
        <p:txBody>
          <a:bodyPr/>
          <a:lstStyle/>
          <a:p>
            <a:endParaRPr lang="en-US"/>
          </a:p>
        </p:txBody>
      </p:sp>
      <p:pic>
        <p:nvPicPr>
          <p:cNvPr id="7" name="Picture 6" descr="A diagram of a cube&#10;&#10;AI-generated content may be incorrect.">
            <a:extLst>
              <a:ext uri="{FF2B5EF4-FFF2-40B4-BE49-F238E27FC236}">
                <a16:creationId xmlns:a16="http://schemas.microsoft.com/office/drawing/2014/main" id="{16C05077-9DAA-0F8C-E329-E0E599FED63B}"/>
              </a:ext>
            </a:extLst>
          </p:cNvPr>
          <p:cNvPicPr>
            <a:picLocks noChangeAspect="1"/>
          </p:cNvPicPr>
          <p:nvPr/>
        </p:nvPicPr>
        <p:blipFill>
          <a:blip r:embed="rId3">
            <a:extLst>
              <a:ext uri="{28A0092B-C50C-407E-A947-70E740481C1C}">
                <a14:useLocalDpi xmlns:a14="http://schemas.microsoft.com/office/drawing/2010/main" val="0"/>
              </a:ext>
            </a:extLst>
          </a:blip>
          <a:srcRect l="27712" t="30258" r="28822" b="30335"/>
          <a:stretch/>
        </p:blipFill>
        <p:spPr>
          <a:xfrm>
            <a:off x="2193403" y="365125"/>
            <a:ext cx="8153400" cy="5715000"/>
          </a:xfrm>
          <a:prstGeom prst="rect">
            <a:avLst/>
          </a:prstGeom>
        </p:spPr>
      </p:pic>
    </p:spTree>
    <p:extLst>
      <p:ext uri="{BB962C8B-B14F-4D97-AF65-F5344CB8AC3E}">
        <p14:creationId xmlns:p14="http://schemas.microsoft.com/office/powerpoint/2010/main" val="2522109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D7C928-4892-9CB5-837D-CA1A2804BCB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4A1F1D-5518-F32C-F258-7CE9C819A34A}"/>
              </a:ext>
            </a:extLst>
          </p:cNvPr>
          <p:cNvSpPr>
            <a:spLocks noGrp="1"/>
          </p:cNvSpPr>
          <p:nvPr>
            <p:ph type="sldNum" sz="quarter" idx="12"/>
          </p:nvPr>
        </p:nvSpPr>
        <p:spPr/>
        <p:txBody>
          <a:bodyPr/>
          <a:lstStyle/>
          <a:p>
            <a:fld id="{51DD5922-B374-4C29-B160-3B2A2AD243A0}" type="slidenum">
              <a:rPr lang="en-US" smtClean="0">
                <a:solidFill>
                  <a:schemeClr val="bg1"/>
                </a:solidFill>
              </a:rPr>
              <a:t>14</a:t>
            </a:fld>
            <a:endParaRPr lang="en-US">
              <a:solidFill>
                <a:schemeClr val="bg1"/>
              </a:solidFill>
            </a:endParaRPr>
          </a:p>
        </p:txBody>
      </p:sp>
      <p:pic>
        <p:nvPicPr>
          <p:cNvPr id="6" name="Picture 5">
            <a:extLst>
              <a:ext uri="{FF2B5EF4-FFF2-40B4-BE49-F238E27FC236}">
                <a16:creationId xmlns:a16="http://schemas.microsoft.com/office/drawing/2014/main" id="{FEF44BE4-8184-5998-87E1-2D04C72D57E6}"/>
              </a:ext>
            </a:extLst>
          </p:cNvPr>
          <p:cNvPicPr>
            <a:picLocks noChangeAspect="1"/>
          </p:cNvPicPr>
          <p:nvPr/>
        </p:nvPicPr>
        <p:blipFill rotWithShape="1">
          <a:blip r:embed="rId3"/>
          <a:srcRect l="22090" r="15860"/>
          <a:stretch/>
        </p:blipFill>
        <p:spPr>
          <a:xfrm>
            <a:off x="3878213" y="1273877"/>
            <a:ext cx="4732387" cy="4310246"/>
          </a:xfrm>
          <a:prstGeom prst="rect">
            <a:avLst/>
          </a:prstGeom>
        </p:spPr>
      </p:pic>
    </p:spTree>
    <p:extLst>
      <p:ext uri="{BB962C8B-B14F-4D97-AF65-F5344CB8AC3E}">
        <p14:creationId xmlns:p14="http://schemas.microsoft.com/office/powerpoint/2010/main" val="3022095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A4A38C1-BBFD-5BA7-E15D-B99C0AD9C71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AD82EC-A7E1-7076-3453-50641B6527A9}"/>
              </a:ext>
            </a:extLst>
          </p:cNvPr>
          <p:cNvSpPr>
            <a:spLocks noGrp="1"/>
          </p:cNvSpPr>
          <p:nvPr>
            <p:ph type="sldNum" sz="quarter" idx="12"/>
          </p:nvPr>
        </p:nvSpPr>
        <p:spPr/>
        <p:txBody>
          <a:bodyPr/>
          <a:lstStyle/>
          <a:p>
            <a:fld id="{51DD5922-B374-4C29-B160-3B2A2AD243A0}" type="slidenum">
              <a:rPr lang="en-US" smtClean="0">
                <a:solidFill>
                  <a:schemeClr val="bg1"/>
                </a:solidFill>
              </a:rPr>
              <a:t>15</a:t>
            </a:fld>
            <a:endParaRPr lang="en-US">
              <a:solidFill>
                <a:schemeClr val="bg1"/>
              </a:solidFill>
            </a:endParaRPr>
          </a:p>
        </p:txBody>
      </p:sp>
      <p:sp>
        <p:nvSpPr>
          <p:cNvPr id="18" name="Content Placeholder 2">
            <a:extLst>
              <a:ext uri="{FF2B5EF4-FFF2-40B4-BE49-F238E27FC236}">
                <a16:creationId xmlns:a16="http://schemas.microsoft.com/office/drawing/2014/main" id="{80FA6566-4682-815E-3C84-44B0452A3CEA}"/>
              </a:ext>
            </a:extLst>
          </p:cNvPr>
          <p:cNvSpPr>
            <a:spLocks noGrp="1"/>
          </p:cNvSpPr>
          <p:nvPr>
            <p:ph idx="1"/>
          </p:nvPr>
        </p:nvSpPr>
        <p:spPr>
          <a:xfrm>
            <a:off x="0" y="200542"/>
            <a:ext cx="12192000" cy="1281948"/>
          </a:xfrm>
        </p:spPr>
        <p:txBody>
          <a:bodyPr>
            <a:noAutofit/>
          </a:bodyPr>
          <a:lstStyle/>
          <a:p>
            <a:pPr marL="0" indent="0" algn="ctr">
              <a:buNone/>
            </a:pPr>
            <a:r>
              <a:rPr lang="en-US" sz="3600" b="1" dirty="0">
                <a:solidFill>
                  <a:schemeClr val="accent5"/>
                </a:solidFill>
              </a:rPr>
              <a:t>Open Challenge: Photon Counting</a:t>
            </a:r>
          </a:p>
        </p:txBody>
      </p:sp>
      <p:pic>
        <p:nvPicPr>
          <p:cNvPr id="21" name="Picture 20" descr="A graph with blue lines and green lines&#10;&#10;AI-generated content may be incorrect.">
            <a:extLst>
              <a:ext uri="{FF2B5EF4-FFF2-40B4-BE49-F238E27FC236}">
                <a16:creationId xmlns:a16="http://schemas.microsoft.com/office/drawing/2014/main" id="{8353535C-EB86-4A1F-3495-F148702E9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93" y="841516"/>
            <a:ext cx="10478213" cy="5492501"/>
          </a:xfrm>
          <a:prstGeom prst="rect">
            <a:avLst/>
          </a:prstGeom>
        </p:spPr>
      </p:pic>
    </p:spTree>
    <p:extLst>
      <p:ext uri="{BB962C8B-B14F-4D97-AF65-F5344CB8AC3E}">
        <p14:creationId xmlns:p14="http://schemas.microsoft.com/office/powerpoint/2010/main" val="1325650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6013415-E981-6A5F-2CDE-4AE034A7326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D9876F-71C6-0347-2290-7EA9EA009554}"/>
              </a:ext>
            </a:extLst>
          </p:cNvPr>
          <p:cNvSpPr>
            <a:spLocks noGrp="1"/>
          </p:cNvSpPr>
          <p:nvPr>
            <p:ph type="sldNum" sz="quarter" idx="12"/>
          </p:nvPr>
        </p:nvSpPr>
        <p:spPr/>
        <p:txBody>
          <a:bodyPr/>
          <a:lstStyle/>
          <a:p>
            <a:fld id="{51DD5922-B374-4C29-B160-3B2A2AD243A0}" type="slidenum">
              <a:rPr lang="en-US" smtClean="0">
                <a:solidFill>
                  <a:schemeClr val="bg1"/>
                </a:solidFill>
              </a:rPr>
              <a:t>16</a:t>
            </a:fld>
            <a:endParaRPr lang="en-US">
              <a:solidFill>
                <a:schemeClr val="bg1"/>
              </a:solidFill>
            </a:endParaRPr>
          </a:p>
        </p:txBody>
      </p:sp>
      <p:sp>
        <p:nvSpPr>
          <p:cNvPr id="18" name="Content Placeholder 2">
            <a:extLst>
              <a:ext uri="{FF2B5EF4-FFF2-40B4-BE49-F238E27FC236}">
                <a16:creationId xmlns:a16="http://schemas.microsoft.com/office/drawing/2014/main" id="{347920D8-FCCF-1ADF-A6DD-D2CBB4C36CC0}"/>
              </a:ext>
            </a:extLst>
          </p:cNvPr>
          <p:cNvSpPr>
            <a:spLocks noGrp="1"/>
          </p:cNvSpPr>
          <p:nvPr>
            <p:ph idx="1"/>
          </p:nvPr>
        </p:nvSpPr>
        <p:spPr>
          <a:xfrm>
            <a:off x="-137160" y="1815982"/>
            <a:ext cx="4632960" cy="1281948"/>
          </a:xfrm>
        </p:spPr>
        <p:txBody>
          <a:bodyPr>
            <a:noAutofit/>
          </a:bodyPr>
          <a:lstStyle/>
          <a:p>
            <a:pPr marL="0" indent="0" algn="ctr">
              <a:buNone/>
            </a:pPr>
            <a:r>
              <a:rPr lang="en-US" sz="3600" b="1" dirty="0">
                <a:solidFill>
                  <a:schemeClr val="accent5"/>
                </a:solidFill>
              </a:rPr>
              <a:t>Open Challenge: Photon Counting</a:t>
            </a:r>
          </a:p>
        </p:txBody>
      </p:sp>
      <p:pic>
        <p:nvPicPr>
          <p:cNvPr id="21" name="Picture 20" descr="A graph with blue lines and green lines&#10;&#10;AI-generated content may be incorrect.">
            <a:extLst>
              <a:ext uri="{FF2B5EF4-FFF2-40B4-BE49-F238E27FC236}">
                <a16:creationId xmlns:a16="http://schemas.microsoft.com/office/drawing/2014/main" id="{039B6221-61CB-99D9-79DB-D659EEADA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759" y="200542"/>
            <a:ext cx="7657641" cy="4014004"/>
          </a:xfrm>
          <a:prstGeom prst="rect">
            <a:avLst/>
          </a:prstGeom>
        </p:spPr>
      </p:pic>
      <p:sp>
        <p:nvSpPr>
          <p:cNvPr id="2" name="Content Placeholder 2">
            <a:extLst>
              <a:ext uri="{FF2B5EF4-FFF2-40B4-BE49-F238E27FC236}">
                <a16:creationId xmlns:a16="http://schemas.microsoft.com/office/drawing/2014/main" id="{65B3D89C-7BDA-F61F-6B11-569850BBE13B}"/>
              </a:ext>
            </a:extLst>
          </p:cNvPr>
          <p:cNvSpPr txBox="1">
            <a:spLocks/>
          </p:cNvSpPr>
          <p:nvPr/>
        </p:nvSpPr>
        <p:spPr>
          <a:xfrm>
            <a:off x="857480" y="4814052"/>
            <a:ext cx="463296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2"/>
                </a:solidFill>
              </a:rPr>
              <a:t>Approach 1:</a:t>
            </a:r>
          </a:p>
          <a:p>
            <a:pPr marL="0" indent="0" algn="ctr">
              <a:buFont typeface="Arial" panose="020B0604020202020204" pitchFamily="34" charset="0"/>
              <a:buNone/>
            </a:pPr>
            <a:r>
              <a:rPr lang="en-US" sz="3600" b="1" dirty="0">
                <a:solidFill>
                  <a:schemeClr val="accent2"/>
                </a:solidFill>
              </a:rPr>
              <a:t>Signal Integration</a:t>
            </a:r>
          </a:p>
        </p:txBody>
      </p:sp>
      <p:sp>
        <p:nvSpPr>
          <p:cNvPr id="3" name="Content Placeholder 2">
            <a:extLst>
              <a:ext uri="{FF2B5EF4-FFF2-40B4-BE49-F238E27FC236}">
                <a16:creationId xmlns:a16="http://schemas.microsoft.com/office/drawing/2014/main" id="{39DDA882-EC0D-E84E-7998-46792924B6B4}"/>
              </a:ext>
            </a:extLst>
          </p:cNvPr>
          <p:cNvSpPr txBox="1">
            <a:spLocks/>
          </p:cNvSpPr>
          <p:nvPr/>
        </p:nvSpPr>
        <p:spPr>
          <a:xfrm>
            <a:off x="6553200" y="4814052"/>
            <a:ext cx="463296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C00000"/>
                </a:solidFill>
              </a:rPr>
              <a:t>Problem: Too much noise contribution</a:t>
            </a:r>
          </a:p>
        </p:txBody>
      </p:sp>
      <p:sp>
        <p:nvSpPr>
          <p:cNvPr id="5" name="Rectangle 4">
            <a:extLst>
              <a:ext uri="{FF2B5EF4-FFF2-40B4-BE49-F238E27FC236}">
                <a16:creationId xmlns:a16="http://schemas.microsoft.com/office/drawing/2014/main" id="{366F0099-5AD0-70D3-CB62-BE9DBF2EFD31}"/>
              </a:ext>
            </a:extLst>
          </p:cNvPr>
          <p:cNvSpPr/>
          <p:nvPr/>
        </p:nvSpPr>
        <p:spPr>
          <a:xfrm>
            <a:off x="6842760" y="2788920"/>
            <a:ext cx="1615440" cy="807720"/>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6" name="Rectangle 5">
            <a:extLst>
              <a:ext uri="{FF2B5EF4-FFF2-40B4-BE49-F238E27FC236}">
                <a16:creationId xmlns:a16="http://schemas.microsoft.com/office/drawing/2014/main" id="{95A30099-9C64-D564-B4CF-CD4F0A49FB52}"/>
              </a:ext>
            </a:extLst>
          </p:cNvPr>
          <p:cNvSpPr/>
          <p:nvPr/>
        </p:nvSpPr>
        <p:spPr>
          <a:xfrm>
            <a:off x="6015990" y="2788920"/>
            <a:ext cx="552450" cy="807720"/>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7" name="Rectangle 6">
            <a:extLst>
              <a:ext uri="{FF2B5EF4-FFF2-40B4-BE49-F238E27FC236}">
                <a16:creationId xmlns:a16="http://schemas.microsoft.com/office/drawing/2014/main" id="{44AE1435-3264-6421-AE74-A512F206B5CB}"/>
              </a:ext>
            </a:extLst>
          </p:cNvPr>
          <p:cNvSpPr/>
          <p:nvPr/>
        </p:nvSpPr>
        <p:spPr>
          <a:xfrm>
            <a:off x="9593580" y="2788920"/>
            <a:ext cx="632460" cy="807720"/>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1091455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63D17C8-BC2D-4E6A-1BFA-27254F9B81A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3517DC-1FA2-9A1F-355B-2E296750AB3C}"/>
              </a:ext>
            </a:extLst>
          </p:cNvPr>
          <p:cNvSpPr>
            <a:spLocks noGrp="1"/>
          </p:cNvSpPr>
          <p:nvPr>
            <p:ph type="sldNum" sz="quarter" idx="12"/>
          </p:nvPr>
        </p:nvSpPr>
        <p:spPr/>
        <p:txBody>
          <a:bodyPr/>
          <a:lstStyle/>
          <a:p>
            <a:fld id="{51DD5922-B374-4C29-B160-3B2A2AD243A0}" type="slidenum">
              <a:rPr lang="en-US" smtClean="0">
                <a:solidFill>
                  <a:schemeClr val="bg1"/>
                </a:solidFill>
              </a:rPr>
              <a:t>17</a:t>
            </a:fld>
            <a:endParaRPr lang="en-US">
              <a:solidFill>
                <a:schemeClr val="bg1"/>
              </a:solidFill>
            </a:endParaRPr>
          </a:p>
        </p:txBody>
      </p:sp>
      <p:sp>
        <p:nvSpPr>
          <p:cNvPr id="18" name="Content Placeholder 2">
            <a:extLst>
              <a:ext uri="{FF2B5EF4-FFF2-40B4-BE49-F238E27FC236}">
                <a16:creationId xmlns:a16="http://schemas.microsoft.com/office/drawing/2014/main" id="{6B835CB2-C717-143F-D57B-B388737BD384}"/>
              </a:ext>
            </a:extLst>
          </p:cNvPr>
          <p:cNvSpPr>
            <a:spLocks noGrp="1"/>
          </p:cNvSpPr>
          <p:nvPr>
            <p:ph idx="1"/>
          </p:nvPr>
        </p:nvSpPr>
        <p:spPr>
          <a:xfrm>
            <a:off x="-137160" y="1815982"/>
            <a:ext cx="4632960" cy="1281948"/>
          </a:xfrm>
        </p:spPr>
        <p:txBody>
          <a:bodyPr>
            <a:noAutofit/>
          </a:bodyPr>
          <a:lstStyle/>
          <a:p>
            <a:pPr marL="0" indent="0" algn="ctr">
              <a:buNone/>
            </a:pPr>
            <a:r>
              <a:rPr lang="en-US" sz="3600" b="1" dirty="0">
                <a:solidFill>
                  <a:schemeClr val="accent5"/>
                </a:solidFill>
              </a:rPr>
              <a:t>Open Challenge: Photon Counting</a:t>
            </a:r>
          </a:p>
        </p:txBody>
      </p:sp>
      <p:pic>
        <p:nvPicPr>
          <p:cNvPr id="21" name="Picture 20" descr="A graph with blue lines and green lines&#10;&#10;AI-generated content may be incorrect.">
            <a:extLst>
              <a:ext uri="{FF2B5EF4-FFF2-40B4-BE49-F238E27FC236}">
                <a16:creationId xmlns:a16="http://schemas.microsoft.com/office/drawing/2014/main" id="{D6158304-9390-1D22-C962-C83D4E960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759" y="200542"/>
            <a:ext cx="7657641" cy="4014004"/>
          </a:xfrm>
          <a:prstGeom prst="rect">
            <a:avLst/>
          </a:prstGeom>
        </p:spPr>
      </p:pic>
      <p:sp>
        <p:nvSpPr>
          <p:cNvPr id="2" name="Content Placeholder 2">
            <a:extLst>
              <a:ext uri="{FF2B5EF4-FFF2-40B4-BE49-F238E27FC236}">
                <a16:creationId xmlns:a16="http://schemas.microsoft.com/office/drawing/2014/main" id="{07F0DDA0-9268-0383-679E-FA389667BAFA}"/>
              </a:ext>
            </a:extLst>
          </p:cNvPr>
          <p:cNvSpPr txBox="1">
            <a:spLocks/>
          </p:cNvSpPr>
          <p:nvPr/>
        </p:nvSpPr>
        <p:spPr>
          <a:xfrm>
            <a:off x="857480" y="4814052"/>
            <a:ext cx="463296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2"/>
                </a:solidFill>
              </a:rPr>
              <a:t>Approach 2:</a:t>
            </a:r>
          </a:p>
          <a:p>
            <a:pPr marL="0" indent="0" algn="ctr">
              <a:buFont typeface="Arial" panose="020B0604020202020204" pitchFamily="34" charset="0"/>
              <a:buNone/>
            </a:pPr>
            <a:r>
              <a:rPr lang="en-US" sz="3600" b="1" dirty="0">
                <a:solidFill>
                  <a:schemeClr val="accent2"/>
                </a:solidFill>
              </a:rPr>
              <a:t>Thresholding</a:t>
            </a:r>
          </a:p>
        </p:txBody>
      </p:sp>
      <p:sp>
        <p:nvSpPr>
          <p:cNvPr id="3" name="Content Placeholder 2">
            <a:extLst>
              <a:ext uri="{FF2B5EF4-FFF2-40B4-BE49-F238E27FC236}">
                <a16:creationId xmlns:a16="http://schemas.microsoft.com/office/drawing/2014/main" id="{4A031545-96E2-0B84-4492-EEC9CF90FF4F}"/>
              </a:ext>
            </a:extLst>
          </p:cNvPr>
          <p:cNvSpPr txBox="1">
            <a:spLocks/>
          </p:cNvSpPr>
          <p:nvPr/>
        </p:nvSpPr>
        <p:spPr>
          <a:xfrm>
            <a:off x="6553200" y="4814052"/>
            <a:ext cx="461772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C00000"/>
                </a:solidFill>
              </a:rPr>
              <a:t>Problem: Too many parameters to tune, not robust to pileup</a:t>
            </a:r>
          </a:p>
        </p:txBody>
      </p:sp>
      <p:cxnSp>
        <p:nvCxnSpPr>
          <p:cNvPr id="9" name="Straight Arrow Connector 8">
            <a:extLst>
              <a:ext uri="{FF2B5EF4-FFF2-40B4-BE49-F238E27FC236}">
                <a16:creationId xmlns:a16="http://schemas.microsoft.com/office/drawing/2014/main" id="{426DE678-1118-979F-36F0-FA2E4949D72E}"/>
              </a:ext>
            </a:extLst>
          </p:cNvPr>
          <p:cNvCxnSpPr/>
          <p:nvPr/>
        </p:nvCxnSpPr>
        <p:spPr>
          <a:xfrm>
            <a:off x="3154680" y="2209800"/>
            <a:ext cx="1752600" cy="0"/>
          </a:xfrm>
          <a:prstGeom prst="straightConnector1">
            <a:avLst/>
          </a:prstGeom>
          <a:ln w="762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AF4D7E1-F93F-2BDF-A794-526942ECD9E3}"/>
              </a:ext>
            </a:extLst>
          </p:cNvPr>
          <p:cNvCxnSpPr/>
          <p:nvPr/>
        </p:nvCxnSpPr>
        <p:spPr>
          <a:xfrm>
            <a:off x="3154680" y="1935480"/>
            <a:ext cx="1752600" cy="0"/>
          </a:xfrm>
          <a:prstGeom prst="straightConnector1">
            <a:avLst/>
          </a:prstGeom>
          <a:ln w="762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9861119-A9E4-0D96-C2E9-35AF4AB99271}"/>
              </a:ext>
            </a:extLst>
          </p:cNvPr>
          <p:cNvCxnSpPr/>
          <p:nvPr/>
        </p:nvCxnSpPr>
        <p:spPr>
          <a:xfrm>
            <a:off x="3124200" y="548640"/>
            <a:ext cx="1752600" cy="0"/>
          </a:xfrm>
          <a:prstGeom prst="straightConnector1">
            <a:avLst/>
          </a:prstGeom>
          <a:ln w="762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2024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72BE05E-B882-0925-4E9A-4AE6D6F9C82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58E5A-3FCD-0CF4-98D5-DA730010E175}"/>
              </a:ext>
            </a:extLst>
          </p:cNvPr>
          <p:cNvSpPr>
            <a:spLocks noGrp="1"/>
          </p:cNvSpPr>
          <p:nvPr>
            <p:ph type="sldNum" sz="quarter" idx="12"/>
          </p:nvPr>
        </p:nvSpPr>
        <p:spPr/>
        <p:txBody>
          <a:bodyPr/>
          <a:lstStyle/>
          <a:p>
            <a:fld id="{51DD5922-B374-4C29-B160-3B2A2AD243A0}" type="slidenum">
              <a:rPr lang="en-US" smtClean="0">
                <a:solidFill>
                  <a:schemeClr val="bg1"/>
                </a:solidFill>
              </a:rPr>
              <a:t>18</a:t>
            </a:fld>
            <a:endParaRPr lang="en-US">
              <a:solidFill>
                <a:schemeClr val="bg1"/>
              </a:solidFill>
            </a:endParaRPr>
          </a:p>
        </p:txBody>
      </p:sp>
      <p:sp>
        <p:nvSpPr>
          <p:cNvPr id="18" name="Content Placeholder 2">
            <a:extLst>
              <a:ext uri="{FF2B5EF4-FFF2-40B4-BE49-F238E27FC236}">
                <a16:creationId xmlns:a16="http://schemas.microsoft.com/office/drawing/2014/main" id="{4839B268-27DA-7A50-B9AB-EFE0E5FFAD62}"/>
              </a:ext>
            </a:extLst>
          </p:cNvPr>
          <p:cNvSpPr>
            <a:spLocks noGrp="1"/>
          </p:cNvSpPr>
          <p:nvPr>
            <p:ph idx="1"/>
          </p:nvPr>
        </p:nvSpPr>
        <p:spPr>
          <a:xfrm>
            <a:off x="-137160" y="1815982"/>
            <a:ext cx="4632960" cy="1281948"/>
          </a:xfrm>
        </p:spPr>
        <p:txBody>
          <a:bodyPr>
            <a:noAutofit/>
          </a:bodyPr>
          <a:lstStyle/>
          <a:p>
            <a:pPr marL="0" indent="0" algn="ctr">
              <a:buNone/>
            </a:pPr>
            <a:r>
              <a:rPr lang="en-US" sz="3600" b="1" dirty="0">
                <a:solidFill>
                  <a:schemeClr val="accent5"/>
                </a:solidFill>
              </a:rPr>
              <a:t>Open Challenge: Photon Counting</a:t>
            </a:r>
          </a:p>
        </p:txBody>
      </p:sp>
      <p:pic>
        <p:nvPicPr>
          <p:cNvPr id="21" name="Picture 20" descr="A graph with blue lines and green lines&#10;&#10;AI-generated content may be incorrect.">
            <a:extLst>
              <a:ext uri="{FF2B5EF4-FFF2-40B4-BE49-F238E27FC236}">
                <a16:creationId xmlns:a16="http://schemas.microsoft.com/office/drawing/2014/main" id="{5D7AC77E-AC6A-7195-A42A-9A101C933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759" y="200542"/>
            <a:ext cx="7657641" cy="4014004"/>
          </a:xfrm>
          <a:prstGeom prst="rect">
            <a:avLst/>
          </a:prstGeom>
        </p:spPr>
      </p:pic>
      <p:sp>
        <p:nvSpPr>
          <p:cNvPr id="2" name="Content Placeholder 2">
            <a:extLst>
              <a:ext uri="{FF2B5EF4-FFF2-40B4-BE49-F238E27FC236}">
                <a16:creationId xmlns:a16="http://schemas.microsoft.com/office/drawing/2014/main" id="{4778C47A-7728-4CB8-D859-5BF6F8A197BF}"/>
              </a:ext>
            </a:extLst>
          </p:cNvPr>
          <p:cNvSpPr txBox="1">
            <a:spLocks/>
          </p:cNvSpPr>
          <p:nvPr/>
        </p:nvSpPr>
        <p:spPr>
          <a:xfrm>
            <a:off x="640081" y="4814052"/>
            <a:ext cx="499872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2"/>
                </a:solidFill>
              </a:rPr>
              <a:t>Approach 3:</a:t>
            </a:r>
          </a:p>
          <a:p>
            <a:pPr marL="0" indent="0" algn="ctr">
              <a:buFont typeface="Arial" panose="020B0604020202020204" pitchFamily="34" charset="0"/>
              <a:buNone/>
            </a:pPr>
            <a:r>
              <a:rPr lang="en-US" sz="3600" b="1" dirty="0">
                <a:solidFill>
                  <a:schemeClr val="accent2"/>
                </a:solidFill>
              </a:rPr>
              <a:t>Integrate Around Peaks</a:t>
            </a:r>
          </a:p>
        </p:txBody>
      </p:sp>
      <p:sp>
        <p:nvSpPr>
          <p:cNvPr id="3" name="Content Placeholder 2">
            <a:extLst>
              <a:ext uri="{FF2B5EF4-FFF2-40B4-BE49-F238E27FC236}">
                <a16:creationId xmlns:a16="http://schemas.microsoft.com/office/drawing/2014/main" id="{171AD24A-8057-C2E5-801B-B614C07E2C49}"/>
              </a:ext>
            </a:extLst>
          </p:cNvPr>
          <p:cNvSpPr txBox="1">
            <a:spLocks/>
          </p:cNvSpPr>
          <p:nvPr/>
        </p:nvSpPr>
        <p:spPr>
          <a:xfrm>
            <a:off x="6292215" y="4500428"/>
            <a:ext cx="513588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tx2">
                    <a:lumMod val="50000"/>
                    <a:lumOff val="50000"/>
                  </a:schemeClr>
                </a:solidFill>
              </a:rPr>
              <a:t>Seems promising!</a:t>
            </a:r>
          </a:p>
          <a:p>
            <a:pPr marL="0" indent="0" algn="ctr">
              <a:buFont typeface="Arial" panose="020B0604020202020204" pitchFamily="34" charset="0"/>
              <a:buNone/>
            </a:pPr>
            <a:r>
              <a:rPr lang="en-US" sz="3600" b="1" dirty="0">
                <a:solidFill>
                  <a:srgbClr val="C00000"/>
                </a:solidFill>
              </a:rPr>
              <a:t>But much slower.</a:t>
            </a:r>
          </a:p>
          <a:p>
            <a:pPr marL="0" indent="0" algn="ctr">
              <a:buFont typeface="Arial" panose="020B0604020202020204" pitchFamily="34" charset="0"/>
              <a:buNone/>
            </a:pPr>
            <a:r>
              <a:rPr lang="en-US" sz="3600" b="1" dirty="0">
                <a:solidFill>
                  <a:srgbClr val="C00000"/>
                </a:solidFill>
              </a:rPr>
              <a:t>(300k -&gt; 64k events/sec)</a:t>
            </a:r>
          </a:p>
        </p:txBody>
      </p:sp>
      <p:sp>
        <p:nvSpPr>
          <p:cNvPr id="5" name="Rectangle 4">
            <a:extLst>
              <a:ext uri="{FF2B5EF4-FFF2-40B4-BE49-F238E27FC236}">
                <a16:creationId xmlns:a16="http://schemas.microsoft.com/office/drawing/2014/main" id="{FC02AF83-149D-BA8D-F73C-1A7A999453E6}"/>
              </a:ext>
            </a:extLst>
          </p:cNvPr>
          <p:cNvSpPr/>
          <p:nvPr/>
        </p:nvSpPr>
        <p:spPr>
          <a:xfrm>
            <a:off x="5074920" y="1234440"/>
            <a:ext cx="320040" cy="2194560"/>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7" name="Rectangle 6">
            <a:extLst>
              <a:ext uri="{FF2B5EF4-FFF2-40B4-BE49-F238E27FC236}">
                <a16:creationId xmlns:a16="http://schemas.microsoft.com/office/drawing/2014/main" id="{DA1EB326-8385-2C28-A0EA-60A40C2660D3}"/>
              </a:ext>
            </a:extLst>
          </p:cNvPr>
          <p:cNvSpPr/>
          <p:nvPr/>
        </p:nvSpPr>
        <p:spPr>
          <a:xfrm>
            <a:off x="6537960" y="830580"/>
            <a:ext cx="259082" cy="2598420"/>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8" name="Rectangle 7">
            <a:extLst>
              <a:ext uri="{FF2B5EF4-FFF2-40B4-BE49-F238E27FC236}">
                <a16:creationId xmlns:a16="http://schemas.microsoft.com/office/drawing/2014/main" id="{CC06CDFD-7D29-880F-86C6-BB2D12D51812}"/>
              </a:ext>
            </a:extLst>
          </p:cNvPr>
          <p:cNvSpPr/>
          <p:nvPr/>
        </p:nvSpPr>
        <p:spPr>
          <a:xfrm>
            <a:off x="5562600" y="1234440"/>
            <a:ext cx="411479" cy="2194560"/>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9" name="Rectangle 8">
            <a:extLst>
              <a:ext uri="{FF2B5EF4-FFF2-40B4-BE49-F238E27FC236}">
                <a16:creationId xmlns:a16="http://schemas.microsoft.com/office/drawing/2014/main" id="{BA06BCC9-5D2D-04DE-8688-9BB9684F3A38}"/>
              </a:ext>
            </a:extLst>
          </p:cNvPr>
          <p:cNvSpPr/>
          <p:nvPr/>
        </p:nvSpPr>
        <p:spPr>
          <a:xfrm>
            <a:off x="8481059" y="200542"/>
            <a:ext cx="548184" cy="3228458"/>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10" name="Rectangle 9">
            <a:extLst>
              <a:ext uri="{FF2B5EF4-FFF2-40B4-BE49-F238E27FC236}">
                <a16:creationId xmlns:a16="http://schemas.microsoft.com/office/drawing/2014/main" id="{2B73D1E5-7C83-7F5E-B8B3-C40073964C41}"/>
              </a:ext>
            </a:extLst>
          </p:cNvPr>
          <p:cNvSpPr/>
          <p:nvPr/>
        </p:nvSpPr>
        <p:spPr>
          <a:xfrm>
            <a:off x="9349739" y="1709302"/>
            <a:ext cx="312421" cy="1719698"/>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11" name="Rectangle 10">
            <a:extLst>
              <a:ext uri="{FF2B5EF4-FFF2-40B4-BE49-F238E27FC236}">
                <a16:creationId xmlns:a16="http://schemas.microsoft.com/office/drawing/2014/main" id="{2BF48E95-7B05-F348-EB4E-EF8FCDA0AE53}"/>
              </a:ext>
            </a:extLst>
          </p:cNvPr>
          <p:cNvSpPr/>
          <p:nvPr/>
        </p:nvSpPr>
        <p:spPr>
          <a:xfrm>
            <a:off x="10183900" y="1234440"/>
            <a:ext cx="312422" cy="2194560"/>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2975375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12AA47A-7E4A-2F92-7C98-06E0949A57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82570-B108-60A6-D308-0388158539AB}"/>
              </a:ext>
            </a:extLst>
          </p:cNvPr>
          <p:cNvSpPr>
            <a:spLocks noGrp="1"/>
          </p:cNvSpPr>
          <p:nvPr>
            <p:ph type="title"/>
          </p:nvPr>
        </p:nvSpPr>
        <p:spPr/>
        <p:txBody>
          <a:bodyPr/>
          <a:lstStyle/>
          <a:p>
            <a:pPr algn="ctr"/>
            <a:r>
              <a:rPr lang="en-US" dirty="0">
                <a:solidFill>
                  <a:schemeClr val="bg1"/>
                </a:solidFill>
              </a:rPr>
              <a:t>Real-time GRB localization in space</a:t>
            </a:r>
            <a:br>
              <a:rPr lang="en-US" dirty="0">
                <a:solidFill>
                  <a:schemeClr val="bg1"/>
                </a:solidFill>
              </a:rPr>
            </a:br>
            <a:r>
              <a:rPr lang="en-US" dirty="0">
                <a:solidFill>
                  <a:schemeClr val="bg1"/>
                </a:solidFill>
              </a:rPr>
              <a:t>(or on a high-altitude balloon)</a:t>
            </a:r>
          </a:p>
        </p:txBody>
      </p:sp>
      <p:sp>
        <p:nvSpPr>
          <p:cNvPr id="4" name="Slide Number Placeholder 3">
            <a:extLst>
              <a:ext uri="{FF2B5EF4-FFF2-40B4-BE49-F238E27FC236}">
                <a16:creationId xmlns:a16="http://schemas.microsoft.com/office/drawing/2014/main" id="{3D344439-10FF-EBCD-4115-BAC81EAB656C}"/>
              </a:ext>
            </a:extLst>
          </p:cNvPr>
          <p:cNvSpPr>
            <a:spLocks noGrp="1"/>
          </p:cNvSpPr>
          <p:nvPr>
            <p:ph type="sldNum" sz="quarter" idx="12"/>
          </p:nvPr>
        </p:nvSpPr>
        <p:spPr/>
        <p:txBody>
          <a:bodyPr/>
          <a:lstStyle/>
          <a:p>
            <a:fld id="{51DD5922-B374-4C29-B160-3B2A2AD243A0}" type="slidenum">
              <a:rPr lang="en-US" smtClean="0">
                <a:solidFill>
                  <a:schemeClr val="bg1"/>
                </a:solidFill>
              </a:rPr>
              <a:t>19</a:t>
            </a:fld>
            <a:endParaRPr lang="en-US">
              <a:solidFill>
                <a:schemeClr val="bg1"/>
              </a:solidFill>
            </a:endParaRPr>
          </a:p>
        </p:txBody>
      </p:sp>
      <p:pic>
        <p:nvPicPr>
          <p:cNvPr id="51" name="Picture 50">
            <a:extLst>
              <a:ext uri="{FF2B5EF4-FFF2-40B4-BE49-F238E27FC236}">
                <a16:creationId xmlns:a16="http://schemas.microsoft.com/office/drawing/2014/main" id="{38D2A506-38D3-327B-BFF8-97E2648BB0A4}"/>
              </a:ext>
            </a:extLst>
          </p:cNvPr>
          <p:cNvPicPr>
            <a:picLocks noChangeAspect="1"/>
          </p:cNvPicPr>
          <p:nvPr/>
        </p:nvPicPr>
        <p:blipFill>
          <a:blip r:embed="rId3"/>
          <a:stretch>
            <a:fillRect/>
          </a:stretch>
        </p:blipFill>
        <p:spPr>
          <a:xfrm>
            <a:off x="552317" y="2004885"/>
            <a:ext cx="11087365" cy="3921353"/>
          </a:xfrm>
          <a:prstGeom prst="rect">
            <a:avLst/>
          </a:prstGeom>
        </p:spPr>
      </p:pic>
    </p:spTree>
    <p:extLst>
      <p:ext uri="{BB962C8B-B14F-4D97-AF65-F5344CB8AC3E}">
        <p14:creationId xmlns:p14="http://schemas.microsoft.com/office/powerpoint/2010/main" val="3599098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D4F51E-1DD6-1864-D596-524747D081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72300" y="-171450"/>
            <a:ext cx="4610098" cy="2305050"/>
          </a:xfrm>
          <a:prstGeom prst="rect">
            <a:avLst/>
          </a:prstGeom>
        </p:spPr>
      </p:pic>
      <p:pic>
        <p:nvPicPr>
          <p:cNvPr id="18" name="Picture 17" descr="A logo of a company&#10;&#10;Description automatically generated">
            <a:extLst>
              <a:ext uri="{FF2B5EF4-FFF2-40B4-BE49-F238E27FC236}">
                <a16:creationId xmlns:a16="http://schemas.microsoft.com/office/drawing/2014/main" id="{76CC768C-B9B4-40BA-F5B0-1427CA656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0589" y="96347"/>
            <a:ext cx="1769456" cy="1769456"/>
          </a:xfrm>
          <a:prstGeom prst="rect">
            <a:avLst/>
          </a:prstGeom>
        </p:spPr>
      </p:pic>
      <p:pic>
        <p:nvPicPr>
          <p:cNvPr id="7" name="Picture 6" descr="A red and yellow explosion in space&#10;&#10;Description automatically generated">
            <a:extLst>
              <a:ext uri="{FF2B5EF4-FFF2-40B4-BE49-F238E27FC236}">
                <a16:creationId xmlns:a16="http://schemas.microsoft.com/office/drawing/2014/main" id="{92E9093A-BE63-A75A-EDDE-EAB36C3AC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5802"/>
            <a:ext cx="12192000" cy="2906395"/>
          </a:xfrm>
          <a:prstGeom prst="rect">
            <a:avLst/>
          </a:prstGeom>
        </p:spPr>
      </p:pic>
      <p:sp>
        <p:nvSpPr>
          <p:cNvPr id="8" name="TextBox 7">
            <a:extLst>
              <a:ext uri="{FF2B5EF4-FFF2-40B4-BE49-F238E27FC236}">
                <a16:creationId xmlns:a16="http://schemas.microsoft.com/office/drawing/2014/main" id="{2771B590-DD52-BE31-44BF-064882001ABD}"/>
              </a:ext>
            </a:extLst>
          </p:cNvPr>
          <p:cNvSpPr txBox="1"/>
          <p:nvPr/>
        </p:nvSpPr>
        <p:spPr>
          <a:xfrm>
            <a:off x="0" y="5899512"/>
            <a:ext cx="12192000" cy="830997"/>
          </a:xfrm>
          <a:prstGeom prst="rect">
            <a:avLst/>
          </a:prstGeom>
          <a:noFill/>
        </p:spPr>
        <p:txBody>
          <a:bodyPr wrap="square" rtlCol="0">
            <a:spAutoFit/>
          </a:bodyPr>
          <a:lstStyle/>
          <a:p>
            <a:pPr algn="ctr"/>
            <a:r>
              <a:rPr lang="en-US" sz="2400">
                <a:solidFill>
                  <a:schemeClr val="bg1"/>
                </a:solidFill>
              </a:rPr>
              <a:t>A “space-based time-domain and multi-messenger program”</a:t>
            </a:r>
          </a:p>
          <a:p>
            <a:pPr algn="ctr"/>
            <a:r>
              <a:rPr lang="en-US" sz="2400">
                <a:solidFill>
                  <a:schemeClr val="bg1"/>
                </a:solidFill>
              </a:rPr>
              <a:t>is a top priority</a:t>
            </a:r>
          </a:p>
        </p:txBody>
      </p:sp>
      <p:pic>
        <p:nvPicPr>
          <p:cNvPr id="10" name="Picture 9" descr="A blue background with white text&#10;&#10;Description automatically generated">
            <a:extLst>
              <a:ext uri="{FF2B5EF4-FFF2-40B4-BE49-F238E27FC236}">
                <a16:creationId xmlns:a16="http://schemas.microsoft.com/office/drawing/2014/main" id="{E66237D5-CC2B-9495-8E40-24F227567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512538" cy="1975802"/>
          </a:xfrm>
          <a:prstGeom prst="rect">
            <a:avLst/>
          </a:prstGeom>
        </p:spPr>
      </p:pic>
      <p:pic>
        <p:nvPicPr>
          <p:cNvPr id="16" name="Picture 15" descr="A picture containing text, transport, wheel&#10;&#10;Description automatically generated">
            <a:extLst>
              <a:ext uri="{FF2B5EF4-FFF2-40B4-BE49-F238E27FC236}">
                <a16:creationId xmlns:a16="http://schemas.microsoft.com/office/drawing/2014/main" id="{6897DFC4-C2C2-1F39-4B59-D2DAE8289D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2856" y="54360"/>
            <a:ext cx="1857375" cy="1867082"/>
          </a:xfrm>
          <a:prstGeom prst="rect">
            <a:avLst/>
          </a:prstGeom>
        </p:spPr>
      </p:pic>
      <p:sp>
        <p:nvSpPr>
          <p:cNvPr id="19" name="TextBox 18">
            <a:extLst>
              <a:ext uri="{FF2B5EF4-FFF2-40B4-BE49-F238E27FC236}">
                <a16:creationId xmlns:a16="http://schemas.microsoft.com/office/drawing/2014/main" id="{A6B6D0E2-F20F-05FD-E695-1761BA469BC5}"/>
              </a:ext>
            </a:extLst>
          </p:cNvPr>
          <p:cNvSpPr txBox="1"/>
          <p:nvPr/>
        </p:nvSpPr>
        <p:spPr>
          <a:xfrm>
            <a:off x="2064639" y="4992196"/>
            <a:ext cx="7454265" cy="954107"/>
          </a:xfrm>
          <a:prstGeom prst="rect">
            <a:avLst/>
          </a:prstGeom>
          <a:noFill/>
        </p:spPr>
        <p:txBody>
          <a:bodyPr wrap="square" rtlCol="0">
            <a:spAutoFit/>
          </a:bodyPr>
          <a:lstStyle/>
          <a:p>
            <a:pPr algn="ctr"/>
            <a:r>
              <a:rPr lang="en-US" sz="2800">
                <a:solidFill>
                  <a:schemeClr val="bg1"/>
                </a:solidFill>
              </a:rPr>
              <a:t>Pathways to Discovery in Astronomy and Astrophysics for the 2020s</a:t>
            </a:r>
          </a:p>
        </p:txBody>
      </p:sp>
      <p:sp>
        <p:nvSpPr>
          <p:cNvPr id="20" name="TextBox 19">
            <a:extLst>
              <a:ext uri="{FF2B5EF4-FFF2-40B4-BE49-F238E27FC236}">
                <a16:creationId xmlns:a16="http://schemas.microsoft.com/office/drawing/2014/main" id="{A793C7EF-58C9-44F8-3946-232406EF94EB}"/>
              </a:ext>
            </a:extLst>
          </p:cNvPr>
          <p:cNvSpPr txBox="1"/>
          <p:nvPr/>
        </p:nvSpPr>
        <p:spPr>
          <a:xfrm>
            <a:off x="2064638" y="5184244"/>
            <a:ext cx="7454265" cy="523220"/>
          </a:xfrm>
          <a:prstGeom prst="rect">
            <a:avLst/>
          </a:prstGeom>
          <a:noFill/>
        </p:spPr>
        <p:txBody>
          <a:bodyPr wrap="square" rtlCol="0">
            <a:spAutoFit/>
          </a:bodyPr>
          <a:lstStyle/>
          <a:p>
            <a:pPr algn="ctr"/>
            <a:r>
              <a:rPr lang="en-US" sz="2800">
                <a:solidFill>
                  <a:schemeClr val="bg1"/>
                </a:solidFill>
              </a:rPr>
              <a:t>ASTRO2020 Decadal Survey</a:t>
            </a:r>
          </a:p>
        </p:txBody>
      </p:sp>
      <p:sp>
        <p:nvSpPr>
          <p:cNvPr id="21" name="Slide Number Placeholder 20">
            <a:extLst>
              <a:ext uri="{FF2B5EF4-FFF2-40B4-BE49-F238E27FC236}">
                <a16:creationId xmlns:a16="http://schemas.microsoft.com/office/drawing/2014/main" id="{4B731654-FFD5-36F9-9A45-B9204FA3C7D9}"/>
              </a:ext>
            </a:extLst>
          </p:cNvPr>
          <p:cNvSpPr>
            <a:spLocks noGrp="1"/>
          </p:cNvSpPr>
          <p:nvPr>
            <p:ph type="sldNum" sz="quarter" idx="12"/>
          </p:nvPr>
        </p:nvSpPr>
        <p:spPr/>
        <p:txBody>
          <a:bodyPr/>
          <a:lstStyle/>
          <a:p>
            <a:fld id="{51DD5922-B374-4C29-B160-3B2A2AD243A0}" type="slidenum">
              <a:rPr lang="en-US" smtClean="0">
                <a:solidFill>
                  <a:schemeClr val="bg1"/>
                </a:solidFill>
              </a:rPr>
              <a:t>2</a:t>
            </a:fld>
            <a:endParaRPr lang="en-US">
              <a:solidFill>
                <a:schemeClr val="bg1"/>
              </a:solidFill>
            </a:endParaRPr>
          </a:p>
        </p:txBody>
      </p:sp>
    </p:spTree>
    <p:extLst>
      <p:ext uri="{BB962C8B-B14F-4D97-AF65-F5344CB8AC3E}">
        <p14:creationId xmlns:p14="http://schemas.microsoft.com/office/powerpoint/2010/main" val="375569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18CEA1D-3CE2-9439-5F17-93360BA24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66A76-CB3F-15E9-50AE-29B7CDD685A6}"/>
              </a:ext>
            </a:extLst>
          </p:cNvPr>
          <p:cNvSpPr>
            <a:spLocks noGrp="1"/>
          </p:cNvSpPr>
          <p:nvPr>
            <p:ph type="title"/>
          </p:nvPr>
        </p:nvSpPr>
        <p:spPr/>
        <p:txBody>
          <a:bodyPr>
            <a:normAutofit/>
          </a:bodyPr>
          <a:lstStyle/>
          <a:p>
            <a:pPr algn="ctr"/>
            <a:r>
              <a:rPr lang="en-US" dirty="0">
                <a:solidFill>
                  <a:schemeClr val="bg1"/>
                </a:solidFill>
              </a:rPr>
              <a:t>Real-time GRB localization in space</a:t>
            </a:r>
            <a:br>
              <a:rPr lang="en-US" dirty="0">
                <a:solidFill>
                  <a:schemeClr val="bg1"/>
                </a:solidFill>
              </a:rPr>
            </a:br>
            <a:r>
              <a:rPr lang="en-US" dirty="0">
                <a:solidFill>
                  <a:schemeClr val="bg1"/>
                </a:solidFill>
              </a:rPr>
              <a:t>(or on a high-altitude balloon)</a:t>
            </a:r>
          </a:p>
        </p:txBody>
      </p:sp>
      <p:sp>
        <p:nvSpPr>
          <p:cNvPr id="4" name="Slide Number Placeholder 3">
            <a:extLst>
              <a:ext uri="{FF2B5EF4-FFF2-40B4-BE49-F238E27FC236}">
                <a16:creationId xmlns:a16="http://schemas.microsoft.com/office/drawing/2014/main" id="{383FF4AC-97A4-CF29-065B-3157EF05FF77}"/>
              </a:ext>
            </a:extLst>
          </p:cNvPr>
          <p:cNvSpPr>
            <a:spLocks noGrp="1"/>
          </p:cNvSpPr>
          <p:nvPr>
            <p:ph type="sldNum" sz="quarter" idx="12"/>
          </p:nvPr>
        </p:nvSpPr>
        <p:spPr/>
        <p:txBody>
          <a:bodyPr/>
          <a:lstStyle/>
          <a:p>
            <a:fld id="{51DD5922-B374-4C29-B160-3B2A2AD243A0}" type="slidenum">
              <a:rPr lang="en-US" smtClean="0">
                <a:solidFill>
                  <a:schemeClr val="bg1"/>
                </a:solidFill>
              </a:rPr>
              <a:t>20</a:t>
            </a:fld>
            <a:endParaRPr lang="en-US">
              <a:solidFill>
                <a:schemeClr val="bg1"/>
              </a:solidFill>
            </a:endParaRPr>
          </a:p>
        </p:txBody>
      </p:sp>
      <p:pic>
        <p:nvPicPr>
          <p:cNvPr id="3" name="Picture 2">
            <a:extLst>
              <a:ext uri="{FF2B5EF4-FFF2-40B4-BE49-F238E27FC236}">
                <a16:creationId xmlns:a16="http://schemas.microsoft.com/office/drawing/2014/main" id="{CC79FCC7-D644-261E-57AB-E7BB1F30BCF7}"/>
              </a:ext>
            </a:extLst>
          </p:cNvPr>
          <p:cNvPicPr>
            <a:picLocks noChangeAspect="1"/>
          </p:cNvPicPr>
          <p:nvPr/>
        </p:nvPicPr>
        <p:blipFill>
          <a:blip r:embed="rId3"/>
          <a:srcRect l="33269" r="28783" b="58560"/>
          <a:stretch/>
        </p:blipFill>
        <p:spPr>
          <a:xfrm>
            <a:off x="2699052" y="2086418"/>
            <a:ext cx="8610601" cy="3325559"/>
          </a:xfrm>
          <a:prstGeom prst="rect">
            <a:avLst/>
          </a:prstGeom>
        </p:spPr>
      </p:pic>
    </p:spTree>
    <p:extLst>
      <p:ext uri="{BB962C8B-B14F-4D97-AF65-F5344CB8AC3E}">
        <p14:creationId xmlns:p14="http://schemas.microsoft.com/office/powerpoint/2010/main" val="2194784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56E0A4-56EE-6260-2524-24FA490E6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C6647A-6B27-9334-44DD-008D18C64929}"/>
              </a:ext>
            </a:extLst>
          </p:cNvPr>
          <p:cNvSpPr>
            <a:spLocks noGrp="1"/>
          </p:cNvSpPr>
          <p:nvPr>
            <p:ph type="title"/>
          </p:nvPr>
        </p:nvSpPr>
        <p:spPr/>
        <p:txBody>
          <a:bodyPr/>
          <a:lstStyle/>
          <a:p>
            <a:pPr algn="ctr"/>
            <a:r>
              <a:rPr lang="en-US" dirty="0">
                <a:solidFill>
                  <a:schemeClr val="bg1"/>
                </a:solidFill>
              </a:rPr>
              <a:t>Open Challenge: Data to CPU</a:t>
            </a:r>
          </a:p>
        </p:txBody>
      </p:sp>
      <p:sp>
        <p:nvSpPr>
          <p:cNvPr id="4" name="Slide Number Placeholder 3">
            <a:extLst>
              <a:ext uri="{FF2B5EF4-FFF2-40B4-BE49-F238E27FC236}">
                <a16:creationId xmlns:a16="http://schemas.microsoft.com/office/drawing/2014/main" id="{0BF24E9D-E301-9216-DE7A-0E366BCB67C8}"/>
              </a:ext>
            </a:extLst>
          </p:cNvPr>
          <p:cNvSpPr>
            <a:spLocks noGrp="1"/>
          </p:cNvSpPr>
          <p:nvPr>
            <p:ph type="sldNum" sz="quarter" idx="12"/>
          </p:nvPr>
        </p:nvSpPr>
        <p:spPr/>
        <p:txBody>
          <a:bodyPr/>
          <a:lstStyle/>
          <a:p>
            <a:fld id="{51DD5922-B374-4C29-B160-3B2A2AD243A0}" type="slidenum">
              <a:rPr lang="en-US" smtClean="0">
                <a:solidFill>
                  <a:schemeClr val="bg1"/>
                </a:solidFill>
              </a:rPr>
              <a:t>21</a:t>
            </a:fld>
            <a:endParaRPr lang="en-US">
              <a:solidFill>
                <a:schemeClr val="bg1"/>
              </a:solidFill>
            </a:endParaRPr>
          </a:p>
        </p:txBody>
      </p:sp>
      <p:pic>
        <p:nvPicPr>
          <p:cNvPr id="3" name="Picture 2">
            <a:extLst>
              <a:ext uri="{FF2B5EF4-FFF2-40B4-BE49-F238E27FC236}">
                <a16:creationId xmlns:a16="http://schemas.microsoft.com/office/drawing/2014/main" id="{4D1AA6DC-2554-FE28-D712-34839ED5B093}"/>
              </a:ext>
            </a:extLst>
          </p:cNvPr>
          <p:cNvPicPr>
            <a:picLocks noChangeAspect="1"/>
          </p:cNvPicPr>
          <p:nvPr/>
        </p:nvPicPr>
        <p:blipFill>
          <a:blip r:embed="rId3"/>
          <a:srcRect l="33269" r="28783" b="58560"/>
          <a:stretch/>
        </p:blipFill>
        <p:spPr>
          <a:xfrm>
            <a:off x="2699052" y="2086418"/>
            <a:ext cx="8610601" cy="3325559"/>
          </a:xfrm>
          <a:prstGeom prst="rect">
            <a:avLst/>
          </a:prstGeom>
        </p:spPr>
      </p:pic>
      <p:sp>
        <p:nvSpPr>
          <p:cNvPr id="5" name="TextBox 4">
            <a:extLst>
              <a:ext uri="{FF2B5EF4-FFF2-40B4-BE49-F238E27FC236}">
                <a16:creationId xmlns:a16="http://schemas.microsoft.com/office/drawing/2014/main" id="{CF867295-1C2F-D400-DC47-DBBA5F5F8582}"/>
              </a:ext>
            </a:extLst>
          </p:cNvPr>
          <p:cNvSpPr txBox="1"/>
          <p:nvPr/>
        </p:nvSpPr>
        <p:spPr>
          <a:xfrm>
            <a:off x="162906" y="2964367"/>
            <a:ext cx="1959127" cy="1569660"/>
          </a:xfrm>
          <a:prstGeom prst="rect">
            <a:avLst/>
          </a:prstGeom>
          <a:noFill/>
        </p:spPr>
        <p:txBody>
          <a:bodyPr wrap="none" rtlCol="0">
            <a:spAutoFit/>
          </a:bodyPr>
          <a:lstStyle/>
          <a:p>
            <a:pPr algn="ctr"/>
            <a:r>
              <a:rPr lang="en-US" sz="4800" dirty="0">
                <a:solidFill>
                  <a:schemeClr val="accent6"/>
                </a:solidFill>
              </a:rPr>
              <a:t>ADAPT</a:t>
            </a:r>
          </a:p>
          <a:p>
            <a:pPr algn="ctr"/>
            <a:r>
              <a:rPr lang="en-US" sz="4800" dirty="0">
                <a:solidFill>
                  <a:schemeClr val="accent6"/>
                </a:solidFill>
              </a:rPr>
              <a:t>x13</a:t>
            </a:r>
          </a:p>
        </p:txBody>
      </p:sp>
      <p:sp>
        <p:nvSpPr>
          <p:cNvPr id="6" name="Left Brace 5">
            <a:extLst>
              <a:ext uri="{FF2B5EF4-FFF2-40B4-BE49-F238E27FC236}">
                <a16:creationId xmlns:a16="http://schemas.microsoft.com/office/drawing/2014/main" id="{671513C0-1D37-CD65-BC10-2CDAB834C541}"/>
              </a:ext>
            </a:extLst>
          </p:cNvPr>
          <p:cNvSpPr/>
          <p:nvPr/>
        </p:nvSpPr>
        <p:spPr>
          <a:xfrm>
            <a:off x="2122033" y="1886521"/>
            <a:ext cx="788807" cy="3725355"/>
          </a:xfrm>
          <a:prstGeom prst="leftBrace">
            <a:avLst>
              <a:gd name="adj1" fmla="val 54702"/>
              <a:gd name="adj2" fmla="val 50000"/>
            </a:avLst>
          </a:prstGeom>
          <a:ln w="76200">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43200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F91892-235B-3F0A-30F4-42D2960AE7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DF36D-474A-7773-6F91-8951ECDE94EB}"/>
              </a:ext>
            </a:extLst>
          </p:cNvPr>
          <p:cNvSpPr>
            <a:spLocks noGrp="1"/>
          </p:cNvSpPr>
          <p:nvPr>
            <p:ph type="title"/>
          </p:nvPr>
        </p:nvSpPr>
        <p:spPr/>
        <p:txBody>
          <a:bodyPr/>
          <a:lstStyle/>
          <a:p>
            <a:pPr algn="ctr"/>
            <a:r>
              <a:rPr lang="en-US" dirty="0">
                <a:solidFill>
                  <a:schemeClr val="bg1"/>
                </a:solidFill>
              </a:rPr>
              <a:t>Open Challenge: Data to CPU</a:t>
            </a:r>
          </a:p>
        </p:txBody>
      </p:sp>
      <p:sp>
        <p:nvSpPr>
          <p:cNvPr id="4" name="Slide Number Placeholder 3">
            <a:extLst>
              <a:ext uri="{FF2B5EF4-FFF2-40B4-BE49-F238E27FC236}">
                <a16:creationId xmlns:a16="http://schemas.microsoft.com/office/drawing/2014/main" id="{9EAA39BB-8E18-C12D-05C0-4AC0E32284A5}"/>
              </a:ext>
            </a:extLst>
          </p:cNvPr>
          <p:cNvSpPr>
            <a:spLocks noGrp="1"/>
          </p:cNvSpPr>
          <p:nvPr>
            <p:ph type="sldNum" sz="quarter" idx="12"/>
          </p:nvPr>
        </p:nvSpPr>
        <p:spPr/>
        <p:txBody>
          <a:bodyPr/>
          <a:lstStyle/>
          <a:p>
            <a:fld id="{51DD5922-B374-4C29-B160-3B2A2AD243A0}" type="slidenum">
              <a:rPr lang="en-US" smtClean="0">
                <a:solidFill>
                  <a:schemeClr val="bg1"/>
                </a:solidFill>
              </a:rPr>
              <a:t>22</a:t>
            </a:fld>
            <a:endParaRPr lang="en-US">
              <a:solidFill>
                <a:schemeClr val="bg1"/>
              </a:solidFill>
            </a:endParaRPr>
          </a:p>
        </p:txBody>
      </p:sp>
      <p:pic>
        <p:nvPicPr>
          <p:cNvPr id="3" name="Picture 2">
            <a:extLst>
              <a:ext uri="{FF2B5EF4-FFF2-40B4-BE49-F238E27FC236}">
                <a16:creationId xmlns:a16="http://schemas.microsoft.com/office/drawing/2014/main" id="{5DF02C7C-5D77-B576-C5EE-F824211908B3}"/>
              </a:ext>
            </a:extLst>
          </p:cNvPr>
          <p:cNvPicPr>
            <a:picLocks noChangeAspect="1"/>
          </p:cNvPicPr>
          <p:nvPr/>
        </p:nvPicPr>
        <p:blipFill>
          <a:blip r:embed="rId3"/>
          <a:srcRect l="33269" r="28783" b="58560"/>
          <a:stretch/>
        </p:blipFill>
        <p:spPr>
          <a:xfrm>
            <a:off x="2699052" y="2086418"/>
            <a:ext cx="8610601" cy="3325559"/>
          </a:xfrm>
          <a:prstGeom prst="rect">
            <a:avLst/>
          </a:prstGeom>
        </p:spPr>
      </p:pic>
      <p:sp>
        <p:nvSpPr>
          <p:cNvPr id="5" name="TextBox 4">
            <a:extLst>
              <a:ext uri="{FF2B5EF4-FFF2-40B4-BE49-F238E27FC236}">
                <a16:creationId xmlns:a16="http://schemas.microsoft.com/office/drawing/2014/main" id="{8E602467-C199-1FE8-8580-E0006EA61B52}"/>
              </a:ext>
            </a:extLst>
          </p:cNvPr>
          <p:cNvSpPr txBox="1"/>
          <p:nvPr/>
        </p:nvSpPr>
        <p:spPr>
          <a:xfrm>
            <a:off x="396913" y="2964367"/>
            <a:ext cx="1491114" cy="1569660"/>
          </a:xfrm>
          <a:prstGeom prst="rect">
            <a:avLst/>
          </a:prstGeom>
          <a:noFill/>
        </p:spPr>
        <p:txBody>
          <a:bodyPr wrap="none" rtlCol="0">
            <a:spAutoFit/>
          </a:bodyPr>
          <a:lstStyle/>
          <a:p>
            <a:pPr algn="ctr"/>
            <a:r>
              <a:rPr lang="en-US" sz="4800" dirty="0">
                <a:solidFill>
                  <a:schemeClr val="accent6"/>
                </a:solidFill>
              </a:rPr>
              <a:t>APT</a:t>
            </a:r>
          </a:p>
          <a:p>
            <a:pPr algn="ctr"/>
            <a:r>
              <a:rPr lang="en-US" sz="4800" dirty="0">
                <a:solidFill>
                  <a:schemeClr val="accent6"/>
                </a:solidFill>
              </a:rPr>
              <a:t>X60?</a:t>
            </a:r>
          </a:p>
        </p:txBody>
      </p:sp>
      <p:sp>
        <p:nvSpPr>
          <p:cNvPr id="6" name="Left Brace 5">
            <a:extLst>
              <a:ext uri="{FF2B5EF4-FFF2-40B4-BE49-F238E27FC236}">
                <a16:creationId xmlns:a16="http://schemas.microsoft.com/office/drawing/2014/main" id="{D16D00E1-8BE4-445D-6924-048C58F3B4C8}"/>
              </a:ext>
            </a:extLst>
          </p:cNvPr>
          <p:cNvSpPr/>
          <p:nvPr/>
        </p:nvSpPr>
        <p:spPr>
          <a:xfrm>
            <a:off x="2122033" y="1886521"/>
            <a:ext cx="788807" cy="3725355"/>
          </a:xfrm>
          <a:prstGeom prst="leftBrace">
            <a:avLst>
              <a:gd name="adj1" fmla="val 54702"/>
              <a:gd name="adj2" fmla="val 50000"/>
            </a:avLst>
          </a:prstGeom>
          <a:ln w="76200">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2D870F0-74F6-0240-F36B-A7C827B3AA42}"/>
              </a:ext>
            </a:extLst>
          </p:cNvPr>
          <p:cNvCxnSpPr>
            <a:cxnSpLocks/>
          </p:cNvCxnSpPr>
          <p:nvPr/>
        </p:nvCxnSpPr>
        <p:spPr>
          <a:xfrm flipH="1">
            <a:off x="6964679" y="4191000"/>
            <a:ext cx="1" cy="1220977"/>
          </a:xfrm>
          <a:prstGeom prst="straightConnector1">
            <a:avLst/>
          </a:prstGeom>
          <a:ln w="762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0" name="Multiplication Sign 9">
            <a:extLst>
              <a:ext uri="{FF2B5EF4-FFF2-40B4-BE49-F238E27FC236}">
                <a16:creationId xmlns:a16="http://schemas.microsoft.com/office/drawing/2014/main" id="{A0D18174-1A2C-A652-49F8-CAEBD5E372FF}"/>
              </a:ext>
            </a:extLst>
          </p:cNvPr>
          <p:cNvSpPr/>
          <p:nvPr/>
        </p:nvSpPr>
        <p:spPr>
          <a:xfrm>
            <a:off x="6332220" y="3116737"/>
            <a:ext cx="1264920" cy="126492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D08A290-F081-FA5F-584D-C20CBF77CE4C}"/>
              </a:ext>
            </a:extLst>
          </p:cNvPr>
          <p:cNvSpPr txBox="1"/>
          <p:nvPr/>
        </p:nvSpPr>
        <p:spPr>
          <a:xfrm>
            <a:off x="6633499" y="5292546"/>
            <a:ext cx="662361" cy="1200329"/>
          </a:xfrm>
          <a:prstGeom prst="rect">
            <a:avLst/>
          </a:prstGeom>
          <a:noFill/>
        </p:spPr>
        <p:txBody>
          <a:bodyPr wrap="none" rtlCol="0">
            <a:spAutoFit/>
          </a:bodyPr>
          <a:lstStyle/>
          <a:p>
            <a:r>
              <a:rPr lang="en-US" sz="7200" b="1" dirty="0">
                <a:solidFill>
                  <a:schemeClr val="accent5"/>
                </a:solidFill>
              </a:rPr>
              <a:t>?</a:t>
            </a:r>
          </a:p>
        </p:txBody>
      </p:sp>
    </p:spTree>
    <p:extLst>
      <p:ext uri="{BB962C8B-B14F-4D97-AF65-F5344CB8AC3E}">
        <p14:creationId xmlns:p14="http://schemas.microsoft.com/office/powerpoint/2010/main" val="560567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C32F0FE-5D6B-A730-C754-E99EF93E1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FA017-0828-1443-083B-11CF89D792EC}"/>
              </a:ext>
            </a:extLst>
          </p:cNvPr>
          <p:cNvSpPr>
            <a:spLocks noGrp="1"/>
          </p:cNvSpPr>
          <p:nvPr>
            <p:ph type="title"/>
          </p:nvPr>
        </p:nvSpPr>
        <p:spPr/>
        <p:txBody>
          <a:bodyPr/>
          <a:lstStyle/>
          <a:p>
            <a:pPr algn="ctr"/>
            <a:r>
              <a:rPr lang="en-US" dirty="0">
                <a:solidFill>
                  <a:schemeClr val="bg1"/>
                </a:solidFill>
              </a:rPr>
              <a:t>Real-time GRB localization in space</a:t>
            </a:r>
            <a:br>
              <a:rPr lang="en-US" dirty="0">
                <a:solidFill>
                  <a:schemeClr val="bg1"/>
                </a:solidFill>
              </a:rPr>
            </a:br>
            <a:r>
              <a:rPr lang="en-US" dirty="0">
                <a:solidFill>
                  <a:schemeClr val="bg1"/>
                </a:solidFill>
              </a:rPr>
              <a:t>(or on a high-altitude balloon)</a:t>
            </a:r>
          </a:p>
        </p:txBody>
      </p:sp>
      <p:sp>
        <p:nvSpPr>
          <p:cNvPr id="4" name="Slide Number Placeholder 3">
            <a:extLst>
              <a:ext uri="{FF2B5EF4-FFF2-40B4-BE49-F238E27FC236}">
                <a16:creationId xmlns:a16="http://schemas.microsoft.com/office/drawing/2014/main" id="{1837ED08-7271-103E-894D-CC7871E30384}"/>
              </a:ext>
            </a:extLst>
          </p:cNvPr>
          <p:cNvSpPr>
            <a:spLocks noGrp="1"/>
          </p:cNvSpPr>
          <p:nvPr>
            <p:ph type="sldNum" sz="quarter" idx="12"/>
          </p:nvPr>
        </p:nvSpPr>
        <p:spPr/>
        <p:txBody>
          <a:bodyPr/>
          <a:lstStyle/>
          <a:p>
            <a:fld id="{51DD5922-B374-4C29-B160-3B2A2AD243A0}" type="slidenum">
              <a:rPr lang="en-US" smtClean="0">
                <a:solidFill>
                  <a:schemeClr val="bg1"/>
                </a:solidFill>
              </a:rPr>
              <a:t>23</a:t>
            </a:fld>
            <a:endParaRPr lang="en-US">
              <a:solidFill>
                <a:schemeClr val="bg1"/>
              </a:solidFill>
            </a:endParaRPr>
          </a:p>
        </p:txBody>
      </p:sp>
      <p:pic>
        <p:nvPicPr>
          <p:cNvPr id="51" name="Picture 50">
            <a:extLst>
              <a:ext uri="{FF2B5EF4-FFF2-40B4-BE49-F238E27FC236}">
                <a16:creationId xmlns:a16="http://schemas.microsoft.com/office/drawing/2014/main" id="{8050A9B5-373E-5A08-25FA-BDB9478FE505}"/>
              </a:ext>
            </a:extLst>
          </p:cNvPr>
          <p:cNvPicPr>
            <a:picLocks noChangeAspect="1"/>
          </p:cNvPicPr>
          <p:nvPr/>
        </p:nvPicPr>
        <p:blipFill>
          <a:blip r:embed="rId3"/>
          <a:stretch>
            <a:fillRect/>
          </a:stretch>
        </p:blipFill>
        <p:spPr>
          <a:xfrm>
            <a:off x="552317" y="2004885"/>
            <a:ext cx="11087365" cy="3921353"/>
          </a:xfrm>
          <a:prstGeom prst="rect">
            <a:avLst/>
          </a:prstGeom>
        </p:spPr>
      </p:pic>
    </p:spTree>
    <p:extLst>
      <p:ext uri="{BB962C8B-B14F-4D97-AF65-F5344CB8AC3E}">
        <p14:creationId xmlns:p14="http://schemas.microsoft.com/office/powerpoint/2010/main" val="1624606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683C17-DE62-F586-5F0E-F51A5A84C2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51923-8695-C484-35DB-0D15D08C2B2F}"/>
              </a:ext>
            </a:extLst>
          </p:cNvPr>
          <p:cNvSpPr>
            <a:spLocks noGrp="1"/>
          </p:cNvSpPr>
          <p:nvPr>
            <p:ph type="title"/>
          </p:nvPr>
        </p:nvSpPr>
        <p:spPr/>
        <p:txBody>
          <a:bodyPr/>
          <a:lstStyle/>
          <a:p>
            <a:pPr algn="ctr"/>
            <a:r>
              <a:rPr lang="en-US" dirty="0">
                <a:solidFill>
                  <a:schemeClr val="bg1"/>
                </a:solidFill>
              </a:rPr>
              <a:t>Real-time GRB localization in space</a:t>
            </a:r>
            <a:br>
              <a:rPr lang="en-US" dirty="0">
                <a:solidFill>
                  <a:schemeClr val="bg1"/>
                </a:solidFill>
              </a:rPr>
            </a:br>
            <a:r>
              <a:rPr lang="en-US" dirty="0">
                <a:solidFill>
                  <a:schemeClr val="bg1"/>
                </a:solidFill>
              </a:rPr>
              <a:t>(or on a high-altitude balloon)</a:t>
            </a:r>
          </a:p>
        </p:txBody>
      </p:sp>
      <p:sp>
        <p:nvSpPr>
          <p:cNvPr id="4" name="Slide Number Placeholder 3">
            <a:extLst>
              <a:ext uri="{FF2B5EF4-FFF2-40B4-BE49-F238E27FC236}">
                <a16:creationId xmlns:a16="http://schemas.microsoft.com/office/drawing/2014/main" id="{14B40D95-BFA8-C8F5-9BA2-5ED86A3664D5}"/>
              </a:ext>
            </a:extLst>
          </p:cNvPr>
          <p:cNvSpPr>
            <a:spLocks noGrp="1"/>
          </p:cNvSpPr>
          <p:nvPr>
            <p:ph type="sldNum" sz="quarter" idx="12"/>
          </p:nvPr>
        </p:nvSpPr>
        <p:spPr/>
        <p:txBody>
          <a:bodyPr/>
          <a:lstStyle/>
          <a:p>
            <a:fld id="{51DD5922-B374-4C29-B160-3B2A2AD243A0}" type="slidenum">
              <a:rPr lang="en-US" smtClean="0">
                <a:solidFill>
                  <a:schemeClr val="bg1"/>
                </a:solidFill>
              </a:rPr>
              <a:t>24</a:t>
            </a:fld>
            <a:endParaRPr lang="en-US">
              <a:solidFill>
                <a:schemeClr val="bg1"/>
              </a:solidFill>
            </a:endParaRPr>
          </a:p>
        </p:txBody>
      </p:sp>
      <p:pic>
        <p:nvPicPr>
          <p:cNvPr id="51" name="Picture 50">
            <a:extLst>
              <a:ext uri="{FF2B5EF4-FFF2-40B4-BE49-F238E27FC236}">
                <a16:creationId xmlns:a16="http://schemas.microsoft.com/office/drawing/2014/main" id="{3E61E131-0DB0-0B4E-71FF-25D110742737}"/>
              </a:ext>
            </a:extLst>
          </p:cNvPr>
          <p:cNvPicPr>
            <a:picLocks noChangeAspect="1"/>
          </p:cNvPicPr>
          <p:nvPr/>
        </p:nvPicPr>
        <p:blipFill>
          <a:blip r:embed="rId3"/>
          <a:srcRect l="79552" t="53417"/>
          <a:stretch/>
        </p:blipFill>
        <p:spPr>
          <a:xfrm>
            <a:off x="4160520" y="2125525"/>
            <a:ext cx="4735962" cy="3815953"/>
          </a:xfrm>
          <a:prstGeom prst="rect">
            <a:avLst/>
          </a:prstGeom>
        </p:spPr>
      </p:pic>
    </p:spTree>
    <p:extLst>
      <p:ext uri="{BB962C8B-B14F-4D97-AF65-F5344CB8AC3E}">
        <p14:creationId xmlns:p14="http://schemas.microsoft.com/office/powerpoint/2010/main" val="1119385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C787526-8DD2-8979-582C-2E857BCCF1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B1082-8F97-2A8E-49EC-F17B87FA5F42}"/>
              </a:ext>
            </a:extLst>
          </p:cNvPr>
          <p:cNvSpPr>
            <a:spLocks noGrp="1"/>
          </p:cNvSpPr>
          <p:nvPr>
            <p:ph type="title"/>
          </p:nvPr>
        </p:nvSpPr>
        <p:spPr/>
        <p:txBody>
          <a:bodyPr/>
          <a:lstStyle/>
          <a:p>
            <a:pPr algn="ctr"/>
            <a:r>
              <a:rPr lang="en-US" dirty="0">
                <a:solidFill>
                  <a:schemeClr val="accent5"/>
                </a:solidFill>
              </a:rPr>
              <a:t>Existing Statistical Approaches may be Supplemented with ML/DNN</a:t>
            </a:r>
          </a:p>
        </p:txBody>
      </p:sp>
      <p:sp>
        <p:nvSpPr>
          <p:cNvPr id="4" name="Slide Number Placeholder 3">
            <a:extLst>
              <a:ext uri="{FF2B5EF4-FFF2-40B4-BE49-F238E27FC236}">
                <a16:creationId xmlns:a16="http://schemas.microsoft.com/office/drawing/2014/main" id="{79B8D51E-4F90-33FA-E058-D8785ADEAC32}"/>
              </a:ext>
            </a:extLst>
          </p:cNvPr>
          <p:cNvSpPr>
            <a:spLocks noGrp="1"/>
          </p:cNvSpPr>
          <p:nvPr>
            <p:ph type="sldNum" sz="quarter" idx="12"/>
          </p:nvPr>
        </p:nvSpPr>
        <p:spPr/>
        <p:txBody>
          <a:bodyPr/>
          <a:lstStyle/>
          <a:p>
            <a:fld id="{51DD5922-B374-4C29-B160-3B2A2AD243A0}" type="slidenum">
              <a:rPr lang="en-US" smtClean="0">
                <a:solidFill>
                  <a:schemeClr val="bg1"/>
                </a:solidFill>
              </a:rPr>
              <a:t>25</a:t>
            </a:fld>
            <a:endParaRPr lang="en-US">
              <a:solidFill>
                <a:schemeClr val="bg1"/>
              </a:solidFill>
            </a:endParaRPr>
          </a:p>
        </p:txBody>
      </p:sp>
      <p:pic>
        <p:nvPicPr>
          <p:cNvPr id="5" name="Picture 4">
            <a:extLst>
              <a:ext uri="{FF2B5EF4-FFF2-40B4-BE49-F238E27FC236}">
                <a16:creationId xmlns:a16="http://schemas.microsoft.com/office/drawing/2014/main" id="{92841EF4-01A6-DE3A-1B11-044D2A888295}"/>
              </a:ext>
            </a:extLst>
          </p:cNvPr>
          <p:cNvPicPr>
            <a:picLocks noChangeAspect="1"/>
          </p:cNvPicPr>
          <p:nvPr/>
        </p:nvPicPr>
        <p:blipFill>
          <a:blip r:embed="rId3"/>
          <a:stretch>
            <a:fillRect/>
          </a:stretch>
        </p:blipFill>
        <p:spPr>
          <a:xfrm>
            <a:off x="2457238" y="1777073"/>
            <a:ext cx="7277524" cy="4944402"/>
          </a:xfrm>
          <a:prstGeom prst="rect">
            <a:avLst/>
          </a:prstGeom>
        </p:spPr>
      </p:pic>
    </p:spTree>
    <p:extLst>
      <p:ext uri="{BB962C8B-B14F-4D97-AF65-F5344CB8AC3E}">
        <p14:creationId xmlns:p14="http://schemas.microsoft.com/office/powerpoint/2010/main" val="1664252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0C9CAC0-F6E5-479B-9926-A336FE9B4D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ECD23-6991-8AE9-B72A-E63307425595}"/>
              </a:ext>
            </a:extLst>
          </p:cNvPr>
          <p:cNvSpPr>
            <a:spLocks noGrp="1"/>
          </p:cNvSpPr>
          <p:nvPr>
            <p:ph type="title"/>
          </p:nvPr>
        </p:nvSpPr>
        <p:spPr>
          <a:xfrm>
            <a:off x="1084951" y="1398758"/>
            <a:ext cx="4124219" cy="1325563"/>
          </a:xfrm>
        </p:spPr>
        <p:txBody>
          <a:bodyPr>
            <a:normAutofit fontScale="90000"/>
          </a:bodyPr>
          <a:lstStyle/>
          <a:p>
            <a:pPr algn="ctr"/>
            <a:r>
              <a:rPr lang="en-US" dirty="0">
                <a:solidFill>
                  <a:schemeClr val="accent5"/>
                </a:solidFill>
              </a:rPr>
              <a:t>Existing Statistical Approaches may be Supplemented with ML/DNN</a:t>
            </a:r>
          </a:p>
        </p:txBody>
      </p:sp>
      <p:sp>
        <p:nvSpPr>
          <p:cNvPr id="4" name="Slide Number Placeholder 3">
            <a:extLst>
              <a:ext uri="{FF2B5EF4-FFF2-40B4-BE49-F238E27FC236}">
                <a16:creationId xmlns:a16="http://schemas.microsoft.com/office/drawing/2014/main" id="{D661B1CE-6BF2-FF5E-8F3B-00928D4FD705}"/>
              </a:ext>
            </a:extLst>
          </p:cNvPr>
          <p:cNvSpPr>
            <a:spLocks noGrp="1"/>
          </p:cNvSpPr>
          <p:nvPr>
            <p:ph type="sldNum" sz="quarter" idx="12"/>
          </p:nvPr>
        </p:nvSpPr>
        <p:spPr/>
        <p:txBody>
          <a:bodyPr/>
          <a:lstStyle/>
          <a:p>
            <a:fld id="{51DD5922-B374-4C29-B160-3B2A2AD243A0}" type="slidenum">
              <a:rPr lang="en-US" smtClean="0">
                <a:solidFill>
                  <a:schemeClr val="bg1"/>
                </a:solidFill>
              </a:rPr>
              <a:t>26</a:t>
            </a:fld>
            <a:endParaRPr lang="en-US">
              <a:solidFill>
                <a:schemeClr val="bg1"/>
              </a:solidFill>
            </a:endParaRPr>
          </a:p>
        </p:txBody>
      </p:sp>
      <p:pic>
        <p:nvPicPr>
          <p:cNvPr id="5" name="Picture 4">
            <a:extLst>
              <a:ext uri="{FF2B5EF4-FFF2-40B4-BE49-F238E27FC236}">
                <a16:creationId xmlns:a16="http://schemas.microsoft.com/office/drawing/2014/main" id="{50837620-E73A-3B9C-E999-07D16B095277}"/>
              </a:ext>
            </a:extLst>
          </p:cNvPr>
          <p:cNvPicPr>
            <a:picLocks noChangeAspect="1"/>
          </p:cNvPicPr>
          <p:nvPr/>
        </p:nvPicPr>
        <p:blipFill>
          <a:blip r:embed="rId3"/>
          <a:stretch>
            <a:fillRect/>
          </a:stretch>
        </p:blipFill>
        <p:spPr>
          <a:xfrm>
            <a:off x="6729086" y="371037"/>
            <a:ext cx="4976406" cy="3381006"/>
          </a:xfrm>
          <a:prstGeom prst="rect">
            <a:avLst/>
          </a:prstGeom>
        </p:spPr>
      </p:pic>
      <p:sp>
        <p:nvSpPr>
          <p:cNvPr id="3" name="Content Placeholder 2">
            <a:extLst>
              <a:ext uri="{FF2B5EF4-FFF2-40B4-BE49-F238E27FC236}">
                <a16:creationId xmlns:a16="http://schemas.microsoft.com/office/drawing/2014/main" id="{32AA466D-6787-D63F-4557-767BCA85D5A3}"/>
              </a:ext>
            </a:extLst>
          </p:cNvPr>
          <p:cNvSpPr txBox="1">
            <a:spLocks/>
          </p:cNvSpPr>
          <p:nvPr/>
        </p:nvSpPr>
        <p:spPr>
          <a:xfrm>
            <a:off x="0" y="3899362"/>
            <a:ext cx="1219200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2"/>
                </a:solidFill>
              </a:rPr>
              <a:t>Open Problem:</a:t>
            </a:r>
          </a:p>
          <a:p>
            <a:pPr marL="0" indent="0" algn="ctr">
              <a:buFont typeface="Arial" panose="020B0604020202020204" pitchFamily="34" charset="0"/>
              <a:buNone/>
            </a:pPr>
            <a:r>
              <a:rPr lang="en-US" sz="3600" b="1" dirty="0">
                <a:solidFill>
                  <a:schemeClr val="accent2"/>
                </a:solidFill>
              </a:rPr>
              <a:t>Iterative approach enables workload/accuracy tradeoff</a:t>
            </a:r>
          </a:p>
        </p:txBody>
      </p:sp>
      <p:sp>
        <p:nvSpPr>
          <p:cNvPr id="7" name="Content Placeholder 2">
            <a:extLst>
              <a:ext uri="{FF2B5EF4-FFF2-40B4-BE49-F238E27FC236}">
                <a16:creationId xmlns:a16="http://schemas.microsoft.com/office/drawing/2014/main" id="{9EFE71F2-534A-3953-7703-B402704F6AFE}"/>
              </a:ext>
            </a:extLst>
          </p:cNvPr>
          <p:cNvSpPr txBox="1">
            <a:spLocks/>
          </p:cNvSpPr>
          <p:nvPr/>
        </p:nvSpPr>
        <p:spPr>
          <a:xfrm>
            <a:off x="1310640" y="5256964"/>
            <a:ext cx="990600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chemeClr val="accent2"/>
                </a:solidFill>
              </a:rPr>
              <a:t>How to exploit this when running concurrently with each other and with mission- or safety-critical instrument control tasks?</a:t>
            </a:r>
          </a:p>
        </p:txBody>
      </p:sp>
    </p:spTree>
    <p:extLst>
      <p:ext uri="{BB962C8B-B14F-4D97-AF65-F5344CB8AC3E}">
        <p14:creationId xmlns:p14="http://schemas.microsoft.com/office/powerpoint/2010/main" val="1132976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BEE3172-3B24-5E8B-FA24-BA52B4877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6E74F-74D0-57D0-774E-189D8C0E65D5}"/>
              </a:ext>
            </a:extLst>
          </p:cNvPr>
          <p:cNvSpPr>
            <a:spLocks noGrp="1"/>
          </p:cNvSpPr>
          <p:nvPr>
            <p:ph type="title"/>
          </p:nvPr>
        </p:nvSpPr>
        <p:spPr>
          <a:xfrm>
            <a:off x="1084951" y="1398758"/>
            <a:ext cx="4124219" cy="1325563"/>
          </a:xfrm>
        </p:spPr>
        <p:txBody>
          <a:bodyPr>
            <a:normAutofit fontScale="90000"/>
          </a:bodyPr>
          <a:lstStyle/>
          <a:p>
            <a:pPr algn="ctr"/>
            <a:r>
              <a:rPr lang="en-US" dirty="0">
                <a:solidFill>
                  <a:schemeClr val="accent5"/>
                </a:solidFill>
              </a:rPr>
              <a:t>Existing Statistical Approaches may be Supplemented with ML/DNN</a:t>
            </a:r>
          </a:p>
        </p:txBody>
      </p:sp>
      <p:sp>
        <p:nvSpPr>
          <p:cNvPr id="4" name="Slide Number Placeholder 3">
            <a:extLst>
              <a:ext uri="{FF2B5EF4-FFF2-40B4-BE49-F238E27FC236}">
                <a16:creationId xmlns:a16="http://schemas.microsoft.com/office/drawing/2014/main" id="{CD663CC9-1DDD-2D21-38DA-254CD1C0BE6C}"/>
              </a:ext>
            </a:extLst>
          </p:cNvPr>
          <p:cNvSpPr>
            <a:spLocks noGrp="1"/>
          </p:cNvSpPr>
          <p:nvPr>
            <p:ph type="sldNum" sz="quarter" idx="12"/>
          </p:nvPr>
        </p:nvSpPr>
        <p:spPr/>
        <p:txBody>
          <a:bodyPr/>
          <a:lstStyle/>
          <a:p>
            <a:fld id="{51DD5922-B374-4C29-B160-3B2A2AD243A0}" type="slidenum">
              <a:rPr lang="en-US" smtClean="0">
                <a:solidFill>
                  <a:schemeClr val="bg1"/>
                </a:solidFill>
              </a:rPr>
              <a:t>27</a:t>
            </a:fld>
            <a:endParaRPr lang="en-US">
              <a:solidFill>
                <a:schemeClr val="bg1"/>
              </a:solidFill>
            </a:endParaRPr>
          </a:p>
        </p:txBody>
      </p:sp>
      <p:pic>
        <p:nvPicPr>
          <p:cNvPr id="5" name="Picture 4">
            <a:extLst>
              <a:ext uri="{FF2B5EF4-FFF2-40B4-BE49-F238E27FC236}">
                <a16:creationId xmlns:a16="http://schemas.microsoft.com/office/drawing/2014/main" id="{C4100B8A-7923-ADE3-8296-5CD79C0F6412}"/>
              </a:ext>
            </a:extLst>
          </p:cNvPr>
          <p:cNvPicPr>
            <a:picLocks noChangeAspect="1"/>
          </p:cNvPicPr>
          <p:nvPr/>
        </p:nvPicPr>
        <p:blipFill>
          <a:blip r:embed="rId3"/>
          <a:stretch>
            <a:fillRect/>
          </a:stretch>
        </p:blipFill>
        <p:spPr>
          <a:xfrm>
            <a:off x="6729086" y="371037"/>
            <a:ext cx="4976406" cy="3381006"/>
          </a:xfrm>
          <a:prstGeom prst="rect">
            <a:avLst/>
          </a:prstGeom>
        </p:spPr>
      </p:pic>
      <p:sp>
        <p:nvSpPr>
          <p:cNvPr id="6" name="Rectangle 5">
            <a:extLst>
              <a:ext uri="{FF2B5EF4-FFF2-40B4-BE49-F238E27FC236}">
                <a16:creationId xmlns:a16="http://schemas.microsoft.com/office/drawing/2014/main" id="{7D9381E0-C2F4-1598-4AD5-5FE08CCCCCA9}"/>
              </a:ext>
            </a:extLst>
          </p:cNvPr>
          <p:cNvSpPr/>
          <p:nvPr/>
        </p:nvSpPr>
        <p:spPr>
          <a:xfrm>
            <a:off x="7620000" y="221957"/>
            <a:ext cx="1310640" cy="860083"/>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F55F82-DBF3-23E9-3029-FC55C04CFD4B}"/>
              </a:ext>
            </a:extLst>
          </p:cNvPr>
          <p:cNvSpPr txBox="1">
            <a:spLocks/>
          </p:cNvSpPr>
          <p:nvPr/>
        </p:nvSpPr>
        <p:spPr>
          <a:xfrm>
            <a:off x="1341120" y="3899362"/>
            <a:ext cx="975360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2"/>
                </a:solidFill>
              </a:rPr>
              <a:t>Classification and rejection of background particles is crucial to accuracy of localization</a:t>
            </a:r>
          </a:p>
        </p:txBody>
      </p:sp>
      <p:sp>
        <p:nvSpPr>
          <p:cNvPr id="7" name="Content Placeholder 2">
            <a:extLst>
              <a:ext uri="{FF2B5EF4-FFF2-40B4-BE49-F238E27FC236}">
                <a16:creationId xmlns:a16="http://schemas.microsoft.com/office/drawing/2014/main" id="{6B2D6C7B-9CEC-CD6E-0281-F2065029AA27}"/>
              </a:ext>
            </a:extLst>
          </p:cNvPr>
          <p:cNvSpPr txBox="1">
            <a:spLocks/>
          </p:cNvSpPr>
          <p:nvPr/>
        </p:nvSpPr>
        <p:spPr>
          <a:xfrm>
            <a:off x="121920" y="5028392"/>
            <a:ext cx="1219200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2"/>
                </a:solidFill>
              </a:rPr>
              <a:t>Question:</a:t>
            </a:r>
          </a:p>
          <a:p>
            <a:pPr marL="0" indent="0" algn="ctr">
              <a:buFont typeface="Arial" panose="020B0604020202020204" pitchFamily="34" charset="0"/>
              <a:buNone/>
            </a:pPr>
            <a:r>
              <a:rPr lang="en-US" sz="3600" b="1" dirty="0">
                <a:solidFill>
                  <a:schemeClr val="accent2"/>
                </a:solidFill>
              </a:rPr>
              <a:t>Can we use an IDK classifier and leverage some of the recent work on scheduling IDK cascades?</a:t>
            </a:r>
          </a:p>
        </p:txBody>
      </p:sp>
    </p:spTree>
    <p:extLst>
      <p:ext uri="{BB962C8B-B14F-4D97-AF65-F5344CB8AC3E}">
        <p14:creationId xmlns:p14="http://schemas.microsoft.com/office/powerpoint/2010/main" val="3297712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B47C31-C055-499C-2327-3914E4760BB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D8B1FE-A93D-9F54-C2AB-42952CD71A3F}"/>
              </a:ext>
            </a:extLst>
          </p:cNvPr>
          <p:cNvSpPr>
            <a:spLocks noGrp="1"/>
          </p:cNvSpPr>
          <p:nvPr>
            <p:ph type="sldNum" sz="quarter" idx="12"/>
          </p:nvPr>
        </p:nvSpPr>
        <p:spPr/>
        <p:txBody>
          <a:bodyPr/>
          <a:lstStyle/>
          <a:p>
            <a:fld id="{51DD5922-B374-4C29-B160-3B2A2AD243A0}" type="slidenum">
              <a:rPr lang="en-US" smtClean="0">
                <a:solidFill>
                  <a:schemeClr val="bg1"/>
                </a:solidFill>
              </a:rPr>
              <a:t>28</a:t>
            </a:fld>
            <a:endParaRPr lang="en-US">
              <a:solidFill>
                <a:schemeClr val="bg1"/>
              </a:solidFill>
            </a:endParaRPr>
          </a:p>
        </p:txBody>
      </p:sp>
      <p:sp>
        <p:nvSpPr>
          <p:cNvPr id="7" name="Content Placeholder 2">
            <a:extLst>
              <a:ext uri="{FF2B5EF4-FFF2-40B4-BE49-F238E27FC236}">
                <a16:creationId xmlns:a16="http://schemas.microsoft.com/office/drawing/2014/main" id="{729DD1C0-4BC6-D2BD-C239-2B9A61E402CC}"/>
              </a:ext>
            </a:extLst>
          </p:cNvPr>
          <p:cNvSpPr txBox="1">
            <a:spLocks/>
          </p:cNvSpPr>
          <p:nvPr/>
        </p:nvSpPr>
        <p:spPr>
          <a:xfrm>
            <a:off x="0" y="1452334"/>
            <a:ext cx="1219200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2"/>
                </a:solidFill>
              </a:rPr>
              <a:t>What platform support (hardware + OS) is necessary to efficiently execute and schedule GRB localization on heterogeneous </a:t>
            </a:r>
            <a:r>
              <a:rPr lang="en-US" sz="3600" b="1" dirty="0" err="1">
                <a:solidFill>
                  <a:schemeClr val="accent2"/>
                </a:solidFill>
              </a:rPr>
              <a:t>MPSoCs</a:t>
            </a:r>
            <a:r>
              <a:rPr lang="en-US" sz="3600" b="1" dirty="0">
                <a:solidFill>
                  <a:schemeClr val="accent2"/>
                </a:solidFill>
              </a:rPr>
              <a:t> in space when:</a:t>
            </a:r>
          </a:p>
        </p:txBody>
      </p:sp>
      <p:sp>
        <p:nvSpPr>
          <p:cNvPr id="9" name="Title 8">
            <a:extLst>
              <a:ext uri="{FF2B5EF4-FFF2-40B4-BE49-F238E27FC236}">
                <a16:creationId xmlns:a16="http://schemas.microsoft.com/office/drawing/2014/main" id="{EBAB0642-67F4-5765-7519-E253DFE4AE10}"/>
              </a:ext>
            </a:extLst>
          </p:cNvPr>
          <p:cNvSpPr>
            <a:spLocks noGrp="1"/>
          </p:cNvSpPr>
          <p:nvPr>
            <p:ph type="title"/>
          </p:nvPr>
        </p:nvSpPr>
        <p:spPr>
          <a:xfrm>
            <a:off x="838200" y="136525"/>
            <a:ext cx="10515600" cy="1325563"/>
          </a:xfrm>
        </p:spPr>
        <p:txBody>
          <a:bodyPr>
            <a:normAutofit/>
          </a:bodyPr>
          <a:lstStyle/>
          <a:p>
            <a:pPr algn="ctr"/>
            <a:r>
              <a:rPr lang="en-US" sz="5400" b="1" dirty="0">
                <a:solidFill>
                  <a:schemeClr val="accent5"/>
                </a:solidFill>
              </a:rPr>
              <a:t>The Big Question</a:t>
            </a:r>
          </a:p>
        </p:txBody>
      </p:sp>
      <p:sp>
        <p:nvSpPr>
          <p:cNvPr id="10" name="Content Placeholder 2">
            <a:extLst>
              <a:ext uri="{FF2B5EF4-FFF2-40B4-BE49-F238E27FC236}">
                <a16:creationId xmlns:a16="http://schemas.microsoft.com/office/drawing/2014/main" id="{819896BC-55F8-A956-A81F-23467887A3F8}"/>
              </a:ext>
            </a:extLst>
          </p:cNvPr>
          <p:cNvSpPr txBox="1">
            <a:spLocks/>
          </p:cNvSpPr>
          <p:nvPr/>
        </p:nvSpPr>
        <p:spPr>
          <a:xfrm>
            <a:off x="0" y="3429000"/>
            <a:ext cx="1219200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2"/>
                </a:solidFill>
              </a:rPr>
              <a:t>There are stringent timing requirements to complete the localization if we want to enable follow-up observations?</a:t>
            </a:r>
          </a:p>
        </p:txBody>
      </p:sp>
      <p:sp>
        <p:nvSpPr>
          <p:cNvPr id="11" name="Content Placeholder 2">
            <a:extLst>
              <a:ext uri="{FF2B5EF4-FFF2-40B4-BE49-F238E27FC236}">
                <a16:creationId xmlns:a16="http://schemas.microsoft.com/office/drawing/2014/main" id="{921E1BC9-BDDD-EF9B-21C8-871D5092EBCD}"/>
              </a:ext>
            </a:extLst>
          </p:cNvPr>
          <p:cNvSpPr txBox="1">
            <a:spLocks/>
          </p:cNvSpPr>
          <p:nvPr/>
        </p:nvSpPr>
        <p:spPr>
          <a:xfrm>
            <a:off x="-121920" y="5022187"/>
            <a:ext cx="12192000" cy="1281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2"/>
                </a:solidFill>
              </a:rPr>
              <a:t>The components of the localization pipeline must run concurrently with critical instrument control tasks?</a:t>
            </a:r>
          </a:p>
        </p:txBody>
      </p:sp>
    </p:spTree>
    <p:extLst>
      <p:ext uri="{BB962C8B-B14F-4D97-AF65-F5344CB8AC3E}">
        <p14:creationId xmlns:p14="http://schemas.microsoft.com/office/powerpoint/2010/main" val="3357965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26E7-087D-43AA-A52D-257F9F6B29AF}"/>
              </a:ext>
            </a:extLst>
          </p:cNvPr>
          <p:cNvSpPr>
            <a:spLocks noGrp="1"/>
          </p:cNvSpPr>
          <p:nvPr>
            <p:ph type="title"/>
          </p:nvPr>
        </p:nvSpPr>
        <p:spPr>
          <a:xfrm>
            <a:off x="838200" y="0"/>
            <a:ext cx="10515600" cy="1325563"/>
          </a:xfrm>
        </p:spPr>
        <p:txBody>
          <a:bodyPr/>
          <a:lstStyle/>
          <a:p>
            <a:r>
              <a:rPr lang="en-US" dirty="0">
                <a:solidFill>
                  <a:schemeClr val="bg1"/>
                </a:solidFill>
              </a:rPr>
              <a:t>Conclusions</a:t>
            </a:r>
          </a:p>
        </p:txBody>
      </p:sp>
      <p:sp>
        <p:nvSpPr>
          <p:cNvPr id="3" name="Content Placeholder 2">
            <a:extLst>
              <a:ext uri="{FF2B5EF4-FFF2-40B4-BE49-F238E27FC236}">
                <a16:creationId xmlns:a16="http://schemas.microsoft.com/office/drawing/2014/main" id="{B95960B6-BEB4-3B60-35E7-0C6F8A7AC443}"/>
              </a:ext>
            </a:extLst>
          </p:cNvPr>
          <p:cNvSpPr>
            <a:spLocks noGrp="1"/>
          </p:cNvSpPr>
          <p:nvPr>
            <p:ph idx="1"/>
          </p:nvPr>
        </p:nvSpPr>
        <p:spPr>
          <a:xfrm>
            <a:off x="259645" y="1151467"/>
            <a:ext cx="11616266" cy="5339643"/>
          </a:xfrm>
        </p:spPr>
        <p:txBody>
          <a:bodyPr>
            <a:normAutofit lnSpcReduction="10000"/>
          </a:bodyPr>
          <a:lstStyle/>
          <a:p>
            <a:pPr>
              <a:lnSpc>
                <a:spcPct val="120000"/>
              </a:lnSpc>
              <a:spcAft>
                <a:spcPts val="800"/>
              </a:spcAft>
            </a:pPr>
            <a:r>
              <a:rPr lang="en-US">
                <a:solidFill>
                  <a:schemeClr val="bg1"/>
                </a:solidFill>
              </a:rPr>
              <a:t>Members of the </a:t>
            </a:r>
            <a:r>
              <a:rPr lang="en-US" dirty="0">
                <a:solidFill>
                  <a:schemeClr val="bg1"/>
                </a:solidFill>
              </a:rPr>
              <a:t>real-time systems community (you!) are uniquely equipped to help us solve these problems</a:t>
            </a:r>
          </a:p>
          <a:p>
            <a:pPr>
              <a:lnSpc>
                <a:spcPct val="120000"/>
              </a:lnSpc>
              <a:spcAft>
                <a:spcPts val="800"/>
              </a:spcAft>
            </a:pPr>
            <a:r>
              <a:rPr lang="en-US" dirty="0">
                <a:solidFill>
                  <a:schemeClr val="bg1"/>
                </a:solidFill>
              </a:rPr>
              <a:t>Efficient FPGA-based signal processing (photon counting)</a:t>
            </a:r>
          </a:p>
          <a:p>
            <a:pPr>
              <a:lnSpc>
                <a:spcPct val="120000"/>
              </a:lnSpc>
              <a:spcAft>
                <a:spcPts val="800"/>
              </a:spcAft>
            </a:pPr>
            <a:r>
              <a:rPr lang="en-US" dirty="0">
                <a:solidFill>
                  <a:schemeClr val="bg1"/>
                </a:solidFill>
              </a:rPr>
              <a:t>Real-time transmission of data from dozens of FPGAs to CPU</a:t>
            </a:r>
          </a:p>
          <a:p>
            <a:pPr>
              <a:lnSpc>
                <a:spcPct val="120000"/>
              </a:lnSpc>
              <a:spcAft>
                <a:spcPts val="800"/>
              </a:spcAft>
            </a:pPr>
            <a:r>
              <a:rPr lang="en-US" dirty="0">
                <a:solidFill>
                  <a:schemeClr val="bg1"/>
                </a:solidFill>
              </a:rPr>
              <a:t>Exploring tradeoff space between execution time and accuracy</a:t>
            </a:r>
          </a:p>
          <a:p>
            <a:pPr>
              <a:lnSpc>
                <a:spcPct val="120000"/>
              </a:lnSpc>
              <a:spcAft>
                <a:spcPts val="800"/>
              </a:spcAft>
            </a:pPr>
            <a:r>
              <a:rPr lang="en-US" dirty="0">
                <a:solidFill>
                  <a:schemeClr val="bg1"/>
                </a:solidFill>
              </a:rPr>
              <a:t>Computational offloading of ML models</a:t>
            </a:r>
          </a:p>
          <a:p>
            <a:pPr>
              <a:lnSpc>
                <a:spcPct val="120000"/>
              </a:lnSpc>
              <a:spcAft>
                <a:spcPts val="800"/>
              </a:spcAft>
            </a:pPr>
            <a:r>
              <a:rPr lang="en-US" dirty="0">
                <a:solidFill>
                  <a:schemeClr val="bg1"/>
                </a:solidFill>
              </a:rPr>
              <a:t>IDK cascades</a:t>
            </a:r>
          </a:p>
          <a:p>
            <a:pPr>
              <a:lnSpc>
                <a:spcPct val="120000"/>
              </a:lnSpc>
              <a:spcAft>
                <a:spcPts val="800"/>
              </a:spcAft>
            </a:pPr>
            <a:r>
              <a:rPr lang="en-US" dirty="0">
                <a:solidFill>
                  <a:schemeClr val="bg1"/>
                </a:solidFill>
              </a:rPr>
              <a:t>Co-scheduling with critical tasks on heterogeneous platforms</a:t>
            </a:r>
          </a:p>
        </p:txBody>
      </p:sp>
      <p:sp>
        <p:nvSpPr>
          <p:cNvPr id="4" name="Slide Number Placeholder 3">
            <a:extLst>
              <a:ext uri="{FF2B5EF4-FFF2-40B4-BE49-F238E27FC236}">
                <a16:creationId xmlns:a16="http://schemas.microsoft.com/office/drawing/2014/main" id="{C65AF2B2-479A-D968-9F13-DD6FCCD12DC3}"/>
              </a:ext>
            </a:extLst>
          </p:cNvPr>
          <p:cNvSpPr>
            <a:spLocks noGrp="1"/>
          </p:cNvSpPr>
          <p:nvPr>
            <p:ph type="sldNum" sz="quarter" idx="12"/>
          </p:nvPr>
        </p:nvSpPr>
        <p:spPr/>
        <p:txBody>
          <a:bodyPr/>
          <a:lstStyle/>
          <a:p>
            <a:fld id="{51DD5922-B374-4C29-B160-3B2A2AD243A0}" type="slidenum">
              <a:rPr lang="en-US" smtClean="0">
                <a:solidFill>
                  <a:schemeClr val="bg1"/>
                </a:solidFill>
              </a:rPr>
              <a:t>29</a:t>
            </a:fld>
            <a:endParaRPr lang="en-US">
              <a:solidFill>
                <a:schemeClr val="bg1"/>
              </a:solidFill>
            </a:endParaRPr>
          </a:p>
        </p:txBody>
      </p:sp>
    </p:spTree>
    <p:extLst>
      <p:ext uri="{BB962C8B-B14F-4D97-AF65-F5344CB8AC3E}">
        <p14:creationId xmlns:p14="http://schemas.microsoft.com/office/powerpoint/2010/main" val="343317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lose-up of an eye&#10;&#10;Description automatically generated with medium confidence">
            <a:extLst>
              <a:ext uri="{FF2B5EF4-FFF2-40B4-BE49-F238E27FC236}">
                <a16:creationId xmlns:a16="http://schemas.microsoft.com/office/drawing/2014/main" id="{820379FC-C5FD-5568-4D32-9E1629255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7" y="7939"/>
            <a:ext cx="12177303" cy="6842122"/>
          </a:xfrm>
          <a:prstGeom prst="rect">
            <a:avLst/>
          </a:prstGeom>
        </p:spPr>
      </p:pic>
      <p:sp>
        <p:nvSpPr>
          <p:cNvPr id="5" name="TextBox 4">
            <a:extLst>
              <a:ext uri="{FF2B5EF4-FFF2-40B4-BE49-F238E27FC236}">
                <a16:creationId xmlns:a16="http://schemas.microsoft.com/office/drawing/2014/main" id="{C693787D-0743-A659-D442-FCA6AC135806}"/>
              </a:ext>
            </a:extLst>
          </p:cNvPr>
          <p:cNvSpPr txBox="1"/>
          <p:nvPr/>
        </p:nvSpPr>
        <p:spPr>
          <a:xfrm>
            <a:off x="76183" y="6634617"/>
            <a:ext cx="12115817" cy="430887"/>
          </a:xfrm>
          <a:prstGeom prst="rect">
            <a:avLst/>
          </a:prstGeom>
          <a:noFill/>
        </p:spPr>
        <p:txBody>
          <a:bodyPr wrap="none" rtlCol="0">
            <a:spAutoFit/>
          </a:bodyPr>
          <a:lstStyle/>
          <a:p>
            <a:pPr algn="ctr"/>
            <a:r>
              <a:rPr lang="en-US" sz="1100" dirty="0">
                <a:solidFill>
                  <a:schemeClr val="bg1"/>
                </a:solidFill>
              </a:rPr>
              <a:t>Image </a:t>
            </a:r>
            <a:r>
              <a:rPr lang="en-US" sz="1100">
                <a:solidFill>
                  <a:schemeClr val="bg1"/>
                </a:solidFill>
              </a:rPr>
              <a:t>courtesy </a:t>
            </a:r>
            <a:r>
              <a:rPr lang="fr-FR" sz="1100">
                <a:solidFill>
                  <a:schemeClr val="bg1"/>
                </a:solidFill>
              </a:rPr>
              <a:t>Robin </a:t>
            </a:r>
            <a:r>
              <a:rPr lang="fr-FR" sz="1100" dirty="0" err="1">
                <a:solidFill>
                  <a:schemeClr val="bg1"/>
                </a:solidFill>
              </a:rPr>
              <a:t>Dienel</a:t>
            </a:r>
            <a:r>
              <a:rPr lang="fr-FR" sz="1100" dirty="0">
                <a:solidFill>
                  <a:schemeClr val="bg1"/>
                </a:solidFill>
              </a:rPr>
              <a:t>/Carnegie Institution for Science (https://www.npr.org/sections/thetwo-way/2017/10/16/557557544/astronomers-strike-gravitational-gold-in-colliding-neutron-stars)</a:t>
            </a:r>
          </a:p>
          <a:p>
            <a:pPr algn="ctr"/>
            <a:endParaRPr lang="en-US" sz="1100" dirty="0">
              <a:solidFill>
                <a:schemeClr val="bg1"/>
              </a:solidFill>
            </a:endParaRPr>
          </a:p>
        </p:txBody>
      </p:sp>
      <p:sp>
        <p:nvSpPr>
          <p:cNvPr id="6" name="Slide Number Placeholder 5">
            <a:extLst>
              <a:ext uri="{FF2B5EF4-FFF2-40B4-BE49-F238E27FC236}">
                <a16:creationId xmlns:a16="http://schemas.microsoft.com/office/drawing/2014/main" id="{D437CD1E-0F78-152C-1846-DE67EF7F16AF}"/>
              </a:ext>
            </a:extLst>
          </p:cNvPr>
          <p:cNvSpPr>
            <a:spLocks noGrp="1"/>
          </p:cNvSpPr>
          <p:nvPr>
            <p:ph type="sldNum" sz="quarter" idx="12"/>
          </p:nvPr>
        </p:nvSpPr>
        <p:spPr/>
        <p:txBody>
          <a:bodyPr/>
          <a:lstStyle/>
          <a:p>
            <a:fld id="{51DD5922-B374-4C29-B160-3B2A2AD243A0}" type="slidenum">
              <a:rPr lang="en-US" smtClean="0">
                <a:solidFill>
                  <a:schemeClr val="bg1"/>
                </a:solidFill>
              </a:rPr>
              <a:t>3</a:t>
            </a:fld>
            <a:endParaRPr lang="en-US">
              <a:solidFill>
                <a:schemeClr val="bg1"/>
              </a:solidFill>
            </a:endParaRPr>
          </a:p>
        </p:txBody>
      </p:sp>
    </p:spTree>
    <p:extLst>
      <p:ext uri="{BB962C8B-B14F-4D97-AF65-F5344CB8AC3E}">
        <p14:creationId xmlns:p14="http://schemas.microsoft.com/office/powerpoint/2010/main" val="689902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F2E630-C54E-BC0C-4AFB-833B159FA8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10312"/>
            <a:ext cx="12192000" cy="7364712"/>
          </a:xfrm>
          <a:prstGeom prst="rect">
            <a:avLst/>
          </a:prstGeom>
        </p:spPr>
      </p:pic>
      <p:sp>
        <p:nvSpPr>
          <p:cNvPr id="3" name="TextBox 2">
            <a:extLst>
              <a:ext uri="{FF2B5EF4-FFF2-40B4-BE49-F238E27FC236}">
                <a16:creationId xmlns:a16="http://schemas.microsoft.com/office/drawing/2014/main" id="{39517DDF-7C17-4DE2-A50C-0DDB4E31ECFC}"/>
              </a:ext>
            </a:extLst>
          </p:cNvPr>
          <p:cNvSpPr txBox="1"/>
          <p:nvPr/>
        </p:nvSpPr>
        <p:spPr>
          <a:xfrm>
            <a:off x="0" y="6555704"/>
            <a:ext cx="12189385" cy="261610"/>
          </a:xfrm>
          <a:prstGeom prst="rect">
            <a:avLst/>
          </a:prstGeom>
          <a:noFill/>
        </p:spPr>
        <p:txBody>
          <a:bodyPr wrap="square" rtlCol="0">
            <a:spAutoFit/>
          </a:bodyPr>
          <a:lstStyle/>
          <a:p>
            <a:pPr algn="ctr"/>
            <a:r>
              <a:rPr lang="en-US" sz="1100">
                <a:solidFill>
                  <a:schemeClr val="bg1"/>
                </a:solidFill>
              </a:rPr>
              <a:t>Image courtesy NASA, ESA and M. </a:t>
            </a:r>
            <a:r>
              <a:rPr lang="en-US" sz="1100" err="1">
                <a:solidFill>
                  <a:schemeClr val="bg1"/>
                </a:solidFill>
              </a:rPr>
              <a:t>Kornmesser</a:t>
            </a:r>
            <a:r>
              <a:rPr lang="fr-FR" sz="1100">
                <a:solidFill>
                  <a:schemeClr val="bg1"/>
                </a:solidFill>
              </a:rPr>
              <a:t> (https://www.nasa.gov/feature/goddard/2019/hubble-studies-gamma-ray-burst-with-highest-energy-ever-seen)</a:t>
            </a:r>
          </a:p>
        </p:txBody>
      </p:sp>
      <p:sp>
        <p:nvSpPr>
          <p:cNvPr id="4" name="Slide Number Placeholder 3">
            <a:extLst>
              <a:ext uri="{FF2B5EF4-FFF2-40B4-BE49-F238E27FC236}">
                <a16:creationId xmlns:a16="http://schemas.microsoft.com/office/drawing/2014/main" id="{A773AA15-B34A-5DA4-3BAF-54CC3FB75D5C}"/>
              </a:ext>
            </a:extLst>
          </p:cNvPr>
          <p:cNvSpPr>
            <a:spLocks noGrp="1"/>
          </p:cNvSpPr>
          <p:nvPr>
            <p:ph type="sldNum" sz="quarter" idx="12"/>
          </p:nvPr>
        </p:nvSpPr>
        <p:spPr/>
        <p:txBody>
          <a:bodyPr/>
          <a:lstStyle/>
          <a:p>
            <a:fld id="{51DD5922-B374-4C29-B160-3B2A2AD243A0}" type="slidenum">
              <a:rPr lang="en-US" smtClean="0">
                <a:solidFill>
                  <a:schemeClr val="bg1"/>
                </a:solidFill>
              </a:rPr>
              <a:t>4</a:t>
            </a:fld>
            <a:endParaRPr lang="en-US" dirty="0">
              <a:solidFill>
                <a:schemeClr val="bg1"/>
              </a:solidFill>
            </a:endParaRPr>
          </a:p>
        </p:txBody>
      </p:sp>
    </p:spTree>
    <p:extLst>
      <p:ext uri="{BB962C8B-B14F-4D97-AF65-F5344CB8AC3E}">
        <p14:creationId xmlns:p14="http://schemas.microsoft.com/office/powerpoint/2010/main" val="565804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B2FFFA4-AE03-FE5D-0F6E-68B24E381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701" y="136525"/>
            <a:ext cx="9470597" cy="6584950"/>
          </a:xfrm>
          <a:prstGeom prst="rect">
            <a:avLst/>
          </a:prstGeom>
        </p:spPr>
      </p:pic>
      <p:sp>
        <p:nvSpPr>
          <p:cNvPr id="8" name="Slide Number Placeholder 7">
            <a:extLst>
              <a:ext uri="{FF2B5EF4-FFF2-40B4-BE49-F238E27FC236}">
                <a16:creationId xmlns:a16="http://schemas.microsoft.com/office/drawing/2014/main" id="{F7F8D9D8-84A4-0941-0C5A-8DCB80AB5271}"/>
              </a:ext>
            </a:extLst>
          </p:cNvPr>
          <p:cNvSpPr>
            <a:spLocks noGrp="1"/>
          </p:cNvSpPr>
          <p:nvPr>
            <p:ph type="sldNum" sz="quarter" idx="12"/>
          </p:nvPr>
        </p:nvSpPr>
        <p:spPr/>
        <p:txBody>
          <a:bodyPr/>
          <a:lstStyle/>
          <a:p>
            <a:fld id="{51DD5922-B374-4C29-B160-3B2A2AD243A0}" type="slidenum">
              <a:rPr lang="en-US" smtClean="0">
                <a:solidFill>
                  <a:schemeClr val="bg1"/>
                </a:solidFill>
              </a:rPr>
              <a:t>5</a:t>
            </a:fld>
            <a:endParaRPr lang="en-US">
              <a:solidFill>
                <a:schemeClr val="bg1"/>
              </a:solidFill>
            </a:endParaRPr>
          </a:p>
        </p:txBody>
      </p:sp>
    </p:spTree>
    <p:extLst>
      <p:ext uri="{BB962C8B-B14F-4D97-AF65-F5344CB8AC3E}">
        <p14:creationId xmlns:p14="http://schemas.microsoft.com/office/powerpoint/2010/main" val="3358908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58764BC-1226-94C9-E9A9-A1C391CE23BD}"/>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1215B71-4A73-7B3E-FD69-F4E1256B6880}"/>
              </a:ext>
            </a:extLst>
          </p:cNvPr>
          <p:cNvSpPr>
            <a:spLocks noGrp="1"/>
          </p:cNvSpPr>
          <p:nvPr>
            <p:ph type="sldNum" sz="quarter" idx="12"/>
          </p:nvPr>
        </p:nvSpPr>
        <p:spPr/>
        <p:txBody>
          <a:bodyPr/>
          <a:lstStyle/>
          <a:p>
            <a:fld id="{51DD5922-B374-4C29-B160-3B2A2AD243A0}" type="slidenum">
              <a:rPr lang="en-US" smtClean="0">
                <a:solidFill>
                  <a:schemeClr val="bg1"/>
                </a:solidFill>
              </a:rPr>
              <a:t>6</a:t>
            </a:fld>
            <a:endParaRPr lang="en-US">
              <a:solidFill>
                <a:schemeClr val="bg1"/>
              </a:solidFill>
            </a:endParaRPr>
          </a:p>
        </p:txBody>
      </p:sp>
      <p:pic>
        <p:nvPicPr>
          <p:cNvPr id="5" name="Picture 4" descr="A white object in space&#10;&#10;AI-generated content may be incorrect.">
            <a:extLst>
              <a:ext uri="{FF2B5EF4-FFF2-40B4-BE49-F238E27FC236}">
                <a16:creationId xmlns:a16="http://schemas.microsoft.com/office/drawing/2014/main" id="{E4CC430A-68C5-4A9F-90F3-39C7CC2D8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 y="0"/>
            <a:ext cx="12182898" cy="6858000"/>
          </a:xfrm>
          <a:prstGeom prst="rect">
            <a:avLst/>
          </a:prstGeom>
        </p:spPr>
      </p:pic>
    </p:spTree>
    <p:extLst>
      <p:ext uri="{BB962C8B-B14F-4D97-AF65-F5344CB8AC3E}">
        <p14:creationId xmlns:p14="http://schemas.microsoft.com/office/powerpoint/2010/main" val="427960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0961AA-9AEA-6B82-8E2B-2BD4CC63C2E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EE3369-F7CF-07E8-11FE-4C2520BE3263}"/>
              </a:ext>
            </a:extLst>
          </p:cNvPr>
          <p:cNvSpPr>
            <a:spLocks noGrp="1"/>
          </p:cNvSpPr>
          <p:nvPr>
            <p:ph type="sldNum" sz="quarter" idx="12"/>
          </p:nvPr>
        </p:nvSpPr>
        <p:spPr/>
        <p:txBody>
          <a:bodyPr/>
          <a:lstStyle/>
          <a:p>
            <a:fld id="{51DD5922-B374-4C29-B160-3B2A2AD243A0}" type="slidenum">
              <a:rPr lang="en-US" smtClean="0">
                <a:solidFill>
                  <a:schemeClr val="bg1"/>
                </a:solidFill>
              </a:rPr>
              <a:t>7</a:t>
            </a:fld>
            <a:endParaRPr lang="en-US">
              <a:solidFill>
                <a:schemeClr val="bg1"/>
              </a:solidFill>
            </a:endParaRPr>
          </a:p>
        </p:txBody>
      </p:sp>
      <p:pic>
        <p:nvPicPr>
          <p:cNvPr id="6" name="Picture 5" descr="A satellite in space with solar panels&#10;&#10;Description automatically generated">
            <a:extLst>
              <a:ext uri="{FF2B5EF4-FFF2-40B4-BE49-F238E27FC236}">
                <a16:creationId xmlns:a16="http://schemas.microsoft.com/office/drawing/2014/main" id="{6C649A65-7C48-A180-A3B7-6B2816EDD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507" y="2321779"/>
            <a:ext cx="4446495" cy="3334871"/>
          </a:xfrm>
          <a:prstGeom prst="rect">
            <a:avLst/>
          </a:prstGeom>
        </p:spPr>
      </p:pic>
      <p:pic>
        <p:nvPicPr>
          <p:cNvPr id="7" name="Graphic 6" descr="Satellite dish with solid fill">
            <a:extLst>
              <a:ext uri="{FF2B5EF4-FFF2-40B4-BE49-F238E27FC236}">
                <a16:creationId xmlns:a16="http://schemas.microsoft.com/office/drawing/2014/main" id="{8C362B5F-0063-6264-AFDB-83C0BF61EE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260313" y="3563126"/>
            <a:ext cx="2098838" cy="2098838"/>
          </a:xfrm>
          <a:prstGeom prst="rect">
            <a:avLst/>
          </a:prstGeom>
        </p:spPr>
      </p:pic>
      <p:sp>
        <p:nvSpPr>
          <p:cNvPr id="10" name="TextBox 9">
            <a:extLst>
              <a:ext uri="{FF2B5EF4-FFF2-40B4-BE49-F238E27FC236}">
                <a16:creationId xmlns:a16="http://schemas.microsoft.com/office/drawing/2014/main" id="{669757AB-696C-0C87-116C-057B3CD03002}"/>
              </a:ext>
            </a:extLst>
          </p:cNvPr>
          <p:cNvSpPr txBox="1"/>
          <p:nvPr/>
        </p:nvSpPr>
        <p:spPr>
          <a:xfrm>
            <a:off x="3617920" y="1631577"/>
            <a:ext cx="834780" cy="461665"/>
          </a:xfrm>
          <a:prstGeom prst="rect">
            <a:avLst/>
          </a:prstGeom>
          <a:noFill/>
        </p:spPr>
        <p:txBody>
          <a:bodyPr wrap="none" rtlCol="0">
            <a:spAutoFit/>
          </a:bodyPr>
          <a:lstStyle/>
          <a:p>
            <a:r>
              <a:rPr lang="en-US" sz="2400">
                <a:solidFill>
                  <a:schemeClr val="bg1"/>
                </a:solidFill>
              </a:rPr>
              <a:t>Burst</a:t>
            </a:r>
          </a:p>
        </p:txBody>
      </p:sp>
      <p:cxnSp>
        <p:nvCxnSpPr>
          <p:cNvPr id="11" name="Straight Arrow Connector 10">
            <a:extLst>
              <a:ext uri="{FF2B5EF4-FFF2-40B4-BE49-F238E27FC236}">
                <a16:creationId xmlns:a16="http://schemas.microsoft.com/office/drawing/2014/main" id="{737C60E4-A14C-3D20-B0C1-02577BFE6941}"/>
              </a:ext>
            </a:extLst>
          </p:cNvPr>
          <p:cNvCxnSpPr>
            <a:stCxn id="10" idx="3"/>
            <a:endCxn id="9" idx="2"/>
          </p:cNvCxnSpPr>
          <p:nvPr/>
        </p:nvCxnSpPr>
        <p:spPr>
          <a:xfrm flipV="1">
            <a:off x="4452700" y="1399509"/>
            <a:ext cx="2136109" cy="46290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9189AB5-6785-B4C1-DD51-1938F8965515}"/>
              </a:ext>
            </a:extLst>
          </p:cNvPr>
          <p:cNvSpPr txBox="1"/>
          <p:nvPr/>
        </p:nvSpPr>
        <p:spPr>
          <a:xfrm>
            <a:off x="8769129" y="443438"/>
            <a:ext cx="1451744" cy="830997"/>
          </a:xfrm>
          <a:prstGeom prst="rect">
            <a:avLst/>
          </a:prstGeom>
          <a:noFill/>
        </p:spPr>
        <p:txBody>
          <a:bodyPr wrap="none" rtlCol="0">
            <a:spAutoFit/>
          </a:bodyPr>
          <a:lstStyle/>
          <a:p>
            <a:pPr algn="ctr"/>
            <a:r>
              <a:rPr lang="en-US" sz="2400" dirty="0">
                <a:solidFill>
                  <a:schemeClr val="bg1"/>
                </a:solidFill>
              </a:rPr>
              <a:t>Localized</a:t>
            </a:r>
          </a:p>
          <a:p>
            <a:pPr algn="ctr"/>
            <a:r>
              <a:rPr lang="en-US" sz="2400" dirty="0">
                <a:solidFill>
                  <a:schemeClr val="bg1"/>
                </a:solidFill>
              </a:rPr>
              <a:t>Direction</a:t>
            </a:r>
          </a:p>
        </p:txBody>
      </p:sp>
      <p:sp>
        <p:nvSpPr>
          <p:cNvPr id="14" name="Isosceles Triangle 13">
            <a:extLst>
              <a:ext uri="{FF2B5EF4-FFF2-40B4-BE49-F238E27FC236}">
                <a16:creationId xmlns:a16="http://schemas.microsoft.com/office/drawing/2014/main" id="{78FBDFBA-027D-92F3-0B62-ADB82AE72E12}"/>
              </a:ext>
            </a:extLst>
          </p:cNvPr>
          <p:cNvSpPr/>
          <p:nvPr/>
        </p:nvSpPr>
        <p:spPr>
          <a:xfrm rot="7937238">
            <a:off x="7936694" y="643212"/>
            <a:ext cx="738150" cy="3813158"/>
          </a:xfrm>
          <a:prstGeom prst="triangl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4511DF-12A7-DB31-08E4-CC65A41EF11A}"/>
              </a:ext>
            </a:extLst>
          </p:cNvPr>
          <p:cNvSpPr/>
          <p:nvPr/>
        </p:nvSpPr>
        <p:spPr>
          <a:xfrm rot="18747233">
            <a:off x="6529787" y="1082091"/>
            <a:ext cx="743348" cy="382214"/>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F055C5F-4E77-0353-8ABF-2CAF213787C7}"/>
              </a:ext>
            </a:extLst>
          </p:cNvPr>
          <p:cNvSpPr txBox="1"/>
          <p:nvPr/>
        </p:nvSpPr>
        <p:spPr>
          <a:xfrm>
            <a:off x="5428152" y="3096131"/>
            <a:ext cx="2024744" cy="830997"/>
          </a:xfrm>
          <a:prstGeom prst="rect">
            <a:avLst/>
          </a:prstGeom>
          <a:noFill/>
        </p:spPr>
        <p:txBody>
          <a:bodyPr wrap="square" rtlCol="0">
            <a:spAutoFit/>
          </a:bodyPr>
          <a:lstStyle/>
          <a:p>
            <a:pPr algn="ctr"/>
            <a:r>
              <a:rPr lang="en-US" sz="2400">
                <a:solidFill>
                  <a:schemeClr val="bg1"/>
                </a:solidFill>
              </a:rPr>
              <a:t>Optical Telescope </a:t>
            </a:r>
            <a:r>
              <a:rPr lang="en-US" sz="2400" err="1">
                <a:solidFill>
                  <a:schemeClr val="bg1"/>
                </a:solidFill>
              </a:rPr>
              <a:t>FoV</a:t>
            </a:r>
            <a:endParaRPr lang="en-US" sz="2400">
              <a:solidFill>
                <a:schemeClr val="bg1"/>
              </a:solidFill>
            </a:endParaRPr>
          </a:p>
        </p:txBody>
      </p:sp>
      <p:cxnSp>
        <p:nvCxnSpPr>
          <p:cNvPr id="17" name="Straight Arrow Connector 16">
            <a:extLst>
              <a:ext uri="{FF2B5EF4-FFF2-40B4-BE49-F238E27FC236}">
                <a16:creationId xmlns:a16="http://schemas.microsoft.com/office/drawing/2014/main" id="{B232C915-3F7E-FCC5-2396-E52B5EF5B2F9}"/>
              </a:ext>
            </a:extLst>
          </p:cNvPr>
          <p:cNvCxnSpPr>
            <a:cxnSpLocks/>
            <a:stCxn id="16" idx="0"/>
            <a:endCxn id="15" idx="2"/>
          </p:cNvCxnSpPr>
          <p:nvPr/>
        </p:nvCxnSpPr>
        <p:spPr>
          <a:xfrm flipV="1">
            <a:off x="6440524" y="1547427"/>
            <a:ext cx="210058" cy="154870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99751BE5-F204-7492-1354-D6ACB3DEC8FD}"/>
              </a:ext>
            </a:extLst>
          </p:cNvPr>
          <p:cNvSpPr>
            <a:spLocks noGrp="1"/>
          </p:cNvSpPr>
          <p:nvPr>
            <p:ph idx="1"/>
          </p:nvPr>
        </p:nvSpPr>
        <p:spPr>
          <a:xfrm>
            <a:off x="208646" y="200542"/>
            <a:ext cx="3516179" cy="1281948"/>
          </a:xfrm>
        </p:spPr>
        <p:txBody>
          <a:bodyPr>
            <a:noAutofit/>
          </a:bodyPr>
          <a:lstStyle/>
          <a:p>
            <a:pPr marL="0" indent="0" algn="ctr">
              <a:buNone/>
            </a:pPr>
            <a:r>
              <a:rPr lang="en-US" b="1" dirty="0">
                <a:solidFill>
                  <a:schemeClr val="accent5"/>
                </a:solidFill>
              </a:rPr>
              <a:t>Original Goal:</a:t>
            </a:r>
          </a:p>
          <a:p>
            <a:pPr marL="0" indent="0" algn="ctr">
              <a:buNone/>
            </a:pPr>
            <a:r>
              <a:rPr lang="en-US" b="1" dirty="0">
                <a:solidFill>
                  <a:schemeClr val="accent5"/>
                </a:solidFill>
              </a:rPr>
              <a:t>Point-Source Localization</a:t>
            </a:r>
          </a:p>
        </p:txBody>
      </p:sp>
      <p:sp>
        <p:nvSpPr>
          <p:cNvPr id="20" name="Multiplication Sign 19">
            <a:extLst>
              <a:ext uri="{FF2B5EF4-FFF2-40B4-BE49-F238E27FC236}">
                <a16:creationId xmlns:a16="http://schemas.microsoft.com/office/drawing/2014/main" id="{AFD647BA-3A57-7AE9-F4D0-08A392231A1F}"/>
              </a:ext>
            </a:extLst>
          </p:cNvPr>
          <p:cNvSpPr/>
          <p:nvPr/>
        </p:nvSpPr>
        <p:spPr>
          <a:xfrm>
            <a:off x="6797189" y="1145808"/>
            <a:ext cx="253701" cy="25370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833B4A0-F6B8-4867-69A1-20906808F6A7}"/>
              </a:ext>
            </a:extLst>
          </p:cNvPr>
          <p:cNvCxnSpPr>
            <a:cxnSpLocks/>
            <a:stCxn id="12" idx="1"/>
          </p:cNvCxnSpPr>
          <p:nvPr/>
        </p:nvCxnSpPr>
        <p:spPr>
          <a:xfrm flipH="1">
            <a:off x="6979920" y="858937"/>
            <a:ext cx="1789209" cy="41741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Isosceles Triangle 7">
            <a:extLst>
              <a:ext uri="{FF2B5EF4-FFF2-40B4-BE49-F238E27FC236}">
                <a16:creationId xmlns:a16="http://schemas.microsoft.com/office/drawing/2014/main" id="{57841276-1AD3-E018-3508-8EAF8FBAC7B4}"/>
              </a:ext>
            </a:extLst>
          </p:cNvPr>
          <p:cNvSpPr/>
          <p:nvPr/>
        </p:nvSpPr>
        <p:spPr>
          <a:xfrm rot="3342507">
            <a:off x="5199581" y="627143"/>
            <a:ext cx="582706" cy="3240678"/>
          </a:xfrm>
          <a:prstGeom prst="triangle">
            <a:avLst/>
          </a:prstGeom>
          <a:gradFill flip="none" rotWithShape="1">
            <a:gsLst>
              <a:gs pos="0">
                <a:schemeClr val="accent5">
                  <a:lumMod val="40000"/>
                  <a:lumOff val="60000"/>
                </a:schemeClr>
              </a:gs>
              <a:gs pos="50000">
                <a:srgbClr val="00B0F0">
                  <a:shade val="67500"/>
                  <a:satMod val="115000"/>
                </a:srgbClr>
              </a:gs>
              <a:gs pos="100000">
                <a:srgbClr val="00B0F0">
                  <a:shade val="100000"/>
                  <a:satMod val="115000"/>
                </a:srgb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9429820-8793-CDA3-559B-9EFCCE82FDE2}"/>
              </a:ext>
            </a:extLst>
          </p:cNvPr>
          <p:cNvSpPr/>
          <p:nvPr/>
        </p:nvSpPr>
        <p:spPr>
          <a:xfrm>
            <a:off x="6588809" y="1251591"/>
            <a:ext cx="286871" cy="295836"/>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animBg="1"/>
      <p:bldP spid="15" grpId="0" animBg="1"/>
      <p:bldP spid="16" grpId="0"/>
      <p:bldP spid="20"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4B54376-BF69-503E-9364-FB0E735C407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B27C1E-6E56-1088-8836-1E4107716EE3}"/>
              </a:ext>
            </a:extLst>
          </p:cNvPr>
          <p:cNvSpPr>
            <a:spLocks noGrp="1"/>
          </p:cNvSpPr>
          <p:nvPr>
            <p:ph type="sldNum" sz="quarter" idx="12"/>
          </p:nvPr>
        </p:nvSpPr>
        <p:spPr/>
        <p:txBody>
          <a:bodyPr/>
          <a:lstStyle/>
          <a:p>
            <a:fld id="{51DD5922-B374-4C29-B160-3B2A2AD243A0}" type="slidenum">
              <a:rPr lang="en-US" smtClean="0">
                <a:solidFill>
                  <a:schemeClr val="bg1"/>
                </a:solidFill>
              </a:rPr>
              <a:t>8</a:t>
            </a:fld>
            <a:endParaRPr lang="en-US">
              <a:solidFill>
                <a:schemeClr val="bg1"/>
              </a:solidFill>
            </a:endParaRPr>
          </a:p>
        </p:txBody>
      </p:sp>
      <p:pic>
        <p:nvPicPr>
          <p:cNvPr id="7" name="Graphic 6" descr="Satellite dish with solid fill">
            <a:extLst>
              <a:ext uri="{FF2B5EF4-FFF2-40B4-BE49-F238E27FC236}">
                <a16:creationId xmlns:a16="http://schemas.microsoft.com/office/drawing/2014/main" id="{F6B52892-4861-958C-CEA8-10A5996D78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260313" y="3563126"/>
            <a:ext cx="2098838" cy="2098838"/>
          </a:xfrm>
          <a:prstGeom prst="rect">
            <a:avLst/>
          </a:prstGeom>
        </p:spPr>
      </p:pic>
      <p:sp>
        <p:nvSpPr>
          <p:cNvPr id="10" name="TextBox 9">
            <a:extLst>
              <a:ext uri="{FF2B5EF4-FFF2-40B4-BE49-F238E27FC236}">
                <a16:creationId xmlns:a16="http://schemas.microsoft.com/office/drawing/2014/main" id="{0B9912BA-368B-74AE-9834-6842D42F5F90}"/>
              </a:ext>
            </a:extLst>
          </p:cNvPr>
          <p:cNvSpPr txBox="1"/>
          <p:nvPr/>
        </p:nvSpPr>
        <p:spPr>
          <a:xfrm>
            <a:off x="2761843" y="1827559"/>
            <a:ext cx="834780" cy="461665"/>
          </a:xfrm>
          <a:prstGeom prst="rect">
            <a:avLst/>
          </a:prstGeom>
          <a:noFill/>
        </p:spPr>
        <p:txBody>
          <a:bodyPr wrap="none" rtlCol="0">
            <a:spAutoFit/>
          </a:bodyPr>
          <a:lstStyle/>
          <a:p>
            <a:r>
              <a:rPr lang="en-US" sz="2400" dirty="0">
                <a:solidFill>
                  <a:schemeClr val="bg1"/>
                </a:solidFill>
              </a:rPr>
              <a:t>Burst</a:t>
            </a:r>
          </a:p>
        </p:txBody>
      </p:sp>
      <p:cxnSp>
        <p:nvCxnSpPr>
          <p:cNvPr id="11" name="Straight Arrow Connector 10">
            <a:extLst>
              <a:ext uri="{FF2B5EF4-FFF2-40B4-BE49-F238E27FC236}">
                <a16:creationId xmlns:a16="http://schemas.microsoft.com/office/drawing/2014/main" id="{5D8EA14C-ABF2-24FF-E068-93D37B856B27}"/>
              </a:ext>
            </a:extLst>
          </p:cNvPr>
          <p:cNvCxnSpPr>
            <a:cxnSpLocks/>
            <a:stCxn id="10" idx="3"/>
            <a:endCxn id="19" idx="2"/>
          </p:cNvCxnSpPr>
          <p:nvPr/>
        </p:nvCxnSpPr>
        <p:spPr>
          <a:xfrm flipV="1">
            <a:off x="3596623" y="1434075"/>
            <a:ext cx="2025600" cy="62431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237780B-E4D3-8B7D-64E9-446067DC5753}"/>
              </a:ext>
            </a:extLst>
          </p:cNvPr>
          <p:cNvSpPr txBox="1"/>
          <p:nvPr/>
        </p:nvSpPr>
        <p:spPr>
          <a:xfrm>
            <a:off x="8769129" y="443438"/>
            <a:ext cx="1451744" cy="830997"/>
          </a:xfrm>
          <a:prstGeom prst="rect">
            <a:avLst/>
          </a:prstGeom>
          <a:noFill/>
        </p:spPr>
        <p:txBody>
          <a:bodyPr wrap="none" rtlCol="0">
            <a:spAutoFit/>
          </a:bodyPr>
          <a:lstStyle/>
          <a:p>
            <a:pPr algn="ctr"/>
            <a:r>
              <a:rPr lang="en-US" sz="2400" dirty="0">
                <a:solidFill>
                  <a:schemeClr val="bg1"/>
                </a:solidFill>
              </a:rPr>
              <a:t>Localized</a:t>
            </a:r>
          </a:p>
          <a:p>
            <a:pPr algn="ctr"/>
            <a:r>
              <a:rPr lang="en-US" sz="2400" dirty="0">
                <a:solidFill>
                  <a:schemeClr val="bg1"/>
                </a:solidFill>
              </a:rPr>
              <a:t>Direction</a:t>
            </a:r>
          </a:p>
        </p:txBody>
      </p:sp>
      <p:sp>
        <p:nvSpPr>
          <p:cNvPr id="14" name="Isosceles Triangle 13">
            <a:extLst>
              <a:ext uri="{FF2B5EF4-FFF2-40B4-BE49-F238E27FC236}">
                <a16:creationId xmlns:a16="http://schemas.microsoft.com/office/drawing/2014/main" id="{AE1B8680-3073-C341-25AC-5ACE8D8E0A88}"/>
              </a:ext>
            </a:extLst>
          </p:cNvPr>
          <p:cNvSpPr/>
          <p:nvPr/>
        </p:nvSpPr>
        <p:spPr>
          <a:xfrm rot="7937238">
            <a:off x="7936694" y="643212"/>
            <a:ext cx="738150" cy="3813158"/>
          </a:xfrm>
          <a:prstGeom prst="triangl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904FCDD-CD77-13B4-4555-AF68102DA0FC}"/>
              </a:ext>
            </a:extLst>
          </p:cNvPr>
          <p:cNvSpPr/>
          <p:nvPr/>
        </p:nvSpPr>
        <p:spPr>
          <a:xfrm rot="18747233">
            <a:off x="6529787" y="1082091"/>
            <a:ext cx="743348" cy="382214"/>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AFDC4CE-A554-E6DC-F70C-6B104B029822}"/>
              </a:ext>
            </a:extLst>
          </p:cNvPr>
          <p:cNvSpPr txBox="1"/>
          <p:nvPr/>
        </p:nvSpPr>
        <p:spPr>
          <a:xfrm>
            <a:off x="5428152" y="3096131"/>
            <a:ext cx="2024744" cy="830997"/>
          </a:xfrm>
          <a:prstGeom prst="rect">
            <a:avLst/>
          </a:prstGeom>
          <a:noFill/>
        </p:spPr>
        <p:txBody>
          <a:bodyPr wrap="square" rtlCol="0">
            <a:spAutoFit/>
          </a:bodyPr>
          <a:lstStyle/>
          <a:p>
            <a:pPr algn="ctr"/>
            <a:r>
              <a:rPr lang="en-US" sz="2400" dirty="0">
                <a:solidFill>
                  <a:schemeClr val="bg1"/>
                </a:solidFill>
              </a:rPr>
              <a:t>Optical Telescope </a:t>
            </a:r>
            <a:r>
              <a:rPr lang="en-US" sz="2400" dirty="0" err="1">
                <a:solidFill>
                  <a:schemeClr val="bg1"/>
                </a:solidFill>
              </a:rPr>
              <a:t>FoV</a:t>
            </a:r>
            <a:endParaRPr lang="en-US" sz="2400" dirty="0">
              <a:solidFill>
                <a:schemeClr val="bg1"/>
              </a:solidFill>
            </a:endParaRPr>
          </a:p>
        </p:txBody>
      </p:sp>
      <p:cxnSp>
        <p:nvCxnSpPr>
          <p:cNvPr id="17" name="Straight Arrow Connector 16">
            <a:extLst>
              <a:ext uri="{FF2B5EF4-FFF2-40B4-BE49-F238E27FC236}">
                <a16:creationId xmlns:a16="http://schemas.microsoft.com/office/drawing/2014/main" id="{451F03DB-3239-918D-2ED7-E9E80041C7E2}"/>
              </a:ext>
            </a:extLst>
          </p:cNvPr>
          <p:cNvCxnSpPr>
            <a:cxnSpLocks/>
            <a:stCxn id="16" idx="0"/>
            <a:endCxn id="15" idx="2"/>
          </p:cNvCxnSpPr>
          <p:nvPr/>
        </p:nvCxnSpPr>
        <p:spPr>
          <a:xfrm flipV="1">
            <a:off x="6440524" y="1547427"/>
            <a:ext cx="210058" cy="154870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F31B6C94-6A86-243F-C568-1EC3F3964D27}"/>
              </a:ext>
            </a:extLst>
          </p:cNvPr>
          <p:cNvSpPr>
            <a:spLocks noGrp="1"/>
          </p:cNvSpPr>
          <p:nvPr>
            <p:ph idx="1"/>
          </p:nvPr>
        </p:nvSpPr>
        <p:spPr>
          <a:xfrm>
            <a:off x="208646" y="200542"/>
            <a:ext cx="3516179" cy="1281948"/>
          </a:xfrm>
        </p:spPr>
        <p:txBody>
          <a:bodyPr>
            <a:noAutofit/>
          </a:bodyPr>
          <a:lstStyle/>
          <a:p>
            <a:pPr marL="0" indent="0" algn="ctr">
              <a:buNone/>
            </a:pPr>
            <a:r>
              <a:rPr lang="en-US" b="1" dirty="0">
                <a:solidFill>
                  <a:schemeClr val="accent5"/>
                </a:solidFill>
              </a:rPr>
              <a:t>Original Goal:</a:t>
            </a:r>
          </a:p>
          <a:p>
            <a:pPr marL="0" indent="0" algn="ctr">
              <a:buNone/>
            </a:pPr>
            <a:r>
              <a:rPr lang="en-US" b="1" dirty="0">
                <a:solidFill>
                  <a:schemeClr val="accent5"/>
                </a:solidFill>
              </a:rPr>
              <a:t>Point-Source Localization</a:t>
            </a:r>
          </a:p>
        </p:txBody>
      </p:sp>
      <p:sp>
        <p:nvSpPr>
          <p:cNvPr id="20" name="Multiplication Sign 19">
            <a:extLst>
              <a:ext uri="{FF2B5EF4-FFF2-40B4-BE49-F238E27FC236}">
                <a16:creationId xmlns:a16="http://schemas.microsoft.com/office/drawing/2014/main" id="{964D438C-DF16-B19A-F38B-0A8B7D691778}"/>
              </a:ext>
            </a:extLst>
          </p:cNvPr>
          <p:cNvSpPr/>
          <p:nvPr/>
        </p:nvSpPr>
        <p:spPr>
          <a:xfrm>
            <a:off x="6797189" y="1145808"/>
            <a:ext cx="253701" cy="25370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C7C5926B-A4B2-C9B7-40B2-24D183505B13}"/>
              </a:ext>
            </a:extLst>
          </p:cNvPr>
          <p:cNvCxnSpPr>
            <a:cxnSpLocks/>
            <a:stCxn id="12" idx="1"/>
          </p:cNvCxnSpPr>
          <p:nvPr/>
        </p:nvCxnSpPr>
        <p:spPr>
          <a:xfrm flipH="1">
            <a:off x="6979920" y="858937"/>
            <a:ext cx="1789209" cy="41741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A white object in space&#10;&#10;AI-generated content may be incorrect.">
            <a:extLst>
              <a:ext uri="{FF2B5EF4-FFF2-40B4-BE49-F238E27FC236}">
                <a16:creationId xmlns:a16="http://schemas.microsoft.com/office/drawing/2014/main" id="{FBCEB713-C43C-3AE0-EBB6-46E7CDFE76DE}"/>
              </a:ext>
            </a:extLst>
          </p:cNvPr>
          <p:cNvPicPr>
            <a:picLocks noChangeAspect="1"/>
          </p:cNvPicPr>
          <p:nvPr/>
        </p:nvPicPr>
        <p:blipFill>
          <a:blip r:embed="rId5">
            <a:extLst>
              <a:ext uri="{28A0092B-C50C-407E-A947-70E740481C1C}">
                <a14:useLocalDpi xmlns:a14="http://schemas.microsoft.com/office/drawing/2010/main" val="0"/>
              </a:ext>
            </a:extLst>
          </a:blip>
          <a:srcRect l="23430" t="5907" r="44172" b="32321"/>
          <a:stretch/>
        </p:blipFill>
        <p:spPr>
          <a:xfrm>
            <a:off x="528532" y="2379448"/>
            <a:ext cx="3946967" cy="4236334"/>
          </a:xfrm>
          <a:prstGeom prst="rect">
            <a:avLst/>
          </a:prstGeom>
        </p:spPr>
      </p:pic>
      <p:sp>
        <p:nvSpPr>
          <p:cNvPr id="5" name="Isosceles Triangle 4">
            <a:extLst>
              <a:ext uri="{FF2B5EF4-FFF2-40B4-BE49-F238E27FC236}">
                <a16:creationId xmlns:a16="http://schemas.microsoft.com/office/drawing/2014/main" id="{B9B0AF0C-3FE4-3C5C-0F8A-E26273753F70}"/>
              </a:ext>
            </a:extLst>
          </p:cNvPr>
          <p:cNvSpPr/>
          <p:nvPr/>
        </p:nvSpPr>
        <p:spPr>
          <a:xfrm rot="2002475">
            <a:off x="3892660" y="952987"/>
            <a:ext cx="582706" cy="5820796"/>
          </a:xfrm>
          <a:prstGeom prst="triangle">
            <a:avLst/>
          </a:prstGeom>
          <a:gradFill flip="none" rotWithShape="1">
            <a:gsLst>
              <a:gs pos="0">
                <a:schemeClr val="accent5">
                  <a:lumMod val="40000"/>
                  <a:lumOff val="60000"/>
                </a:schemeClr>
              </a:gs>
              <a:gs pos="50000">
                <a:srgbClr val="00B0F0">
                  <a:shade val="67500"/>
                  <a:satMod val="115000"/>
                </a:srgbClr>
              </a:gs>
              <a:gs pos="100000">
                <a:srgbClr val="00B0F0">
                  <a:shade val="100000"/>
                  <a:satMod val="115000"/>
                </a:srgb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5BF21F6-31EA-DDF0-253E-197120BC6FCB}"/>
              </a:ext>
            </a:extLst>
          </p:cNvPr>
          <p:cNvSpPr/>
          <p:nvPr/>
        </p:nvSpPr>
        <p:spPr>
          <a:xfrm>
            <a:off x="5622223" y="1286157"/>
            <a:ext cx="286871" cy="295836"/>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396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6E407B-37C9-0EAD-FC8E-EF917C3EC84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2A431D-CDC0-B1D2-6698-F4A119330576}"/>
              </a:ext>
            </a:extLst>
          </p:cNvPr>
          <p:cNvSpPr>
            <a:spLocks noGrp="1"/>
          </p:cNvSpPr>
          <p:nvPr>
            <p:ph type="sldNum" sz="quarter" idx="12"/>
          </p:nvPr>
        </p:nvSpPr>
        <p:spPr/>
        <p:txBody>
          <a:bodyPr/>
          <a:lstStyle/>
          <a:p>
            <a:fld id="{51DD5922-B374-4C29-B160-3B2A2AD243A0}" type="slidenum">
              <a:rPr lang="en-US" smtClean="0">
                <a:solidFill>
                  <a:schemeClr val="bg1"/>
                </a:solidFill>
              </a:rPr>
              <a:t>9</a:t>
            </a:fld>
            <a:endParaRPr lang="en-US">
              <a:solidFill>
                <a:schemeClr val="bg1"/>
              </a:solidFill>
            </a:endParaRPr>
          </a:p>
        </p:txBody>
      </p:sp>
      <p:sp>
        <p:nvSpPr>
          <p:cNvPr id="18" name="Content Placeholder 2">
            <a:extLst>
              <a:ext uri="{FF2B5EF4-FFF2-40B4-BE49-F238E27FC236}">
                <a16:creationId xmlns:a16="http://schemas.microsoft.com/office/drawing/2014/main" id="{779A97EA-C33A-3458-C833-74503F6868E3}"/>
              </a:ext>
            </a:extLst>
          </p:cNvPr>
          <p:cNvSpPr>
            <a:spLocks noGrp="1"/>
          </p:cNvSpPr>
          <p:nvPr>
            <p:ph idx="1"/>
          </p:nvPr>
        </p:nvSpPr>
        <p:spPr>
          <a:xfrm>
            <a:off x="0" y="200542"/>
            <a:ext cx="12192000" cy="1281948"/>
          </a:xfrm>
        </p:spPr>
        <p:txBody>
          <a:bodyPr>
            <a:noAutofit/>
          </a:bodyPr>
          <a:lstStyle/>
          <a:p>
            <a:pPr marL="0" indent="0" algn="ctr">
              <a:buNone/>
            </a:pPr>
            <a:r>
              <a:rPr lang="en-US" b="1" dirty="0">
                <a:solidFill>
                  <a:schemeClr val="accent5"/>
                </a:solidFill>
              </a:rPr>
              <a:t>New Goal: Supplement with Likelihood Map</a:t>
            </a:r>
          </a:p>
        </p:txBody>
      </p:sp>
      <p:pic>
        <p:nvPicPr>
          <p:cNvPr id="19" name="Picture 18" descr="A blue oval with a yellow x&#10;&#10;AI-generated content may be incorrect.">
            <a:extLst>
              <a:ext uri="{FF2B5EF4-FFF2-40B4-BE49-F238E27FC236}">
                <a16:creationId xmlns:a16="http://schemas.microsoft.com/office/drawing/2014/main" id="{E6135E22-FDD5-A1DC-3417-DC818A89C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900" y="841516"/>
            <a:ext cx="9202199" cy="5683170"/>
          </a:xfrm>
          <a:prstGeom prst="rect">
            <a:avLst/>
          </a:prstGeom>
        </p:spPr>
      </p:pic>
    </p:spTree>
    <p:extLst>
      <p:ext uri="{BB962C8B-B14F-4D97-AF65-F5344CB8AC3E}">
        <p14:creationId xmlns:p14="http://schemas.microsoft.com/office/powerpoint/2010/main" val="3425473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2038</TotalTime>
  <Words>912</Words>
  <Application>Microsoft Office PowerPoint</Application>
  <PresentationFormat>Widescreen</PresentationFormat>
  <Paragraphs>138</Paragraphs>
  <Slides>29</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Aptos</vt:lpstr>
      <vt:lpstr>Aptos Display</vt:lpstr>
      <vt:lpstr>Arial</vt:lpstr>
      <vt:lpstr>Office Theme</vt:lpstr>
      <vt:lpstr>Call for Collaboration: Contributing to Multi-Messenger Astrophysics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Real-time GRB localization in space (or on a high-altitude balloon)</vt:lpstr>
      <vt:lpstr>Solution: Real-time GRB localization in space (or on a high-altitude balloon)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Real-time GRB localization in space (or on a high-altitude balloon)</vt:lpstr>
      <vt:lpstr>Real-time GRB localization in space (or on a high-altitude balloon)</vt:lpstr>
      <vt:lpstr>Open Challenge: Data to CPU</vt:lpstr>
      <vt:lpstr>Open Challenge: Data to CPU</vt:lpstr>
      <vt:lpstr>Real-time GRB localization in space (or on a high-altitude balloon)</vt:lpstr>
      <vt:lpstr>Real-time GRB localization in space (or on a high-altitude balloon)</vt:lpstr>
      <vt:lpstr>Existing Statistical Approaches may be Supplemented with ML/DNN</vt:lpstr>
      <vt:lpstr>Existing Statistical Approaches may be Supplemented with ML/DNN</vt:lpstr>
      <vt:lpstr>Existing Statistical Approaches may be Supplemented with ML/DNN</vt:lpstr>
      <vt:lpstr>The Big Question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Execution for Real-Time Observations of Astrophysical Transients</dc:title>
  <dc:creator>Marion Sudvarg</dc:creator>
  <cp:lastModifiedBy>Sudvarg, Marion</cp:lastModifiedBy>
  <cp:revision>1</cp:revision>
  <dcterms:created xsi:type="dcterms:W3CDTF">2024-07-06T17:32:37Z</dcterms:created>
  <dcterms:modified xsi:type="dcterms:W3CDTF">2025-08-27T05:36:56Z</dcterms:modified>
</cp:coreProperties>
</file>