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6" r:id="rId5"/>
    <p:sldId id="261" r:id="rId6"/>
    <p:sldId id="307" r:id="rId7"/>
    <p:sldId id="308" r:id="rId8"/>
    <p:sldId id="306" r:id="rId9"/>
    <p:sldId id="310" r:id="rId10"/>
    <p:sldId id="312" r:id="rId11"/>
    <p:sldId id="313" r:id="rId12"/>
    <p:sldId id="314" r:id="rId13"/>
    <p:sldId id="315" r:id="rId14"/>
    <p:sldId id="319" r:id="rId15"/>
    <p:sldId id="320" r:id="rId16"/>
    <p:sldId id="322" r:id="rId17"/>
    <p:sldId id="324" r:id="rId18"/>
    <p:sldId id="323" r:id="rId19"/>
    <p:sldId id="32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6EF1F8-BA78-4AD8-8058-2500267080CB}">
          <p14:sldIdLst>
            <p14:sldId id="256"/>
            <p14:sldId id="257"/>
            <p14:sldId id="258"/>
            <p14:sldId id="266"/>
            <p14:sldId id="261"/>
            <p14:sldId id="307"/>
            <p14:sldId id="308"/>
            <p14:sldId id="306"/>
            <p14:sldId id="310"/>
            <p14:sldId id="312"/>
            <p14:sldId id="313"/>
            <p14:sldId id="314"/>
            <p14:sldId id="315"/>
            <p14:sldId id="319"/>
            <p14:sldId id="320"/>
            <p14:sldId id="322"/>
            <p14:sldId id="324"/>
            <p14:sldId id="323"/>
            <p14:sldId id="325"/>
          </p14:sldIdLst>
        </p14:section>
        <p14:section name="Backup Slides" id="{38E71DED-6295-48AB-A622-3B56A875954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3" autoAdjust="0"/>
    <p:restoredTop sz="83007" autoAdjust="0"/>
  </p:normalViewPr>
  <p:slideViewPr>
    <p:cSldViewPr snapToGrid="0">
      <p:cViewPr varScale="1">
        <p:scale>
          <a:sx n="65" d="100"/>
          <a:sy n="65" d="100"/>
        </p:scale>
        <p:origin x="12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dvarg, Marion" userId="2bb9b31b-5f3c-4f72-8e1f-41eb276ee9c6" providerId="ADAL" clId="{CAE2A267-B7E7-4553-BF66-DE157808737B}"/>
    <pc:docChg chg="delSld modSld delSection modSection">
      <pc:chgData name="Sudvarg, Marion" userId="2bb9b31b-5f3c-4f72-8e1f-41eb276ee9c6" providerId="ADAL" clId="{CAE2A267-B7E7-4553-BF66-DE157808737B}" dt="2025-10-20T17:23:56.425" v="21" actId="18676"/>
      <pc:docMkLst>
        <pc:docMk/>
      </pc:docMkLst>
      <pc:sldChg chg="del">
        <pc:chgData name="Sudvarg, Marion" userId="2bb9b31b-5f3c-4f72-8e1f-41eb276ee9c6" providerId="ADAL" clId="{CAE2A267-B7E7-4553-BF66-DE157808737B}" dt="2025-10-20T17:23:56.425" v="21" actId="18676"/>
        <pc:sldMkLst>
          <pc:docMk/>
          <pc:sldMk cId="1575414540" sldId="265"/>
        </pc:sldMkLst>
      </pc:sldChg>
      <pc:sldChg chg="del">
        <pc:chgData name="Sudvarg, Marion" userId="2bb9b31b-5f3c-4f72-8e1f-41eb276ee9c6" providerId="ADAL" clId="{CAE2A267-B7E7-4553-BF66-DE157808737B}" dt="2025-10-20T17:23:56.425" v="21" actId="18676"/>
        <pc:sldMkLst>
          <pc:docMk/>
          <pc:sldMk cId="769737232" sldId="267"/>
        </pc:sldMkLst>
      </pc:sldChg>
      <pc:sldChg chg="del">
        <pc:chgData name="Sudvarg, Marion" userId="2bb9b31b-5f3c-4f72-8e1f-41eb276ee9c6" providerId="ADAL" clId="{CAE2A267-B7E7-4553-BF66-DE157808737B}" dt="2025-10-20T17:23:56.425" v="21" actId="18676"/>
        <pc:sldMkLst>
          <pc:docMk/>
          <pc:sldMk cId="689240106" sldId="270"/>
        </pc:sldMkLst>
      </pc:sldChg>
      <pc:sldChg chg="del">
        <pc:chgData name="Sudvarg, Marion" userId="2bb9b31b-5f3c-4f72-8e1f-41eb276ee9c6" providerId="ADAL" clId="{CAE2A267-B7E7-4553-BF66-DE157808737B}" dt="2025-10-20T17:23:56.425" v="21" actId="18676"/>
        <pc:sldMkLst>
          <pc:docMk/>
          <pc:sldMk cId="1541447529" sldId="271"/>
        </pc:sldMkLst>
      </pc:sldChg>
      <pc:sldChg chg="del">
        <pc:chgData name="Sudvarg, Marion" userId="2bb9b31b-5f3c-4f72-8e1f-41eb276ee9c6" providerId="ADAL" clId="{CAE2A267-B7E7-4553-BF66-DE157808737B}" dt="2025-10-20T17:23:56.425" v="21" actId="18676"/>
        <pc:sldMkLst>
          <pc:docMk/>
          <pc:sldMk cId="4283507052" sldId="273"/>
        </pc:sldMkLst>
      </pc:sldChg>
      <pc:sldChg chg="del">
        <pc:chgData name="Sudvarg, Marion" userId="2bb9b31b-5f3c-4f72-8e1f-41eb276ee9c6" providerId="ADAL" clId="{CAE2A267-B7E7-4553-BF66-DE157808737B}" dt="2025-10-20T17:23:56.425" v="21" actId="18676"/>
        <pc:sldMkLst>
          <pc:docMk/>
          <pc:sldMk cId="3448102336" sldId="309"/>
        </pc:sldMkLst>
      </pc:sldChg>
      <pc:sldChg chg="modNotesTx">
        <pc:chgData name="Sudvarg, Marion" userId="2bb9b31b-5f3c-4f72-8e1f-41eb276ee9c6" providerId="ADAL" clId="{CAE2A267-B7E7-4553-BF66-DE157808737B}" dt="2025-10-20T17:23:15.937" v="14" actId="20577"/>
        <pc:sldMkLst>
          <pc:docMk/>
          <pc:sldMk cId="2295718054" sldId="310"/>
        </pc:sldMkLst>
      </pc:sldChg>
      <pc:sldChg chg="del">
        <pc:chgData name="Sudvarg, Marion" userId="2bb9b31b-5f3c-4f72-8e1f-41eb276ee9c6" providerId="ADAL" clId="{CAE2A267-B7E7-4553-BF66-DE157808737B}" dt="2025-10-20T17:23:56.425" v="21" actId="18676"/>
        <pc:sldMkLst>
          <pc:docMk/>
          <pc:sldMk cId="939600698" sldId="311"/>
        </pc:sldMkLst>
      </pc:sldChg>
      <pc:sldChg chg="del">
        <pc:chgData name="Sudvarg, Marion" userId="2bb9b31b-5f3c-4f72-8e1f-41eb276ee9c6" providerId="ADAL" clId="{CAE2A267-B7E7-4553-BF66-DE157808737B}" dt="2025-10-20T17:23:56.425" v="21" actId="18676"/>
        <pc:sldMkLst>
          <pc:docMk/>
          <pc:sldMk cId="1241128992" sldId="316"/>
        </pc:sldMkLst>
      </pc:sldChg>
      <pc:sldChg chg="del">
        <pc:chgData name="Sudvarg, Marion" userId="2bb9b31b-5f3c-4f72-8e1f-41eb276ee9c6" providerId="ADAL" clId="{CAE2A267-B7E7-4553-BF66-DE157808737B}" dt="2025-10-20T17:23:56.425" v="21" actId="18676"/>
        <pc:sldMkLst>
          <pc:docMk/>
          <pc:sldMk cId="3404353729" sldId="317"/>
        </pc:sldMkLst>
      </pc:sldChg>
      <pc:sldChg chg="del">
        <pc:chgData name="Sudvarg, Marion" userId="2bb9b31b-5f3c-4f72-8e1f-41eb276ee9c6" providerId="ADAL" clId="{CAE2A267-B7E7-4553-BF66-DE157808737B}" dt="2025-10-20T17:23:56.425" v="21" actId="18676"/>
        <pc:sldMkLst>
          <pc:docMk/>
          <pc:sldMk cId="193345199" sldId="318"/>
        </pc:sldMkLst>
      </pc:sldChg>
      <pc:sldChg chg="modNotesTx">
        <pc:chgData name="Sudvarg, Marion" userId="2bb9b31b-5f3c-4f72-8e1f-41eb276ee9c6" providerId="ADAL" clId="{CAE2A267-B7E7-4553-BF66-DE157808737B}" dt="2025-10-20T17:23:30.187" v="15" actId="20577"/>
        <pc:sldMkLst>
          <pc:docMk/>
          <pc:sldMk cId="342048626" sldId="319"/>
        </pc:sldMkLst>
      </pc:sldChg>
      <pc:sldChg chg="modNotesTx">
        <pc:chgData name="Sudvarg, Marion" userId="2bb9b31b-5f3c-4f72-8e1f-41eb276ee9c6" providerId="ADAL" clId="{CAE2A267-B7E7-4553-BF66-DE157808737B}" dt="2025-10-20T17:23:34.598" v="17" actId="20577"/>
        <pc:sldMkLst>
          <pc:docMk/>
          <pc:sldMk cId="361486672" sldId="320"/>
        </pc:sldMkLst>
      </pc:sldChg>
      <pc:sldChg chg="del">
        <pc:chgData name="Sudvarg, Marion" userId="2bb9b31b-5f3c-4f72-8e1f-41eb276ee9c6" providerId="ADAL" clId="{CAE2A267-B7E7-4553-BF66-DE157808737B}" dt="2025-10-20T17:23:56.425" v="21" actId="18676"/>
        <pc:sldMkLst>
          <pc:docMk/>
          <pc:sldMk cId="3487620755" sldId="321"/>
        </pc:sldMkLst>
      </pc:sldChg>
      <pc:sldChg chg="modNotesTx">
        <pc:chgData name="Sudvarg, Marion" userId="2bb9b31b-5f3c-4f72-8e1f-41eb276ee9c6" providerId="ADAL" clId="{CAE2A267-B7E7-4553-BF66-DE157808737B}" dt="2025-10-20T17:23:47.927" v="19" actId="20577"/>
        <pc:sldMkLst>
          <pc:docMk/>
          <pc:sldMk cId="3852862185" sldId="323"/>
        </pc:sldMkLst>
      </pc:sldChg>
      <pc:sldChg chg="modNotesTx">
        <pc:chgData name="Sudvarg, Marion" userId="2bb9b31b-5f3c-4f72-8e1f-41eb276ee9c6" providerId="ADAL" clId="{CAE2A267-B7E7-4553-BF66-DE157808737B}" dt="2025-10-20T17:23:51.195" v="20" actId="20577"/>
        <pc:sldMkLst>
          <pc:docMk/>
          <pc:sldMk cId="1879311961" sldId="325"/>
        </pc:sldMkLst>
      </pc:sldChg>
      <pc:sldChg chg="del">
        <pc:chgData name="Sudvarg, Marion" userId="2bb9b31b-5f3c-4f72-8e1f-41eb276ee9c6" providerId="ADAL" clId="{CAE2A267-B7E7-4553-BF66-DE157808737B}" dt="2025-10-20T17:23:56.425" v="21" actId="18676"/>
        <pc:sldMkLst>
          <pc:docMk/>
          <pc:sldMk cId="3210349472" sldId="326"/>
        </pc:sldMkLst>
      </pc:sldChg>
      <pc:sldChg chg="del">
        <pc:chgData name="Sudvarg, Marion" userId="2bb9b31b-5f3c-4f72-8e1f-41eb276ee9c6" providerId="ADAL" clId="{CAE2A267-B7E7-4553-BF66-DE157808737B}" dt="2025-10-20T17:23:56.425" v="21" actId="18676"/>
        <pc:sldMkLst>
          <pc:docMk/>
          <pc:sldMk cId="659294127" sldId="327"/>
        </pc:sldMkLst>
      </pc:sldChg>
      <pc:sldChg chg="del">
        <pc:chgData name="Sudvarg, Marion" userId="2bb9b31b-5f3c-4f72-8e1f-41eb276ee9c6" providerId="ADAL" clId="{CAE2A267-B7E7-4553-BF66-DE157808737B}" dt="2025-10-20T17:23:56.425" v="21" actId="18676"/>
        <pc:sldMkLst>
          <pc:docMk/>
          <pc:sldMk cId="555962272" sldId="328"/>
        </pc:sldMkLst>
      </pc:sldChg>
    </pc:docChg>
  </pc:docChgLst>
  <pc:docChgLst>
    <pc:chgData name="Sudvarg, Marion" userId="2bb9b31b-5f3c-4f72-8e1f-41eb276ee9c6" providerId="ADAL" clId="{9B3C58E1-CF7A-4FE2-8E7B-B8D1B7386FB1}"/>
    <pc:docChg chg="undo redo custSel addSld delSld modSld sldOrd addSection delSection modSection">
      <pc:chgData name="Sudvarg, Marion" userId="2bb9b31b-5f3c-4f72-8e1f-41eb276ee9c6" providerId="ADAL" clId="{9B3C58E1-CF7A-4FE2-8E7B-B8D1B7386FB1}" dt="2024-07-18T21:50:24.489" v="6571"/>
      <pc:docMkLst>
        <pc:docMk/>
      </pc:docMkLst>
      <pc:sldChg chg="modSp mod">
        <pc:chgData name="Sudvarg, Marion" userId="2bb9b31b-5f3c-4f72-8e1f-41eb276ee9c6" providerId="ADAL" clId="{9B3C58E1-CF7A-4FE2-8E7B-B8D1B7386FB1}" dt="2024-07-08T13:43:03.556" v="255" actId="207"/>
        <pc:sldMkLst>
          <pc:docMk/>
          <pc:sldMk cId="3755693152" sldId="257"/>
        </pc:sldMkLst>
      </pc:sldChg>
      <pc:sldChg chg="modSp mod">
        <pc:chgData name="Sudvarg, Marion" userId="2bb9b31b-5f3c-4f72-8e1f-41eb276ee9c6" providerId="ADAL" clId="{9B3C58E1-CF7A-4FE2-8E7B-B8D1B7386FB1}" dt="2024-07-08T13:43:12.819" v="256" actId="207"/>
        <pc:sldMkLst>
          <pc:docMk/>
          <pc:sldMk cId="689902631" sldId="258"/>
        </pc:sldMkLst>
      </pc:sldChg>
      <pc:sldChg chg="modSp mod modNotesTx">
        <pc:chgData name="Sudvarg, Marion" userId="2bb9b31b-5f3c-4f72-8e1f-41eb276ee9c6" providerId="ADAL" clId="{9B3C58E1-CF7A-4FE2-8E7B-B8D1B7386FB1}" dt="2024-07-09T00:46:30.085" v="6348" actId="20577"/>
        <pc:sldMkLst>
          <pc:docMk/>
          <pc:sldMk cId="3554425932" sldId="259"/>
        </pc:sldMkLst>
      </pc:sldChg>
      <pc:sldChg chg="modSp mod">
        <pc:chgData name="Sudvarg, Marion" userId="2bb9b31b-5f3c-4f72-8e1f-41eb276ee9c6" providerId="ADAL" clId="{9B3C58E1-CF7A-4FE2-8E7B-B8D1B7386FB1}" dt="2024-07-08T13:43:36.264" v="260" actId="207"/>
        <pc:sldMkLst>
          <pc:docMk/>
          <pc:sldMk cId="565804946" sldId="261"/>
        </pc:sldMkLst>
      </pc:sldChg>
      <pc:sldChg chg="modSp mod modNotesTx">
        <pc:chgData name="Sudvarg, Marion" userId="2bb9b31b-5f3c-4f72-8e1f-41eb276ee9c6" providerId="ADAL" clId="{9B3C58E1-CF7A-4FE2-8E7B-B8D1B7386FB1}" dt="2024-07-08T15:58:47.704" v="2542"/>
        <pc:sldMkLst>
          <pc:docMk/>
          <pc:sldMk cId="3358908896" sldId="266"/>
        </pc:sldMkLst>
      </pc:sldChg>
      <pc:sldChg chg="modSp mod ord modShow modNotesTx">
        <pc:chgData name="Sudvarg, Marion" userId="2bb9b31b-5f3c-4f72-8e1f-41eb276ee9c6" providerId="ADAL" clId="{9B3C58E1-CF7A-4FE2-8E7B-B8D1B7386FB1}" dt="2024-07-08T23:12:45.793" v="5066" actId="729"/>
        <pc:sldMkLst>
          <pc:docMk/>
          <pc:sldMk cId="769737232" sldId="267"/>
        </pc:sldMkLst>
      </pc:sldChg>
      <pc:sldChg chg="addSp delSp modSp mod addAnim delAnim modAnim">
        <pc:chgData name="Sudvarg, Marion" userId="2bb9b31b-5f3c-4f72-8e1f-41eb276ee9c6" providerId="ADAL" clId="{9B3C58E1-CF7A-4FE2-8E7B-B8D1B7386FB1}" dt="2024-07-08T14:20:02.309" v="1465" actId="478"/>
        <pc:sldMkLst>
          <pc:docMk/>
          <pc:sldMk cId="1541447529" sldId="271"/>
        </pc:sldMkLst>
      </pc:sldChg>
      <pc:sldChg chg="addSp delSp modSp mod delAnim modAnim">
        <pc:chgData name="Sudvarg, Marion" userId="2bb9b31b-5f3c-4f72-8e1f-41eb276ee9c6" providerId="ADAL" clId="{9B3C58E1-CF7A-4FE2-8E7B-B8D1B7386FB1}" dt="2024-07-08T15:56:10.582" v="2535" actId="20577"/>
        <pc:sldMkLst>
          <pc:docMk/>
          <pc:sldMk cId="2728236090" sldId="272"/>
        </pc:sldMkLst>
      </pc:sldChg>
      <pc:sldChg chg="mod modShow">
        <pc:chgData name="Sudvarg, Marion" userId="2bb9b31b-5f3c-4f72-8e1f-41eb276ee9c6" providerId="ADAL" clId="{9B3C58E1-CF7A-4FE2-8E7B-B8D1B7386FB1}" dt="2024-07-08T23:12:45.793" v="5066" actId="729"/>
        <pc:sldMkLst>
          <pc:docMk/>
          <pc:sldMk cId="4283507052" sldId="273"/>
        </pc:sldMkLst>
      </pc:sldChg>
      <pc:sldChg chg="addSp delSp modSp add mod delAnim modAnim">
        <pc:chgData name="Sudvarg, Marion" userId="2bb9b31b-5f3c-4f72-8e1f-41eb276ee9c6" providerId="ADAL" clId="{9B3C58E1-CF7A-4FE2-8E7B-B8D1B7386FB1}" dt="2024-07-08T13:37:54.835" v="248"/>
        <pc:sldMkLst>
          <pc:docMk/>
          <pc:sldMk cId="3995408504" sldId="274"/>
        </pc:sldMkLst>
      </pc:sldChg>
      <pc:sldChg chg="new del">
        <pc:chgData name="Sudvarg, Marion" userId="2bb9b31b-5f3c-4f72-8e1f-41eb276ee9c6" providerId="ADAL" clId="{9B3C58E1-CF7A-4FE2-8E7B-B8D1B7386FB1}" dt="2024-07-08T13:41:00.940" v="252" actId="47"/>
        <pc:sldMkLst>
          <pc:docMk/>
          <pc:sldMk cId="1108312363" sldId="275"/>
        </pc:sldMkLst>
      </pc:sldChg>
      <pc:sldChg chg="add del">
        <pc:chgData name="Sudvarg, Marion" userId="2bb9b31b-5f3c-4f72-8e1f-41eb276ee9c6" providerId="ADAL" clId="{9B3C58E1-CF7A-4FE2-8E7B-B8D1B7386FB1}" dt="2024-07-08T14:04:29.130" v="1135" actId="47"/>
        <pc:sldMkLst>
          <pc:docMk/>
          <pc:sldMk cId="4217887386" sldId="275"/>
        </pc:sldMkLst>
      </pc:sldChg>
      <pc:sldChg chg="addSp modSp new mod setBg modAnim">
        <pc:chgData name="Sudvarg, Marion" userId="2bb9b31b-5f3c-4f72-8e1f-41eb276ee9c6" providerId="ADAL" clId="{9B3C58E1-CF7A-4FE2-8E7B-B8D1B7386FB1}" dt="2024-07-08T13:51:35.048" v="912"/>
        <pc:sldMkLst>
          <pc:docMk/>
          <pc:sldMk cId="674207967" sldId="276"/>
        </pc:sldMkLst>
      </pc:sldChg>
      <pc:sldChg chg="delSp modSp add mod addAnim delAnim modAnim">
        <pc:chgData name="Sudvarg, Marion" userId="2bb9b31b-5f3c-4f72-8e1f-41eb276ee9c6" providerId="ADAL" clId="{9B3C58E1-CF7A-4FE2-8E7B-B8D1B7386FB1}" dt="2024-07-08T16:28:52.697" v="2976" actId="21"/>
        <pc:sldMkLst>
          <pc:docMk/>
          <pc:sldMk cId="3764409937" sldId="277"/>
        </pc:sldMkLst>
      </pc:sldChg>
      <pc:sldChg chg="addSp delSp modSp add mod delAnim modAnim">
        <pc:chgData name="Sudvarg, Marion" userId="2bb9b31b-5f3c-4f72-8e1f-41eb276ee9c6" providerId="ADAL" clId="{9B3C58E1-CF7A-4FE2-8E7B-B8D1B7386FB1}" dt="2024-07-09T06:22:05.104" v="6359"/>
        <pc:sldMkLst>
          <pc:docMk/>
          <pc:sldMk cId="4261424740" sldId="278"/>
        </pc:sldMkLst>
      </pc:sldChg>
      <pc:sldChg chg="new del">
        <pc:chgData name="Sudvarg, Marion" userId="2bb9b31b-5f3c-4f72-8e1f-41eb276ee9c6" providerId="ADAL" clId="{9B3C58E1-CF7A-4FE2-8E7B-B8D1B7386FB1}" dt="2024-07-08T14:05:22.768" v="1193" actId="47"/>
        <pc:sldMkLst>
          <pc:docMk/>
          <pc:sldMk cId="1463427742" sldId="279"/>
        </pc:sldMkLst>
      </pc:sldChg>
      <pc:sldChg chg="add del setBg">
        <pc:chgData name="Sudvarg, Marion" userId="2bb9b31b-5f3c-4f72-8e1f-41eb276ee9c6" providerId="ADAL" clId="{9B3C58E1-CF7A-4FE2-8E7B-B8D1B7386FB1}" dt="2024-07-08T18:23:11.835" v="3839"/>
        <pc:sldMkLst>
          <pc:docMk/>
          <pc:sldMk cId="3365764589" sldId="279"/>
        </pc:sldMkLst>
      </pc:sldChg>
      <pc:sldChg chg="addSp delSp modSp add del mod ord delAnim modAnim">
        <pc:chgData name="Sudvarg, Marion" userId="2bb9b31b-5f3c-4f72-8e1f-41eb276ee9c6" providerId="ADAL" clId="{9B3C58E1-CF7A-4FE2-8E7B-B8D1B7386FB1}" dt="2024-07-08T18:23:39.998" v="3849"/>
        <pc:sldMkLst>
          <pc:docMk/>
          <pc:sldMk cId="3672103695" sldId="279"/>
        </pc:sldMkLst>
      </pc:sldChg>
      <pc:sldChg chg="addSp delSp modSp add del mod ord modAnim modShow">
        <pc:chgData name="Sudvarg, Marion" userId="2bb9b31b-5f3c-4f72-8e1f-41eb276ee9c6" providerId="ADAL" clId="{9B3C58E1-CF7A-4FE2-8E7B-B8D1B7386FB1}" dt="2024-07-08T18:23:51.806" v="3852" actId="729"/>
        <pc:sldMkLst>
          <pc:docMk/>
          <pc:sldMk cId="521443211" sldId="280"/>
        </pc:sldMkLst>
      </pc:sldChg>
      <pc:sldChg chg="add del">
        <pc:chgData name="Sudvarg, Marion" userId="2bb9b31b-5f3c-4f72-8e1f-41eb276ee9c6" providerId="ADAL" clId="{9B3C58E1-CF7A-4FE2-8E7B-B8D1B7386FB1}" dt="2024-07-08T18:23:11.835" v="3839"/>
        <pc:sldMkLst>
          <pc:docMk/>
          <pc:sldMk cId="524426089" sldId="280"/>
        </pc:sldMkLst>
      </pc:sldChg>
      <pc:sldChg chg="add del mod setBg modShow">
        <pc:chgData name="Sudvarg, Marion" userId="2bb9b31b-5f3c-4f72-8e1f-41eb276ee9c6" providerId="ADAL" clId="{9B3C58E1-CF7A-4FE2-8E7B-B8D1B7386FB1}" dt="2024-07-08T18:23:20.432" v="3844"/>
        <pc:sldMkLst>
          <pc:docMk/>
          <pc:sldMk cId="3145367930" sldId="280"/>
        </pc:sldMkLst>
      </pc:sldChg>
      <pc:sldChg chg="add del setBg">
        <pc:chgData name="Sudvarg, Marion" userId="2bb9b31b-5f3c-4f72-8e1f-41eb276ee9c6" providerId="ADAL" clId="{9B3C58E1-CF7A-4FE2-8E7B-B8D1B7386FB1}" dt="2024-07-08T18:23:11.835" v="3839"/>
        <pc:sldMkLst>
          <pc:docMk/>
          <pc:sldMk cId="1706633068" sldId="281"/>
        </pc:sldMkLst>
      </pc:sldChg>
      <pc:sldChg chg="addSp delSp modSp add del mod ord">
        <pc:chgData name="Sudvarg, Marion" userId="2bb9b31b-5f3c-4f72-8e1f-41eb276ee9c6" providerId="ADAL" clId="{9B3C58E1-CF7A-4FE2-8E7B-B8D1B7386FB1}" dt="2024-07-08T18:23:39.998" v="3849"/>
        <pc:sldMkLst>
          <pc:docMk/>
          <pc:sldMk cId="1935415372" sldId="281"/>
        </pc:sldMkLst>
      </pc:sldChg>
      <pc:sldChg chg="add mod ord modShow">
        <pc:chgData name="Sudvarg, Marion" userId="2bb9b31b-5f3c-4f72-8e1f-41eb276ee9c6" providerId="ADAL" clId="{9B3C58E1-CF7A-4FE2-8E7B-B8D1B7386FB1}" dt="2024-07-08T23:12:51.006" v="5067" actId="729"/>
        <pc:sldMkLst>
          <pc:docMk/>
          <pc:sldMk cId="1741166327" sldId="282"/>
        </pc:sldMkLst>
      </pc:sldChg>
      <pc:sldChg chg="addSp delSp modSp add mod ord modShow">
        <pc:chgData name="Sudvarg, Marion" userId="2bb9b31b-5f3c-4f72-8e1f-41eb276ee9c6" providerId="ADAL" clId="{9B3C58E1-CF7A-4FE2-8E7B-B8D1B7386FB1}" dt="2024-07-08T23:12:51.006" v="5067" actId="729"/>
        <pc:sldMkLst>
          <pc:docMk/>
          <pc:sldMk cId="2548484243" sldId="283"/>
        </pc:sldMkLst>
      </pc:sldChg>
      <pc:sldChg chg="addSp delSp modSp add del mod ord">
        <pc:chgData name="Sudvarg, Marion" userId="2bb9b31b-5f3c-4f72-8e1f-41eb276ee9c6" providerId="ADAL" clId="{9B3C58E1-CF7A-4FE2-8E7B-B8D1B7386FB1}" dt="2024-07-08T18:23:39.998" v="3849"/>
        <pc:sldMkLst>
          <pc:docMk/>
          <pc:sldMk cId="4000787501" sldId="284"/>
        </pc:sldMkLst>
      </pc:sldChg>
      <pc:sldChg chg="add del setBg">
        <pc:chgData name="Sudvarg, Marion" userId="2bb9b31b-5f3c-4f72-8e1f-41eb276ee9c6" providerId="ADAL" clId="{9B3C58E1-CF7A-4FE2-8E7B-B8D1B7386FB1}" dt="2024-07-08T18:23:11.835" v="3839"/>
        <pc:sldMkLst>
          <pc:docMk/>
          <pc:sldMk cId="4026859400" sldId="284"/>
        </pc:sldMkLst>
      </pc:sldChg>
      <pc:sldChg chg="addSp delSp modSp add mod ord modShow">
        <pc:chgData name="Sudvarg, Marion" userId="2bb9b31b-5f3c-4f72-8e1f-41eb276ee9c6" providerId="ADAL" clId="{9B3C58E1-CF7A-4FE2-8E7B-B8D1B7386FB1}" dt="2024-07-08T23:12:51.006" v="5067" actId="729"/>
        <pc:sldMkLst>
          <pc:docMk/>
          <pc:sldMk cId="1288601112" sldId="285"/>
        </pc:sldMkLst>
      </pc:sldChg>
      <pc:sldChg chg="add mod ord modShow">
        <pc:chgData name="Sudvarg, Marion" userId="2bb9b31b-5f3c-4f72-8e1f-41eb276ee9c6" providerId="ADAL" clId="{9B3C58E1-CF7A-4FE2-8E7B-B8D1B7386FB1}" dt="2024-07-08T23:12:51.006" v="5067" actId="729"/>
        <pc:sldMkLst>
          <pc:docMk/>
          <pc:sldMk cId="1438654298" sldId="286"/>
        </pc:sldMkLst>
      </pc:sldChg>
      <pc:sldChg chg="addSp modSp add mod ord modAnim">
        <pc:chgData name="Sudvarg, Marion" userId="2bb9b31b-5f3c-4f72-8e1f-41eb276ee9c6" providerId="ADAL" clId="{9B3C58E1-CF7A-4FE2-8E7B-B8D1B7386FB1}" dt="2024-07-08T18:23:39.998" v="3849"/>
        <pc:sldMkLst>
          <pc:docMk/>
          <pc:sldMk cId="1162236113" sldId="287"/>
        </pc:sldMkLst>
      </pc:sldChg>
      <pc:sldChg chg="add del setBg">
        <pc:chgData name="Sudvarg, Marion" userId="2bb9b31b-5f3c-4f72-8e1f-41eb276ee9c6" providerId="ADAL" clId="{9B3C58E1-CF7A-4FE2-8E7B-B8D1B7386FB1}" dt="2024-07-08T15:00:11.458" v="2169"/>
        <pc:sldMkLst>
          <pc:docMk/>
          <pc:sldMk cId="3401789325" sldId="287"/>
        </pc:sldMkLst>
      </pc:sldChg>
      <pc:sldChg chg="new del">
        <pc:chgData name="Sudvarg, Marion" userId="2bb9b31b-5f3c-4f72-8e1f-41eb276ee9c6" providerId="ADAL" clId="{9B3C58E1-CF7A-4FE2-8E7B-B8D1B7386FB1}" dt="2024-07-08T15:22:19.871" v="2503" actId="47"/>
        <pc:sldMkLst>
          <pc:docMk/>
          <pc:sldMk cId="2775281533" sldId="288"/>
        </pc:sldMkLst>
      </pc:sldChg>
      <pc:sldChg chg="new del">
        <pc:chgData name="Sudvarg, Marion" userId="2bb9b31b-5f3c-4f72-8e1f-41eb276ee9c6" providerId="ADAL" clId="{9B3C58E1-CF7A-4FE2-8E7B-B8D1B7386FB1}" dt="2024-07-08T16:18:08.354" v="2547" actId="47"/>
        <pc:sldMkLst>
          <pc:docMk/>
          <pc:sldMk cId="3438811148" sldId="288"/>
        </pc:sldMkLst>
      </pc:sldChg>
      <pc:sldChg chg="addSp delSp modSp add mod delAnim modAnim">
        <pc:chgData name="Sudvarg, Marion" userId="2bb9b31b-5f3c-4f72-8e1f-41eb276ee9c6" providerId="ADAL" clId="{9B3C58E1-CF7A-4FE2-8E7B-B8D1B7386FB1}" dt="2024-07-08T16:24:39.069" v="2969"/>
        <pc:sldMkLst>
          <pc:docMk/>
          <pc:sldMk cId="3535955109" sldId="288"/>
        </pc:sldMkLst>
      </pc:sldChg>
      <pc:sldChg chg="add del">
        <pc:chgData name="Sudvarg, Marion" userId="2bb9b31b-5f3c-4f72-8e1f-41eb276ee9c6" providerId="ADAL" clId="{9B3C58E1-CF7A-4FE2-8E7B-B8D1B7386FB1}" dt="2024-07-08T16:33:36.311" v="2979" actId="47"/>
        <pc:sldMkLst>
          <pc:docMk/>
          <pc:sldMk cId="1288518765" sldId="289"/>
        </pc:sldMkLst>
      </pc:sldChg>
      <pc:sldChg chg="modSp new mod setBg modAnim">
        <pc:chgData name="Sudvarg, Marion" userId="2bb9b31b-5f3c-4f72-8e1f-41eb276ee9c6" providerId="ADAL" clId="{9B3C58E1-CF7A-4FE2-8E7B-B8D1B7386FB1}" dt="2024-07-08T17:01:58.130" v="3453" actId="403"/>
        <pc:sldMkLst>
          <pc:docMk/>
          <pc:sldMk cId="886598238" sldId="290"/>
        </pc:sldMkLst>
      </pc:sldChg>
      <pc:sldChg chg="modSp add mod ord modAnim">
        <pc:chgData name="Sudvarg, Marion" userId="2bb9b31b-5f3c-4f72-8e1f-41eb276ee9c6" providerId="ADAL" clId="{9B3C58E1-CF7A-4FE2-8E7B-B8D1B7386FB1}" dt="2024-07-09T07:13:45.770" v="6440" actId="122"/>
        <pc:sldMkLst>
          <pc:docMk/>
          <pc:sldMk cId="436808608" sldId="291"/>
        </pc:sldMkLst>
      </pc:sldChg>
      <pc:sldChg chg="addSp delSp modSp add mod ord delAnim modAnim">
        <pc:chgData name="Sudvarg, Marion" userId="2bb9b31b-5f3c-4f72-8e1f-41eb276ee9c6" providerId="ADAL" clId="{9B3C58E1-CF7A-4FE2-8E7B-B8D1B7386FB1}" dt="2024-07-08T22:41:48.294" v="4327"/>
        <pc:sldMkLst>
          <pc:docMk/>
          <pc:sldMk cId="3567976012" sldId="292"/>
        </pc:sldMkLst>
      </pc:sldChg>
      <pc:sldChg chg="new del">
        <pc:chgData name="Sudvarg, Marion" userId="2bb9b31b-5f3c-4f72-8e1f-41eb276ee9c6" providerId="ADAL" clId="{9B3C58E1-CF7A-4FE2-8E7B-B8D1B7386FB1}" dt="2024-07-08T17:04:16.913" v="3460" actId="47"/>
        <pc:sldMkLst>
          <pc:docMk/>
          <pc:sldMk cId="680289773" sldId="293"/>
        </pc:sldMkLst>
      </pc:sldChg>
      <pc:sldChg chg="add mod ord modShow">
        <pc:chgData name="Sudvarg, Marion" userId="2bb9b31b-5f3c-4f72-8e1f-41eb276ee9c6" providerId="ADAL" clId="{9B3C58E1-CF7A-4FE2-8E7B-B8D1B7386FB1}" dt="2024-07-08T23:12:56.496" v="5069"/>
        <pc:sldMkLst>
          <pc:docMk/>
          <pc:sldMk cId="2613951151" sldId="293"/>
        </pc:sldMkLst>
      </pc:sldChg>
      <pc:sldChg chg="modSp add mod ord modAnim">
        <pc:chgData name="Sudvarg, Marion" userId="2bb9b31b-5f3c-4f72-8e1f-41eb276ee9c6" providerId="ADAL" clId="{9B3C58E1-CF7A-4FE2-8E7B-B8D1B7386FB1}" dt="2024-07-09T08:52:12.754" v="6569" actId="27636"/>
        <pc:sldMkLst>
          <pc:docMk/>
          <pc:sldMk cId="3433179405" sldId="294"/>
        </pc:sldMkLst>
      </pc:sldChg>
      <pc:sldChg chg="addSp delSp new mod ord">
        <pc:chgData name="Sudvarg, Marion" userId="2bb9b31b-5f3c-4f72-8e1f-41eb276ee9c6" providerId="ADAL" clId="{9B3C58E1-CF7A-4FE2-8E7B-B8D1B7386FB1}" dt="2024-07-09T00:37:20.928" v="5429"/>
        <pc:sldMkLst>
          <pc:docMk/>
          <pc:sldMk cId="4042988031" sldId="295"/>
        </pc:sldMkLst>
      </pc:sldChg>
      <pc:sldChg chg="addSp delSp modSp add mod ord modAnim">
        <pc:chgData name="Sudvarg, Marion" userId="2bb9b31b-5f3c-4f72-8e1f-41eb276ee9c6" providerId="ADAL" clId="{9B3C58E1-CF7A-4FE2-8E7B-B8D1B7386FB1}" dt="2024-07-09T00:37:15.315" v="5427"/>
        <pc:sldMkLst>
          <pc:docMk/>
          <pc:sldMk cId="1328081709" sldId="296"/>
        </pc:sldMkLst>
      </pc:sldChg>
      <pc:sldChg chg="modSp add mod ord modAnim">
        <pc:chgData name="Sudvarg, Marion" userId="2bb9b31b-5f3c-4f72-8e1f-41eb276ee9c6" providerId="ADAL" clId="{9B3C58E1-CF7A-4FE2-8E7B-B8D1B7386FB1}" dt="2024-07-08T23:11:32.196" v="5020"/>
        <pc:sldMkLst>
          <pc:docMk/>
          <pc:sldMk cId="209461516" sldId="297"/>
        </pc:sldMkLst>
      </pc:sldChg>
      <pc:sldChg chg="addSp delSp modSp add del mod ord modTransition addAnim delAnim modAnim">
        <pc:chgData name="Sudvarg, Marion" userId="2bb9b31b-5f3c-4f72-8e1f-41eb276ee9c6" providerId="ADAL" clId="{9B3C58E1-CF7A-4FE2-8E7B-B8D1B7386FB1}" dt="2024-07-08T22:57:52.159" v="4402" actId="47"/>
        <pc:sldMkLst>
          <pc:docMk/>
          <pc:sldMk cId="2871458458" sldId="298"/>
        </pc:sldMkLst>
      </pc:sldChg>
      <pc:sldChg chg="modSp add mod ord">
        <pc:chgData name="Sudvarg, Marion" userId="2bb9b31b-5f3c-4f72-8e1f-41eb276ee9c6" providerId="ADAL" clId="{9B3C58E1-CF7A-4FE2-8E7B-B8D1B7386FB1}" dt="2024-07-08T23:47:06.034" v="5285" actId="1076"/>
        <pc:sldMkLst>
          <pc:docMk/>
          <pc:sldMk cId="65097292" sldId="299"/>
        </pc:sldMkLst>
      </pc:sldChg>
      <pc:sldChg chg="addSp delSp modSp add mod modTransition modAnim">
        <pc:chgData name="Sudvarg, Marion" userId="2bb9b31b-5f3c-4f72-8e1f-41eb276ee9c6" providerId="ADAL" clId="{9B3C58E1-CF7A-4FE2-8E7B-B8D1B7386FB1}" dt="2024-07-08T23:03:02.486" v="4463"/>
        <pc:sldMkLst>
          <pc:docMk/>
          <pc:sldMk cId="3958752823" sldId="300"/>
        </pc:sldMkLst>
      </pc:sldChg>
      <pc:sldChg chg="modSp add mod ord modTransition modAnim">
        <pc:chgData name="Sudvarg, Marion" userId="2bb9b31b-5f3c-4f72-8e1f-41eb276ee9c6" providerId="ADAL" clId="{9B3C58E1-CF7A-4FE2-8E7B-B8D1B7386FB1}" dt="2024-07-09T00:37:15.315" v="5427"/>
        <pc:sldMkLst>
          <pc:docMk/>
          <pc:sldMk cId="104431959" sldId="301"/>
        </pc:sldMkLst>
      </pc:sldChg>
      <pc:sldChg chg="addSp modSp add mod ord modAnim">
        <pc:chgData name="Sudvarg, Marion" userId="2bb9b31b-5f3c-4f72-8e1f-41eb276ee9c6" providerId="ADAL" clId="{9B3C58E1-CF7A-4FE2-8E7B-B8D1B7386FB1}" dt="2024-07-09T00:37:15.315" v="5427"/>
        <pc:sldMkLst>
          <pc:docMk/>
          <pc:sldMk cId="3902032010" sldId="302"/>
        </pc:sldMkLst>
      </pc:sldChg>
      <pc:sldChg chg="add ord">
        <pc:chgData name="Sudvarg, Marion" userId="2bb9b31b-5f3c-4f72-8e1f-41eb276ee9c6" providerId="ADAL" clId="{9B3C58E1-CF7A-4FE2-8E7B-B8D1B7386FB1}" dt="2024-07-18T21:50:24.489" v="6571"/>
        <pc:sldMkLst>
          <pc:docMk/>
          <pc:sldMk cId="2228539139" sldId="303"/>
        </pc:sldMkLst>
      </pc:sldChg>
      <pc:sldChg chg="new del">
        <pc:chgData name="Sudvarg, Marion" userId="2bb9b31b-5f3c-4f72-8e1f-41eb276ee9c6" providerId="ADAL" clId="{9B3C58E1-CF7A-4FE2-8E7B-B8D1B7386FB1}" dt="2024-07-09T00:36:49.030" v="5423" actId="47"/>
        <pc:sldMkLst>
          <pc:docMk/>
          <pc:sldMk cId="5985812" sldId="304"/>
        </pc:sldMkLst>
      </pc:sldChg>
      <pc:sldChg chg="modSp add mod modAnim">
        <pc:chgData name="Sudvarg, Marion" userId="2bb9b31b-5f3c-4f72-8e1f-41eb276ee9c6" providerId="ADAL" clId="{9B3C58E1-CF7A-4FE2-8E7B-B8D1B7386FB1}" dt="2024-07-09T00:40:13.809" v="5834" actId="207"/>
        <pc:sldMkLst>
          <pc:docMk/>
          <pc:sldMk cId="786403664" sldId="304"/>
        </pc:sldMkLst>
      </pc:sldChg>
    </pc:docChg>
  </pc:docChgLst>
  <pc:docChgLst>
    <pc:chgData name="Sudvarg, Marion" userId="2bb9b31b-5f3c-4f72-8e1f-41eb276ee9c6" providerId="ADAL" clId="{28326701-267E-47FA-AACE-BE2A6C6B87B7}"/>
    <pc:docChg chg="undo redo custSel addSld delSld modSld sldOrd modSection">
      <pc:chgData name="Sudvarg, Marion" userId="2bb9b31b-5f3c-4f72-8e1f-41eb276ee9c6" providerId="ADAL" clId="{28326701-267E-47FA-AACE-BE2A6C6B87B7}" dt="2025-10-09T17:11:34.476" v="353" actId="47"/>
      <pc:docMkLst>
        <pc:docMk/>
      </pc:docMkLst>
      <pc:sldChg chg="modSp mod modNotesTx">
        <pc:chgData name="Sudvarg, Marion" userId="2bb9b31b-5f3c-4f72-8e1f-41eb276ee9c6" providerId="ADAL" clId="{28326701-267E-47FA-AACE-BE2A6C6B87B7}" dt="2025-10-09T16:47:10.824" v="178" actId="20577"/>
        <pc:sldMkLst>
          <pc:docMk/>
          <pc:sldMk cId="4117513752" sldId="256"/>
        </pc:sldMkLst>
        <pc:spChg chg="mod">
          <ac:chgData name="Sudvarg, Marion" userId="2bb9b31b-5f3c-4f72-8e1f-41eb276ee9c6" providerId="ADAL" clId="{28326701-267E-47FA-AACE-BE2A6C6B87B7}" dt="2025-10-09T15:44:41.320" v="131" actId="14100"/>
          <ac:spMkLst>
            <pc:docMk/>
            <pc:sldMk cId="4117513752" sldId="256"/>
            <ac:spMk id="2" creationId="{C43EF479-BFC9-6B5B-F7AF-B17235D13DC0}"/>
          </ac:spMkLst>
        </pc:spChg>
        <pc:spChg chg="mod">
          <ac:chgData name="Sudvarg, Marion" userId="2bb9b31b-5f3c-4f72-8e1f-41eb276ee9c6" providerId="ADAL" clId="{28326701-267E-47FA-AACE-BE2A6C6B87B7}" dt="2025-10-09T15:46:14.495" v="173" actId="6549"/>
          <ac:spMkLst>
            <pc:docMk/>
            <pc:sldMk cId="4117513752" sldId="256"/>
            <ac:spMk id="3" creationId="{7AA29082-2943-F141-AE05-2BAF9D84A47C}"/>
          </ac:spMkLst>
        </pc:spChg>
        <pc:picChg chg="mod">
          <ac:chgData name="Sudvarg, Marion" userId="2bb9b31b-5f3c-4f72-8e1f-41eb276ee9c6" providerId="ADAL" clId="{28326701-267E-47FA-AACE-BE2A6C6B87B7}" dt="2025-10-09T15:44:10.916" v="120" actId="1076"/>
          <ac:picMkLst>
            <pc:docMk/>
            <pc:sldMk cId="4117513752" sldId="256"/>
            <ac:picMk id="7" creationId="{F6D434F3-34C6-35AB-0EEB-7BA88F29605E}"/>
          </ac:picMkLst>
        </pc:picChg>
        <pc:picChg chg="mod">
          <ac:chgData name="Sudvarg, Marion" userId="2bb9b31b-5f3c-4f72-8e1f-41eb276ee9c6" providerId="ADAL" clId="{28326701-267E-47FA-AACE-BE2A6C6B87B7}" dt="2025-10-09T15:44:16.431" v="121" actId="1076"/>
          <ac:picMkLst>
            <pc:docMk/>
            <pc:sldMk cId="4117513752" sldId="256"/>
            <ac:picMk id="8" creationId="{F0195AB6-255A-A583-3C46-DC3AA1CED0CE}"/>
          </ac:picMkLst>
        </pc:picChg>
      </pc:sldChg>
      <pc:sldChg chg="delSp mod delAnim modNotesTx">
        <pc:chgData name="Sudvarg, Marion" userId="2bb9b31b-5f3c-4f72-8e1f-41eb276ee9c6" providerId="ADAL" clId="{28326701-267E-47FA-AACE-BE2A6C6B87B7}" dt="2025-10-09T16:47:22.024" v="180" actId="6549"/>
        <pc:sldMkLst>
          <pc:docMk/>
          <pc:sldMk cId="3755693152" sldId="257"/>
        </pc:sldMkLst>
      </pc:sldChg>
      <pc:sldChg chg="modNotesTx">
        <pc:chgData name="Sudvarg, Marion" userId="2bb9b31b-5f3c-4f72-8e1f-41eb276ee9c6" providerId="ADAL" clId="{28326701-267E-47FA-AACE-BE2A6C6B87B7}" dt="2025-10-09T16:48:32.460" v="217" actId="20577"/>
        <pc:sldMkLst>
          <pc:docMk/>
          <pc:sldMk cId="689902631" sldId="258"/>
        </pc:sldMkLst>
      </pc:sldChg>
      <pc:sldChg chg="del">
        <pc:chgData name="Sudvarg, Marion" userId="2bb9b31b-5f3c-4f72-8e1f-41eb276ee9c6" providerId="ADAL" clId="{28326701-267E-47FA-AACE-BE2A6C6B87B7}" dt="2025-10-09T15:46:57.470" v="176" actId="47"/>
        <pc:sldMkLst>
          <pc:docMk/>
          <pc:sldMk cId="3554425932" sldId="259"/>
        </pc:sldMkLst>
      </pc:sldChg>
      <pc:sldChg chg="ord modNotesTx">
        <pc:chgData name="Sudvarg, Marion" userId="2bb9b31b-5f3c-4f72-8e1f-41eb276ee9c6" providerId="ADAL" clId="{28326701-267E-47FA-AACE-BE2A6C6B87B7}" dt="2025-10-09T16:49:11.547" v="336" actId="20577"/>
        <pc:sldMkLst>
          <pc:docMk/>
          <pc:sldMk cId="565804946" sldId="261"/>
        </pc:sldMkLst>
      </pc:sldChg>
      <pc:sldChg chg="del">
        <pc:chgData name="Sudvarg, Marion" userId="2bb9b31b-5f3c-4f72-8e1f-41eb276ee9c6" providerId="ADAL" clId="{28326701-267E-47FA-AACE-BE2A6C6B87B7}" dt="2025-10-09T16:49:29.899" v="337" actId="47"/>
        <pc:sldMkLst>
          <pc:docMk/>
          <pc:sldMk cId="2923229076" sldId="264"/>
        </pc:sldMkLst>
      </pc:sldChg>
      <pc:sldChg chg="ord modNotesTx">
        <pc:chgData name="Sudvarg, Marion" userId="2bb9b31b-5f3c-4f72-8e1f-41eb276ee9c6" providerId="ADAL" clId="{28326701-267E-47FA-AACE-BE2A6C6B87B7}" dt="2025-10-09T16:48:43.449" v="220"/>
        <pc:sldMkLst>
          <pc:docMk/>
          <pc:sldMk cId="3358908896" sldId="266"/>
        </pc:sldMkLst>
      </pc:sldChg>
      <pc:sldChg chg="del">
        <pc:chgData name="Sudvarg, Marion" userId="2bb9b31b-5f3c-4f72-8e1f-41eb276ee9c6" providerId="ADAL" clId="{28326701-267E-47FA-AACE-BE2A6C6B87B7}" dt="2025-10-09T15:47:22.472" v="177" actId="47"/>
        <pc:sldMkLst>
          <pc:docMk/>
          <pc:sldMk cId="2049497252" sldId="268"/>
        </pc:sldMkLst>
      </pc:sldChg>
      <pc:sldChg chg="addSp delSp modSp new del mod">
        <pc:chgData name="Sudvarg, Marion" userId="2bb9b31b-5f3c-4f72-8e1f-41eb276ee9c6" providerId="ADAL" clId="{28326701-267E-47FA-AACE-BE2A6C6B87B7}" dt="2025-10-09T17:11:34.476" v="353" actId="47"/>
        <pc:sldMkLst>
          <pc:docMk/>
          <pc:sldMk cId="4102545868" sldId="305"/>
        </pc:sldMkLst>
      </pc:sldChg>
      <pc:sldChg chg="addSp delSp modSp add mod setBg">
        <pc:chgData name="Sudvarg, Marion" userId="2bb9b31b-5f3c-4f72-8e1f-41eb276ee9c6" providerId="ADAL" clId="{28326701-267E-47FA-AACE-BE2A6C6B87B7}" dt="2025-10-09T17:11:27.716" v="352" actId="26606"/>
        <pc:sldMkLst>
          <pc:docMk/>
          <pc:sldMk cId="1169498634" sldId="306"/>
        </pc:sldMkLst>
        <pc:spChg chg="mod ord">
          <ac:chgData name="Sudvarg, Marion" userId="2bb9b31b-5f3c-4f72-8e1f-41eb276ee9c6" providerId="ADAL" clId="{28326701-267E-47FA-AACE-BE2A6C6B87B7}" dt="2025-10-09T17:11:27.716" v="352" actId="26606"/>
          <ac:spMkLst>
            <pc:docMk/>
            <pc:sldMk cId="1169498634" sldId="306"/>
            <ac:spMk id="4" creationId="{3B3E439A-C5F8-336A-31A8-300C3CB5324D}"/>
          </ac:spMkLst>
        </pc:spChg>
        <pc:picChg chg="add mod">
          <ac:chgData name="Sudvarg, Marion" userId="2bb9b31b-5f3c-4f72-8e1f-41eb276ee9c6" providerId="ADAL" clId="{28326701-267E-47FA-AACE-BE2A6C6B87B7}" dt="2025-10-09T17:11:27.716" v="352" actId="26606"/>
          <ac:picMkLst>
            <pc:docMk/>
            <pc:sldMk cId="1169498634" sldId="306"/>
            <ac:picMk id="5" creationId="{53C932E3-36D8-F7A7-7F99-7A8AF0EFD42A}"/>
          </ac:picMkLst>
        </pc:picChg>
      </pc:sldChg>
      <pc:sldChg chg="addSp delSp add del mod">
        <pc:chgData name="Sudvarg, Marion" userId="2bb9b31b-5f3c-4f72-8e1f-41eb276ee9c6" providerId="ADAL" clId="{28326701-267E-47FA-AACE-BE2A6C6B87B7}" dt="2025-10-09T17:11:16.967" v="345" actId="2890"/>
        <pc:sldMkLst>
          <pc:docMk/>
          <pc:sldMk cId="2557025856" sldId="306"/>
        </pc:sldMkLst>
      </pc:sldChg>
    </pc:docChg>
  </pc:docChgLst>
  <pc:docChgLst>
    <pc:chgData name="Sudvarg, Marion" userId="2bb9b31b-5f3c-4f72-8e1f-41eb276ee9c6" providerId="ADAL" clId="{A319503F-76A9-4672-8D57-5C97072670B8}"/>
    <pc:docChg chg="undo redo custSel addSld delSld modSld sldOrd delSection modSection">
      <pc:chgData name="Sudvarg, Marion" userId="2bb9b31b-5f3c-4f72-8e1f-41eb276ee9c6" providerId="ADAL" clId="{A319503F-76A9-4672-8D57-5C97072670B8}" dt="2025-10-14T21:18:30.756" v="2130" actId="1076"/>
      <pc:docMkLst>
        <pc:docMk/>
      </pc:docMkLst>
      <pc:sldChg chg="addSp modSp mod">
        <pc:chgData name="Sudvarg, Marion" userId="2bb9b31b-5f3c-4f72-8e1f-41eb276ee9c6" providerId="ADAL" clId="{A319503F-76A9-4672-8D57-5C97072670B8}" dt="2025-10-14T19:08:41.171" v="1507" actId="20577"/>
        <pc:sldMkLst>
          <pc:docMk/>
          <pc:sldMk cId="689902631" sldId="258"/>
        </pc:sldMkLst>
        <pc:spChg chg="add mod">
          <ac:chgData name="Sudvarg, Marion" userId="2bb9b31b-5f3c-4f72-8e1f-41eb276ee9c6" providerId="ADAL" clId="{A319503F-76A9-4672-8D57-5C97072670B8}" dt="2025-10-14T19:08:41.171" v="1507" actId="20577"/>
          <ac:spMkLst>
            <pc:docMk/>
            <pc:sldMk cId="689902631" sldId="258"/>
            <ac:spMk id="2" creationId="{7D6ABE64-03F0-D911-596A-EBF767001155}"/>
          </ac:spMkLst>
        </pc:spChg>
      </pc:sldChg>
      <pc:sldChg chg="addSp modSp mod">
        <pc:chgData name="Sudvarg, Marion" userId="2bb9b31b-5f3c-4f72-8e1f-41eb276ee9c6" providerId="ADAL" clId="{A319503F-76A9-4672-8D57-5C97072670B8}" dt="2025-10-14T19:09:19.682" v="1508" actId="20577"/>
        <pc:sldMkLst>
          <pc:docMk/>
          <pc:sldMk cId="565804946" sldId="261"/>
        </pc:sldMkLst>
        <pc:spChg chg="add mod">
          <ac:chgData name="Sudvarg, Marion" userId="2bb9b31b-5f3c-4f72-8e1f-41eb276ee9c6" providerId="ADAL" clId="{A319503F-76A9-4672-8D57-5C97072670B8}" dt="2025-10-14T19:09:19.682" v="1508" actId="20577"/>
          <ac:spMkLst>
            <pc:docMk/>
            <pc:sldMk cId="565804946" sldId="261"/>
            <ac:spMk id="5" creationId="{66A8FE36-4ED7-9634-0FCB-CF442E2DAA03}"/>
          </ac:spMkLst>
        </pc:spChg>
      </pc:sldChg>
      <pc:sldChg chg="addSp modSp mod">
        <pc:chgData name="Sudvarg, Marion" userId="2bb9b31b-5f3c-4f72-8e1f-41eb276ee9c6" providerId="ADAL" clId="{A319503F-76A9-4672-8D57-5C97072670B8}" dt="2025-10-14T18:12:12.984" v="1039" actId="1076"/>
        <pc:sldMkLst>
          <pc:docMk/>
          <pc:sldMk cId="3358908896" sldId="266"/>
        </pc:sldMkLst>
        <pc:spChg chg="add mod">
          <ac:chgData name="Sudvarg, Marion" userId="2bb9b31b-5f3c-4f72-8e1f-41eb276ee9c6" providerId="ADAL" clId="{A319503F-76A9-4672-8D57-5C97072670B8}" dt="2025-10-14T18:12:12.984" v="1039" actId="1076"/>
          <ac:spMkLst>
            <pc:docMk/>
            <pc:sldMk cId="3358908896" sldId="266"/>
            <ac:spMk id="2" creationId="{1E7A16B9-B758-3E80-22C4-1311C304B526}"/>
          </ac:spMkLst>
        </pc:spChg>
      </pc:sldChg>
      <pc:sldChg chg="ord">
        <pc:chgData name="Sudvarg, Marion" userId="2bb9b31b-5f3c-4f72-8e1f-41eb276ee9c6" providerId="ADAL" clId="{A319503F-76A9-4672-8D57-5C97072670B8}" dt="2025-10-14T16:08:49.930" v="23"/>
        <pc:sldMkLst>
          <pc:docMk/>
          <pc:sldMk cId="769737232" sldId="267"/>
        </pc:sldMkLst>
      </pc:sldChg>
      <pc:sldChg chg="del">
        <pc:chgData name="Sudvarg, Marion" userId="2bb9b31b-5f3c-4f72-8e1f-41eb276ee9c6" providerId="ADAL" clId="{A319503F-76A9-4672-8D57-5C97072670B8}" dt="2025-10-14T16:09:35.566" v="29" actId="47"/>
        <pc:sldMkLst>
          <pc:docMk/>
          <pc:sldMk cId="4085743913" sldId="269"/>
        </pc:sldMkLst>
      </pc:sldChg>
      <pc:sldChg chg="ord">
        <pc:chgData name="Sudvarg, Marion" userId="2bb9b31b-5f3c-4f72-8e1f-41eb276ee9c6" providerId="ADAL" clId="{A319503F-76A9-4672-8D57-5C97072670B8}" dt="2025-10-14T16:09:57.535" v="33"/>
        <pc:sldMkLst>
          <pc:docMk/>
          <pc:sldMk cId="1541447529" sldId="271"/>
        </pc:sldMkLst>
      </pc:sldChg>
      <pc:sldChg chg="del">
        <pc:chgData name="Sudvarg, Marion" userId="2bb9b31b-5f3c-4f72-8e1f-41eb276ee9c6" providerId="ADAL" clId="{A319503F-76A9-4672-8D57-5C97072670B8}" dt="2025-10-14T16:09:28.876" v="28" actId="47"/>
        <pc:sldMkLst>
          <pc:docMk/>
          <pc:sldMk cId="2728236090" sldId="272"/>
        </pc:sldMkLst>
      </pc:sldChg>
      <pc:sldChg chg="ord">
        <pc:chgData name="Sudvarg, Marion" userId="2bb9b31b-5f3c-4f72-8e1f-41eb276ee9c6" providerId="ADAL" clId="{A319503F-76A9-4672-8D57-5C97072670B8}" dt="2025-10-14T16:09:41.686" v="31"/>
        <pc:sldMkLst>
          <pc:docMk/>
          <pc:sldMk cId="4283507052" sldId="273"/>
        </pc:sldMkLst>
      </pc:sldChg>
      <pc:sldChg chg="del">
        <pc:chgData name="Sudvarg, Marion" userId="2bb9b31b-5f3c-4f72-8e1f-41eb276ee9c6" providerId="ADAL" clId="{A319503F-76A9-4672-8D57-5C97072670B8}" dt="2025-10-14T16:09:28.876" v="28" actId="47"/>
        <pc:sldMkLst>
          <pc:docMk/>
          <pc:sldMk cId="3995408504" sldId="274"/>
        </pc:sldMkLst>
      </pc:sldChg>
      <pc:sldChg chg="del">
        <pc:chgData name="Sudvarg, Marion" userId="2bb9b31b-5f3c-4f72-8e1f-41eb276ee9c6" providerId="ADAL" clId="{A319503F-76A9-4672-8D57-5C97072670B8}" dt="2025-10-14T16:09:28.876" v="28" actId="47"/>
        <pc:sldMkLst>
          <pc:docMk/>
          <pc:sldMk cId="674207967" sldId="276"/>
        </pc:sldMkLst>
      </pc:sldChg>
      <pc:sldChg chg="del">
        <pc:chgData name="Sudvarg, Marion" userId="2bb9b31b-5f3c-4f72-8e1f-41eb276ee9c6" providerId="ADAL" clId="{A319503F-76A9-4672-8D57-5C97072670B8}" dt="2025-10-14T16:09:28.876" v="28" actId="47"/>
        <pc:sldMkLst>
          <pc:docMk/>
          <pc:sldMk cId="3764409937" sldId="277"/>
        </pc:sldMkLst>
      </pc:sldChg>
      <pc:sldChg chg="del">
        <pc:chgData name="Sudvarg, Marion" userId="2bb9b31b-5f3c-4f72-8e1f-41eb276ee9c6" providerId="ADAL" clId="{A319503F-76A9-4672-8D57-5C97072670B8}" dt="2025-10-14T16:09:28.876" v="28" actId="47"/>
        <pc:sldMkLst>
          <pc:docMk/>
          <pc:sldMk cId="4261424740" sldId="278"/>
        </pc:sldMkLst>
      </pc:sldChg>
      <pc:sldChg chg="del">
        <pc:chgData name="Sudvarg, Marion" userId="2bb9b31b-5f3c-4f72-8e1f-41eb276ee9c6" providerId="ADAL" clId="{A319503F-76A9-4672-8D57-5C97072670B8}" dt="2025-10-14T16:08:58.852" v="24" actId="47"/>
        <pc:sldMkLst>
          <pc:docMk/>
          <pc:sldMk cId="3672103695" sldId="279"/>
        </pc:sldMkLst>
      </pc:sldChg>
      <pc:sldChg chg="del">
        <pc:chgData name="Sudvarg, Marion" userId="2bb9b31b-5f3c-4f72-8e1f-41eb276ee9c6" providerId="ADAL" clId="{A319503F-76A9-4672-8D57-5C97072670B8}" dt="2025-10-14T16:08:58.852" v="24" actId="47"/>
        <pc:sldMkLst>
          <pc:docMk/>
          <pc:sldMk cId="521443211" sldId="280"/>
        </pc:sldMkLst>
      </pc:sldChg>
      <pc:sldChg chg="del">
        <pc:chgData name="Sudvarg, Marion" userId="2bb9b31b-5f3c-4f72-8e1f-41eb276ee9c6" providerId="ADAL" clId="{A319503F-76A9-4672-8D57-5C97072670B8}" dt="2025-10-14T16:08:58.852" v="24" actId="47"/>
        <pc:sldMkLst>
          <pc:docMk/>
          <pc:sldMk cId="1935415372" sldId="281"/>
        </pc:sldMkLst>
      </pc:sldChg>
      <pc:sldChg chg="del">
        <pc:chgData name="Sudvarg, Marion" userId="2bb9b31b-5f3c-4f72-8e1f-41eb276ee9c6" providerId="ADAL" clId="{A319503F-76A9-4672-8D57-5C97072670B8}" dt="2025-10-14T16:08:33.223" v="21" actId="47"/>
        <pc:sldMkLst>
          <pc:docMk/>
          <pc:sldMk cId="1741166327" sldId="282"/>
        </pc:sldMkLst>
      </pc:sldChg>
      <pc:sldChg chg="del">
        <pc:chgData name="Sudvarg, Marion" userId="2bb9b31b-5f3c-4f72-8e1f-41eb276ee9c6" providerId="ADAL" clId="{A319503F-76A9-4672-8D57-5C97072670B8}" dt="2025-10-14T16:08:33.223" v="21" actId="47"/>
        <pc:sldMkLst>
          <pc:docMk/>
          <pc:sldMk cId="2548484243" sldId="283"/>
        </pc:sldMkLst>
      </pc:sldChg>
      <pc:sldChg chg="del">
        <pc:chgData name="Sudvarg, Marion" userId="2bb9b31b-5f3c-4f72-8e1f-41eb276ee9c6" providerId="ADAL" clId="{A319503F-76A9-4672-8D57-5C97072670B8}" dt="2025-10-14T16:08:58.852" v="24" actId="47"/>
        <pc:sldMkLst>
          <pc:docMk/>
          <pc:sldMk cId="4000787501" sldId="284"/>
        </pc:sldMkLst>
      </pc:sldChg>
      <pc:sldChg chg="del">
        <pc:chgData name="Sudvarg, Marion" userId="2bb9b31b-5f3c-4f72-8e1f-41eb276ee9c6" providerId="ADAL" clId="{A319503F-76A9-4672-8D57-5C97072670B8}" dt="2025-10-14T16:08:33.223" v="21" actId="47"/>
        <pc:sldMkLst>
          <pc:docMk/>
          <pc:sldMk cId="1288601112" sldId="285"/>
        </pc:sldMkLst>
      </pc:sldChg>
      <pc:sldChg chg="del">
        <pc:chgData name="Sudvarg, Marion" userId="2bb9b31b-5f3c-4f72-8e1f-41eb276ee9c6" providerId="ADAL" clId="{A319503F-76A9-4672-8D57-5C97072670B8}" dt="2025-10-14T16:08:33.223" v="21" actId="47"/>
        <pc:sldMkLst>
          <pc:docMk/>
          <pc:sldMk cId="1438654298" sldId="286"/>
        </pc:sldMkLst>
      </pc:sldChg>
      <pc:sldChg chg="del">
        <pc:chgData name="Sudvarg, Marion" userId="2bb9b31b-5f3c-4f72-8e1f-41eb276ee9c6" providerId="ADAL" clId="{A319503F-76A9-4672-8D57-5C97072670B8}" dt="2025-10-14T16:08:58.852" v="24" actId="47"/>
        <pc:sldMkLst>
          <pc:docMk/>
          <pc:sldMk cId="1162236113" sldId="287"/>
        </pc:sldMkLst>
      </pc:sldChg>
      <pc:sldChg chg="del">
        <pc:chgData name="Sudvarg, Marion" userId="2bb9b31b-5f3c-4f72-8e1f-41eb276ee9c6" providerId="ADAL" clId="{A319503F-76A9-4672-8D57-5C97072670B8}" dt="2025-10-14T16:09:28.876" v="28" actId="47"/>
        <pc:sldMkLst>
          <pc:docMk/>
          <pc:sldMk cId="3535955109" sldId="288"/>
        </pc:sldMkLst>
      </pc:sldChg>
      <pc:sldChg chg="del">
        <pc:chgData name="Sudvarg, Marion" userId="2bb9b31b-5f3c-4f72-8e1f-41eb276ee9c6" providerId="ADAL" clId="{A319503F-76A9-4672-8D57-5C97072670B8}" dt="2025-10-14T16:09:28.876" v="28" actId="47"/>
        <pc:sldMkLst>
          <pc:docMk/>
          <pc:sldMk cId="886598238" sldId="290"/>
        </pc:sldMkLst>
      </pc:sldChg>
      <pc:sldChg chg="del">
        <pc:chgData name="Sudvarg, Marion" userId="2bb9b31b-5f3c-4f72-8e1f-41eb276ee9c6" providerId="ADAL" clId="{A319503F-76A9-4672-8D57-5C97072670B8}" dt="2025-10-14T16:09:28.876" v="28" actId="47"/>
        <pc:sldMkLst>
          <pc:docMk/>
          <pc:sldMk cId="436808608" sldId="291"/>
        </pc:sldMkLst>
      </pc:sldChg>
      <pc:sldChg chg="del">
        <pc:chgData name="Sudvarg, Marion" userId="2bb9b31b-5f3c-4f72-8e1f-41eb276ee9c6" providerId="ADAL" clId="{A319503F-76A9-4672-8D57-5C97072670B8}" dt="2025-10-14T16:09:28.876" v="28" actId="47"/>
        <pc:sldMkLst>
          <pc:docMk/>
          <pc:sldMk cId="3567976012" sldId="292"/>
        </pc:sldMkLst>
      </pc:sldChg>
      <pc:sldChg chg="del">
        <pc:chgData name="Sudvarg, Marion" userId="2bb9b31b-5f3c-4f72-8e1f-41eb276ee9c6" providerId="ADAL" clId="{A319503F-76A9-4672-8D57-5C97072670B8}" dt="2025-10-14T16:08:33.223" v="21" actId="47"/>
        <pc:sldMkLst>
          <pc:docMk/>
          <pc:sldMk cId="2613951151" sldId="293"/>
        </pc:sldMkLst>
      </pc:sldChg>
      <pc:sldChg chg="del">
        <pc:chgData name="Sudvarg, Marion" userId="2bb9b31b-5f3c-4f72-8e1f-41eb276ee9c6" providerId="ADAL" clId="{A319503F-76A9-4672-8D57-5C97072670B8}" dt="2025-10-14T16:09:28.876" v="28" actId="47"/>
        <pc:sldMkLst>
          <pc:docMk/>
          <pc:sldMk cId="3433179405" sldId="294"/>
        </pc:sldMkLst>
      </pc:sldChg>
      <pc:sldChg chg="del">
        <pc:chgData name="Sudvarg, Marion" userId="2bb9b31b-5f3c-4f72-8e1f-41eb276ee9c6" providerId="ADAL" clId="{A319503F-76A9-4672-8D57-5C97072670B8}" dt="2025-10-14T16:09:06.246" v="26" actId="47"/>
        <pc:sldMkLst>
          <pc:docMk/>
          <pc:sldMk cId="4042988031" sldId="295"/>
        </pc:sldMkLst>
      </pc:sldChg>
      <pc:sldChg chg="del">
        <pc:chgData name="Sudvarg, Marion" userId="2bb9b31b-5f3c-4f72-8e1f-41eb276ee9c6" providerId="ADAL" clId="{A319503F-76A9-4672-8D57-5C97072670B8}" dt="2025-10-14T16:09:06.246" v="26" actId="47"/>
        <pc:sldMkLst>
          <pc:docMk/>
          <pc:sldMk cId="1328081709" sldId="296"/>
        </pc:sldMkLst>
      </pc:sldChg>
      <pc:sldChg chg="del">
        <pc:chgData name="Sudvarg, Marion" userId="2bb9b31b-5f3c-4f72-8e1f-41eb276ee9c6" providerId="ADAL" clId="{A319503F-76A9-4672-8D57-5C97072670B8}" dt="2025-10-14T16:09:28.876" v="28" actId="47"/>
        <pc:sldMkLst>
          <pc:docMk/>
          <pc:sldMk cId="209461516" sldId="297"/>
        </pc:sldMkLst>
      </pc:sldChg>
      <pc:sldChg chg="del">
        <pc:chgData name="Sudvarg, Marion" userId="2bb9b31b-5f3c-4f72-8e1f-41eb276ee9c6" providerId="ADAL" clId="{A319503F-76A9-4672-8D57-5C97072670B8}" dt="2025-10-14T16:09:28.876" v="28" actId="47"/>
        <pc:sldMkLst>
          <pc:docMk/>
          <pc:sldMk cId="65097292" sldId="299"/>
        </pc:sldMkLst>
      </pc:sldChg>
      <pc:sldChg chg="del">
        <pc:chgData name="Sudvarg, Marion" userId="2bb9b31b-5f3c-4f72-8e1f-41eb276ee9c6" providerId="ADAL" clId="{A319503F-76A9-4672-8D57-5C97072670B8}" dt="2025-10-14T16:09:28.876" v="28" actId="47"/>
        <pc:sldMkLst>
          <pc:docMk/>
          <pc:sldMk cId="3958752823" sldId="300"/>
        </pc:sldMkLst>
      </pc:sldChg>
      <pc:sldChg chg="del">
        <pc:chgData name="Sudvarg, Marion" userId="2bb9b31b-5f3c-4f72-8e1f-41eb276ee9c6" providerId="ADAL" clId="{A319503F-76A9-4672-8D57-5C97072670B8}" dt="2025-10-14T16:09:06.246" v="26" actId="47"/>
        <pc:sldMkLst>
          <pc:docMk/>
          <pc:sldMk cId="104431959" sldId="301"/>
        </pc:sldMkLst>
      </pc:sldChg>
      <pc:sldChg chg="del">
        <pc:chgData name="Sudvarg, Marion" userId="2bb9b31b-5f3c-4f72-8e1f-41eb276ee9c6" providerId="ADAL" clId="{A319503F-76A9-4672-8D57-5C97072670B8}" dt="2025-10-14T16:09:06.246" v="26" actId="47"/>
        <pc:sldMkLst>
          <pc:docMk/>
          <pc:sldMk cId="3902032010" sldId="302"/>
        </pc:sldMkLst>
      </pc:sldChg>
      <pc:sldChg chg="del">
        <pc:chgData name="Sudvarg, Marion" userId="2bb9b31b-5f3c-4f72-8e1f-41eb276ee9c6" providerId="ADAL" clId="{A319503F-76A9-4672-8D57-5C97072670B8}" dt="2025-10-14T16:08:33.223" v="21" actId="47"/>
        <pc:sldMkLst>
          <pc:docMk/>
          <pc:sldMk cId="2228539139" sldId="303"/>
        </pc:sldMkLst>
      </pc:sldChg>
      <pc:sldChg chg="del">
        <pc:chgData name="Sudvarg, Marion" userId="2bb9b31b-5f3c-4f72-8e1f-41eb276ee9c6" providerId="ADAL" clId="{A319503F-76A9-4672-8D57-5C97072670B8}" dt="2025-10-14T16:09:28.876" v="28" actId="47"/>
        <pc:sldMkLst>
          <pc:docMk/>
          <pc:sldMk cId="786403664" sldId="304"/>
        </pc:sldMkLst>
      </pc:sldChg>
      <pc:sldChg chg="modAnim">
        <pc:chgData name="Sudvarg, Marion" userId="2bb9b31b-5f3c-4f72-8e1f-41eb276ee9c6" providerId="ADAL" clId="{A319503F-76A9-4672-8D57-5C97072670B8}" dt="2025-10-14T16:55:22.556" v="710"/>
        <pc:sldMkLst>
          <pc:docMk/>
          <pc:sldMk cId="1169498634" sldId="306"/>
        </pc:sldMkLst>
      </pc:sldChg>
      <pc:sldChg chg="addSp modSp mod">
        <pc:chgData name="Sudvarg, Marion" userId="2bb9b31b-5f3c-4f72-8e1f-41eb276ee9c6" providerId="ADAL" clId="{A319503F-76A9-4672-8D57-5C97072670B8}" dt="2025-10-14T18:14:13.304" v="1241" actId="1076"/>
        <pc:sldMkLst>
          <pc:docMk/>
          <pc:sldMk cId="809646835" sldId="307"/>
        </pc:sldMkLst>
        <pc:spChg chg="add mod">
          <ac:chgData name="Sudvarg, Marion" userId="2bb9b31b-5f3c-4f72-8e1f-41eb276ee9c6" providerId="ADAL" clId="{A319503F-76A9-4672-8D57-5C97072670B8}" dt="2025-10-14T18:14:13.304" v="1241" actId="1076"/>
          <ac:spMkLst>
            <pc:docMk/>
            <pc:sldMk cId="809646835" sldId="307"/>
            <ac:spMk id="2" creationId="{87B33F0C-776B-B4AF-B527-7F142199DED6}"/>
          </ac:spMkLst>
        </pc:spChg>
      </pc:sldChg>
      <pc:sldChg chg="addSp modSp mod modNotesTx">
        <pc:chgData name="Sudvarg, Marion" userId="2bb9b31b-5f3c-4f72-8e1f-41eb276ee9c6" providerId="ADAL" clId="{A319503F-76A9-4672-8D57-5C97072670B8}" dt="2025-10-14T21:18:30.756" v="2130" actId="1076"/>
        <pc:sldMkLst>
          <pc:docMk/>
          <pc:sldMk cId="1980355880" sldId="308"/>
        </pc:sldMkLst>
        <pc:spChg chg="add mod">
          <ac:chgData name="Sudvarg, Marion" userId="2bb9b31b-5f3c-4f72-8e1f-41eb276ee9c6" providerId="ADAL" clId="{A319503F-76A9-4672-8D57-5C97072670B8}" dt="2025-10-14T18:15:35.524" v="1313" actId="1076"/>
          <ac:spMkLst>
            <pc:docMk/>
            <pc:sldMk cId="1980355880" sldId="308"/>
            <ac:spMk id="2" creationId="{33497765-5867-4EDB-7A40-F69EEE8F5A63}"/>
          </ac:spMkLst>
        </pc:spChg>
        <pc:spChg chg="mod">
          <ac:chgData name="Sudvarg, Marion" userId="2bb9b31b-5f3c-4f72-8e1f-41eb276ee9c6" providerId="ADAL" clId="{A319503F-76A9-4672-8D57-5C97072670B8}" dt="2025-10-14T21:18:30.756" v="2130" actId="1076"/>
          <ac:spMkLst>
            <pc:docMk/>
            <pc:sldMk cId="1980355880" sldId="308"/>
            <ac:spMk id="11" creationId="{A69A16A0-AA2A-1EA1-4036-F7C29983393A}"/>
          </ac:spMkLst>
        </pc:spChg>
      </pc:sldChg>
      <pc:sldChg chg="ord">
        <pc:chgData name="Sudvarg, Marion" userId="2bb9b31b-5f3c-4f72-8e1f-41eb276ee9c6" providerId="ADAL" clId="{A319503F-76A9-4672-8D57-5C97072670B8}" dt="2025-10-14T20:49:57.847" v="2105"/>
        <pc:sldMkLst>
          <pc:docMk/>
          <pc:sldMk cId="2295718054" sldId="310"/>
        </pc:sldMkLst>
      </pc:sldChg>
      <pc:sldChg chg="addSp modSp mod modAnim">
        <pc:chgData name="Sudvarg, Marion" userId="2bb9b31b-5f3c-4f72-8e1f-41eb276ee9c6" providerId="ADAL" clId="{A319503F-76A9-4672-8D57-5C97072670B8}" dt="2025-10-14T19:50:20.603" v="2072" actId="14100"/>
        <pc:sldMkLst>
          <pc:docMk/>
          <pc:sldMk cId="2271189620" sldId="313"/>
        </pc:sldMkLst>
        <pc:spChg chg="add mod">
          <ac:chgData name="Sudvarg, Marion" userId="2bb9b31b-5f3c-4f72-8e1f-41eb276ee9c6" providerId="ADAL" clId="{A319503F-76A9-4672-8D57-5C97072670B8}" dt="2025-10-14T19:48:24.977" v="2039" actId="207"/>
          <ac:spMkLst>
            <pc:docMk/>
            <pc:sldMk cId="2271189620" sldId="313"/>
            <ac:spMk id="3" creationId="{CE7034F3-3AA8-BF8C-3939-297A3C68B874}"/>
          </ac:spMkLst>
        </pc:spChg>
        <pc:spChg chg="mod">
          <ac:chgData name="Sudvarg, Marion" userId="2bb9b31b-5f3c-4f72-8e1f-41eb276ee9c6" providerId="ADAL" clId="{A319503F-76A9-4672-8D57-5C97072670B8}" dt="2025-10-14T19:47:17.106" v="2032" actId="1076"/>
          <ac:spMkLst>
            <pc:docMk/>
            <pc:sldMk cId="2271189620" sldId="313"/>
            <ac:spMk id="4" creationId="{0C356531-2434-69E8-7D3F-4BFD832184A0}"/>
          </ac:spMkLst>
        </pc:spChg>
        <pc:spChg chg="add mod">
          <ac:chgData name="Sudvarg, Marion" userId="2bb9b31b-5f3c-4f72-8e1f-41eb276ee9c6" providerId="ADAL" clId="{A319503F-76A9-4672-8D57-5C97072670B8}" dt="2025-10-14T19:49:03.613" v="2049" actId="20577"/>
          <ac:spMkLst>
            <pc:docMk/>
            <pc:sldMk cId="2271189620" sldId="313"/>
            <ac:spMk id="16" creationId="{7F7528A6-5202-C410-678A-AB54933EA7D4}"/>
          </ac:spMkLst>
        </pc:spChg>
        <pc:spChg chg="add mod">
          <ac:chgData name="Sudvarg, Marion" userId="2bb9b31b-5f3c-4f72-8e1f-41eb276ee9c6" providerId="ADAL" clId="{A319503F-76A9-4672-8D57-5C97072670B8}" dt="2025-10-14T19:50:04.606" v="2066" actId="1076"/>
          <ac:spMkLst>
            <pc:docMk/>
            <pc:sldMk cId="2271189620" sldId="313"/>
            <ac:spMk id="23" creationId="{753D3903-DC30-70BE-7459-7674513392D5}"/>
          </ac:spMkLst>
        </pc:spChg>
        <pc:picChg chg="mod">
          <ac:chgData name="Sudvarg, Marion" userId="2bb9b31b-5f3c-4f72-8e1f-41eb276ee9c6" providerId="ADAL" clId="{A319503F-76A9-4672-8D57-5C97072670B8}" dt="2025-10-14T19:49:54.544" v="2065" actId="1076"/>
          <ac:picMkLst>
            <pc:docMk/>
            <pc:sldMk cId="2271189620" sldId="313"/>
            <ac:picMk id="2" creationId="{0BDBA221-B41E-38B7-225C-B020115A747D}"/>
          </ac:picMkLst>
        </pc:picChg>
        <pc:picChg chg="mod">
          <ac:chgData name="Sudvarg, Marion" userId="2bb9b31b-5f3c-4f72-8e1f-41eb276ee9c6" providerId="ADAL" clId="{A319503F-76A9-4672-8D57-5C97072670B8}" dt="2025-10-14T19:47:17.106" v="2032" actId="1076"/>
          <ac:picMkLst>
            <pc:docMk/>
            <pc:sldMk cId="2271189620" sldId="313"/>
            <ac:picMk id="6" creationId="{07BF1481-D639-C334-C178-C92309CA94CF}"/>
          </ac:picMkLst>
        </pc:picChg>
        <pc:picChg chg="mod">
          <ac:chgData name="Sudvarg, Marion" userId="2bb9b31b-5f3c-4f72-8e1f-41eb276ee9c6" providerId="ADAL" clId="{A319503F-76A9-4672-8D57-5C97072670B8}" dt="2025-10-14T19:47:17.106" v="2032" actId="1076"/>
          <ac:picMkLst>
            <pc:docMk/>
            <pc:sldMk cId="2271189620" sldId="313"/>
            <ac:picMk id="7" creationId="{550337AC-62F3-C6B0-B3B0-9EA10E86D200}"/>
          </ac:picMkLst>
        </pc:picChg>
        <pc:picChg chg="mod">
          <ac:chgData name="Sudvarg, Marion" userId="2bb9b31b-5f3c-4f72-8e1f-41eb276ee9c6" providerId="ADAL" clId="{A319503F-76A9-4672-8D57-5C97072670B8}" dt="2025-10-14T19:47:17.106" v="2032" actId="1076"/>
          <ac:picMkLst>
            <pc:docMk/>
            <pc:sldMk cId="2271189620" sldId="313"/>
            <ac:picMk id="9" creationId="{E4BC6572-FDC2-B248-EB71-844C664FC344}"/>
          </ac:picMkLst>
        </pc:picChg>
        <pc:picChg chg="mod">
          <ac:chgData name="Sudvarg, Marion" userId="2bb9b31b-5f3c-4f72-8e1f-41eb276ee9c6" providerId="ADAL" clId="{A319503F-76A9-4672-8D57-5C97072670B8}" dt="2025-10-14T19:47:17.106" v="2032" actId="1076"/>
          <ac:picMkLst>
            <pc:docMk/>
            <pc:sldMk cId="2271189620" sldId="313"/>
            <ac:picMk id="10" creationId="{C0F28A85-0405-37C6-0BCE-35261D735896}"/>
          </ac:picMkLst>
        </pc:picChg>
        <pc:picChg chg="mod">
          <ac:chgData name="Sudvarg, Marion" userId="2bb9b31b-5f3c-4f72-8e1f-41eb276ee9c6" providerId="ADAL" clId="{A319503F-76A9-4672-8D57-5C97072670B8}" dt="2025-10-14T19:47:17.106" v="2032" actId="1076"/>
          <ac:picMkLst>
            <pc:docMk/>
            <pc:sldMk cId="2271189620" sldId="313"/>
            <ac:picMk id="11" creationId="{3D34E7E4-85E2-E153-5380-530FFC7E24F7}"/>
          </ac:picMkLst>
        </pc:picChg>
        <pc:picChg chg="mod">
          <ac:chgData name="Sudvarg, Marion" userId="2bb9b31b-5f3c-4f72-8e1f-41eb276ee9c6" providerId="ADAL" clId="{A319503F-76A9-4672-8D57-5C97072670B8}" dt="2025-10-14T19:47:17.106" v="2032" actId="1076"/>
          <ac:picMkLst>
            <pc:docMk/>
            <pc:sldMk cId="2271189620" sldId="313"/>
            <ac:picMk id="12" creationId="{5E645168-B757-5B9C-D9EC-53406CB0AF88}"/>
          </ac:picMkLst>
        </pc:picChg>
        <pc:picChg chg="mod">
          <ac:chgData name="Sudvarg, Marion" userId="2bb9b31b-5f3c-4f72-8e1f-41eb276ee9c6" providerId="ADAL" clId="{A319503F-76A9-4672-8D57-5C97072670B8}" dt="2025-10-14T19:47:17.106" v="2032" actId="1076"/>
          <ac:picMkLst>
            <pc:docMk/>
            <pc:sldMk cId="2271189620" sldId="313"/>
            <ac:picMk id="14" creationId="{94F4B017-A12C-432E-4E40-A19C868E3FE5}"/>
          </ac:picMkLst>
        </pc:picChg>
        <pc:cxnChg chg="add mod">
          <ac:chgData name="Sudvarg, Marion" userId="2bb9b31b-5f3c-4f72-8e1f-41eb276ee9c6" providerId="ADAL" clId="{A319503F-76A9-4672-8D57-5C97072670B8}" dt="2025-10-14T19:48:10.209" v="2038" actId="1582"/>
          <ac:cxnSpMkLst>
            <pc:docMk/>
            <pc:sldMk cId="2271189620" sldId="313"/>
            <ac:cxnSpMk id="15" creationId="{B9C46E38-7854-E244-A395-459C29074002}"/>
          </ac:cxnSpMkLst>
        </pc:cxnChg>
        <pc:cxnChg chg="add mod">
          <ac:chgData name="Sudvarg, Marion" userId="2bb9b31b-5f3c-4f72-8e1f-41eb276ee9c6" providerId="ADAL" clId="{A319503F-76A9-4672-8D57-5C97072670B8}" dt="2025-10-14T19:49:14.112" v="2052" actId="14100"/>
          <ac:cxnSpMkLst>
            <pc:docMk/>
            <pc:sldMk cId="2271189620" sldId="313"/>
            <ac:cxnSpMk id="17" creationId="{C8894DFF-2C83-BA4C-715C-1BF72D7CDF3D}"/>
          </ac:cxnSpMkLst>
        </pc:cxnChg>
        <pc:cxnChg chg="add mod">
          <ac:chgData name="Sudvarg, Marion" userId="2bb9b31b-5f3c-4f72-8e1f-41eb276ee9c6" providerId="ADAL" clId="{A319503F-76A9-4672-8D57-5C97072670B8}" dt="2025-10-14T19:49:21.930" v="2055" actId="14100"/>
          <ac:cxnSpMkLst>
            <pc:docMk/>
            <pc:sldMk cId="2271189620" sldId="313"/>
            <ac:cxnSpMk id="20" creationId="{02AD1D62-6804-97DA-6416-5425A72E0B43}"/>
          </ac:cxnSpMkLst>
        </pc:cxnChg>
        <pc:cxnChg chg="add mod">
          <ac:chgData name="Sudvarg, Marion" userId="2bb9b31b-5f3c-4f72-8e1f-41eb276ee9c6" providerId="ADAL" clId="{A319503F-76A9-4672-8D57-5C97072670B8}" dt="2025-10-14T19:50:14.615" v="2069" actId="14100"/>
          <ac:cxnSpMkLst>
            <pc:docMk/>
            <pc:sldMk cId="2271189620" sldId="313"/>
            <ac:cxnSpMk id="24" creationId="{6DA35DE2-22F1-569B-CC56-2CE7B09074FF}"/>
          </ac:cxnSpMkLst>
        </pc:cxnChg>
        <pc:cxnChg chg="add mod">
          <ac:chgData name="Sudvarg, Marion" userId="2bb9b31b-5f3c-4f72-8e1f-41eb276ee9c6" providerId="ADAL" clId="{A319503F-76A9-4672-8D57-5C97072670B8}" dt="2025-10-14T19:50:20.603" v="2072" actId="14100"/>
          <ac:cxnSpMkLst>
            <pc:docMk/>
            <pc:sldMk cId="2271189620" sldId="313"/>
            <ac:cxnSpMk id="27" creationId="{67CF5DD2-03B8-5C4E-BFDF-0CE30AA21231}"/>
          </ac:cxnSpMkLst>
        </pc:cxnChg>
      </pc:sldChg>
      <pc:sldChg chg="addSp delSp modSp mod delAnim modAnim">
        <pc:chgData name="Sudvarg, Marion" userId="2bb9b31b-5f3c-4f72-8e1f-41eb276ee9c6" providerId="ADAL" clId="{A319503F-76A9-4672-8D57-5C97072670B8}" dt="2025-10-14T16:59:01.683" v="719" actId="1076"/>
        <pc:sldMkLst>
          <pc:docMk/>
          <pc:sldMk cId="21724749" sldId="315"/>
        </pc:sldMkLst>
        <pc:picChg chg="add mod">
          <ac:chgData name="Sudvarg, Marion" userId="2bb9b31b-5f3c-4f72-8e1f-41eb276ee9c6" providerId="ADAL" clId="{A319503F-76A9-4672-8D57-5C97072670B8}" dt="2025-10-14T16:59:01.683" v="719" actId="1076"/>
          <ac:picMkLst>
            <pc:docMk/>
            <pc:sldMk cId="21724749" sldId="315"/>
            <ac:picMk id="2" creationId="{7AA70813-F1BB-267A-123C-739F8EB55BE6}"/>
          </ac:picMkLst>
        </pc:picChg>
      </pc:sldChg>
      <pc:sldChg chg="addSp modSp mod ord">
        <pc:chgData name="Sudvarg, Marion" userId="2bb9b31b-5f3c-4f72-8e1f-41eb276ee9c6" providerId="ADAL" clId="{A319503F-76A9-4672-8D57-5C97072670B8}" dt="2025-10-14T19:54:10.412" v="2074"/>
        <pc:sldMkLst>
          <pc:docMk/>
          <pc:sldMk cId="3404353729" sldId="317"/>
        </pc:sldMkLst>
        <pc:spChg chg="add mod">
          <ac:chgData name="Sudvarg, Marion" userId="2bb9b31b-5f3c-4f72-8e1f-41eb276ee9c6" providerId="ADAL" clId="{A319503F-76A9-4672-8D57-5C97072670B8}" dt="2025-10-14T18:16:56.279" v="1357" actId="403"/>
          <ac:spMkLst>
            <pc:docMk/>
            <pc:sldMk cId="3404353729" sldId="317"/>
            <ac:spMk id="2" creationId="{C7647CAD-EF07-402B-AABB-C85EF4D2413D}"/>
          </ac:spMkLst>
        </pc:spChg>
        <pc:picChg chg="mod">
          <ac:chgData name="Sudvarg, Marion" userId="2bb9b31b-5f3c-4f72-8e1f-41eb276ee9c6" providerId="ADAL" clId="{A319503F-76A9-4672-8D57-5C97072670B8}" dt="2025-10-14T18:16:43.432" v="1351" actId="1076"/>
          <ac:picMkLst>
            <pc:docMk/>
            <pc:sldMk cId="3404353729" sldId="317"/>
            <ac:picMk id="6" creationId="{23FBE49D-8341-DF53-89A0-F62442B413A0}"/>
          </ac:picMkLst>
        </pc:picChg>
      </pc:sldChg>
      <pc:sldChg chg="addSp modSp mod ord">
        <pc:chgData name="Sudvarg, Marion" userId="2bb9b31b-5f3c-4f72-8e1f-41eb276ee9c6" providerId="ADAL" clId="{A319503F-76A9-4672-8D57-5C97072670B8}" dt="2025-10-14T19:22:19.069" v="1843" actId="20578"/>
        <pc:sldMkLst>
          <pc:docMk/>
          <pc:sldMk cId="193345199" sldId="318"/>
        </pc:sldMkLst>
        <pc:spChg chg="add mod">
          <ac:chgData name="Sudvarg, Marion" userId="2bb9b31b-5f3c-4f72-8e1f-41eb276ee9c6" providerId="ADAL" clId="{A319503F-76A9-4672-8D57-5C97072670B8}" dt="2025-10-14T18:19:04.854" v="1440" actId="1076"/>
          <ac:spMkLst>
            <pc:docMk/>
            <pc:sldMk cId="193345199" sldId="318"/>
            <ac:spMk id="5" creationId="{9620E62D-CDC3-40C4-A941-F2EC602F08D3}"/>
          </ac:spMkLst>
        </pc:spChg>
        <pc:spChg chg="add mod">
          <ac:chgData name="Sudvarg, Marion" userId="2bb9b31b-5f3c-4f72-8e1f-41eb276ee9c6" providerId="ADAL" clId="{A319503F-76A9-4672-8D57-5C97072670B8}" dt="2025-10-14T18:19:08.621" v="1441" actId="1076"/>
          <ac:spMkLst>
            <pc:docMk/>
            <pc:sldMk cId="193345199" sldId="318"/>
            <ac:spMk id="6" creationId="{35F5E578-1F6D-D9FA-8774-153E9207FDBD}"/>
          </ac:spMkLst>
        </pc:spChg>
        <pc:grpChg chg="mod">
          <ac:chgData name="Sudvarg, Marion" userId="2bb9b31b-5f3c-4f72-8e1f-41eb276ee9c6" providerId="ADAL" clId="{A319503F-76A9-4672-8D57-5C97072670B8}" dt="2025-10-14T18:17:22.655" v="1358" actId="1076"/>
          <ac:grpSpMkLst>
            <pc:docMk/>
            <pc:sldMk cId="193345199" sldId="318"/>
            <ac:grpSpMk id="8" creationId="{615C2C38-36BD-6CDC-BAB7-E1B37CB6FB62}"/>
          </ac:grpSpMkLst>
        </pc:grpChg>
      </pc:sldChg>
      <pc:sldChg chg="addSp modSp mod modAnim">
        <pc:chgData name="Sudvarg, Marion" userId="2bb9b31b-5f3c-4f72-8e1f-41eb276ee9c6" providerId="ADAL" clId="{A319503F-76A9-4672-8D57-5C97072670B8}" dt="2025-10-14T20:47:55.168" v="2099"/>
        <pc:sldMkLst>
          <pc:docMk/>
          <pc:sldMk cId="342048626" sldId="319"/>
        </pc:sldMkLst>
        <pc:spChg chg="add mod">
          <ac:chgData name="Sudvarg, Marion" userId="2bb9b31b-5f3c-4f72-8e1f-41eb276ee9c6" providerId="ADAL" clId="{A319503F-76A9-4672-8D57-5C97072670B8}" dt="2025-10-14T19:22:46.083" v="1904" actId="1076"/>
          <ac:spMkLst>
            <pc:docMk/>
            <pc:sldMk cId="342048626" sldId="319"/>
            <ac:spMk id="2" creationId="{D1A6696E-1184-9241-8290-EFE63A162131}"/>
          </ac:spMkLst>
        </pc:spChg>
        <pc:spChg chg="add mod">
          <ac:chgData name="Sudvarg, Marion" userId="2bb9b31b-5f3c-4f72-8e1f-41eb276ee9c6" providerId="ADAL" clId="{A319503F-76A9-4672-8D57-5C97072670B8}" dt="2025-10-14T19:22:42.834" v="1903" actId="14100"/>
          <ac:spMkLst>
            <pc:docMk/>
            <pc:sldMk cId="342048626" sldId="319"/>
            <ac:spMk id="3" creationId="{3199973E-D1A9-64C0-A86D-C39839AB2390}"/>
          </ac:spMkLst>
        </pc:spChg>
        <pc:spChg chg="add mod">
          <ac:chgData name="Sudvarg, Marion" userId="2bb9b31b-5f3c-4f72-8e1f-41eb276ee9c6" providerId="ADAL" clId="{A319503F-76A9-4672-8D57-5C97072670B8}" dt="2025-10-14T20:45:54.142" v="2092" actId="14100"/>
          <ac:spMkLst>
            <pc:docMk/>
            <pc:sldMk cId="342048626" sldId="319"/>
            <ac:spMk id="5" creationId="{193E5897-BA32-C794-C81D-F91A3727F6DF}"/>
          </ac:spMkLst>
        </pc:spChg>
        <pc:spChg chg="mod">
          <ac:chgData name="Sudvarg, Marion" userId="2bb9b31b-5f3c-4f72-8e1f-41eb276ee9c6" providerId="ADAL" clId="{A319503F-76A9-4672-8D57-5C97072670B8}" dt="2025-10-14T19:22:30.419" v="1862" actId="1035"/>
          <ac:spMkLst>
            <pc:docMk/>
            <pc:sldMk cId="342048626" sldId="319"/>
            <ac:spMk id="10" creationId="{20E31BFC-BCC0-AD72-9340-BB4FDAB28E0C}"/>
          </ac:spMkLst>
        </pc:spChg>
        <pc:spChg chg="mod">
          <ac:chgData name="Sudvarg, Marion" userId="2bb9b31b-5f3c-4f72-8e1f-41eb276ee9c6" providerId="ADAL" clId="{A319503F-76A9-4672-8D57-5C97072670B8}" dt="2025-10-14T19:22:30.419" v="1862" actId="1035"/>
          <ac:spMkLst>
            <pc:docMk/>
            <pc:sldMk cId="342048626" sldId="319"/>
            <ac:spMk id="12" creationId="{8B127C18-432E-9F0D-D6E9-0ADAAB8AFF5B}"/>
          </ac:spMkLst>
        </pc:spChg>
        <pc:spChg chg="mod">
          <ac:chgData name="Sudvarg, Marion" userId="2bb9b31b-5f3c-4f72-8e1f-41eb276ee9c6" providerId="ADAL" clId="{A319503F-76A9-4672-8D57-5C97072670B8}" dt="2025-10-14T19:22:30.419" v="1862" actId="1035"/>
          <ac:spMkLst>
            <pc:docMk/>
            <pc:sldMk cId="342048626" sldId="319"/>
            <ac:spMk id="13" creationId="{D22AC0F2-FEF4-919D-3CB4-BAC28EEF0645}"/>
          </ac:spMkLst>
        </pc:spChg>
        <pc:spChg chg="mod">
          <ac:chgData name="Sudvarg, Marion" userId="2bb9b31b-5f3c-4f72-8e1f-41eb276ee9c6" providerId="ADAL" clId="{A319503F-76A9-4672-8D57-5C97072670B8}" dt="2025-10-14T19:22:30.419" v="1862" actId="1035"/>
          <ac:spMkLst>
            <pc:docMk/>
            <pc:sldMk cId="342048626" sldId="319"/>
            <ac:spMk id="14" creationId="{A9433685-BF14-9754-56A2-F54E929F6F48}"/>
          </ac:spMkLst>
        </pc:spChg>
        <pc:spChg chg="mod">
          <ac:chgData name="Sudvarg, Marion" userId="2bb9b31b-5f3c-4f72-8e1f-41eb276ee9c6" providerId="ADAL" clId="{A319503F-76A9-4672-8D57-5C97072670B8}" dt="2025-10-14T19:22:30.419" v="1862" actId="1035"/>
          <ac:spMkLst>
            <pc:docMk/>
            <pc:sldMk cId="342048626" sldId="319"/>
            <ac:spMk id="16" creationId="{1E1F1709-69C7-5B5B-99A0-B05F8FBB4D14}"/>
          </ac:spMkLst>
        </pc:spChg>
        <pc:spChg chg="mod">
          <ac:chgData name="Sudvarg, Marion" userId="2bb9b31b-5f3c-4f72-8e1f-41eb276ee9c6" providerId="ADAL" clId="{A319503F-76A9-4672-8D57-5C97072670B8}" dt="2025-10-14T19:22:30.419" v="1862" actId="1035"/>
          <ac:spMkLst>
            <pc:docMk/>
            <pc:sldMk cId="342048626" sldId="319"/>
            <ac:spMk id="17" creationId="{0CE8ED98-6EC0-193D-0FD2-81F58C15BBA9}"/>
          </ac:spMkLst>
        </pc:spChg>
        <pc:picChg chg="mod">
          <ac:chgData name="Sudvarg, Marion" userId="2bb9b31b-5f3c-4f72-8e1f-41eb276ee9c6" providerId="ADAL" clId="{A319503F-76A9-4672-8D57-5C97072670B8}" dt="2025-10-14T19:22:30.419" v="1862" actId="1035"/>
          <ac:picMkLst>
            <pc:docMk/>
            <pc:sldMk cId="342048626" sldId="319"/>
            <ac:picMk id="6" creationId="{FA697E3F-5D39-905D-1A1B-288BB91059D0}"/>
          </ac:picMkLst>
        </pc:picChg>
        <pc:picChg chg="mod">
          <ac:chgData name="Sudvarg, Marion" userId="2bb9b31b-5f3c-4f72-8e1f-41eb276ee9c6" providerId="ADAL" clId="{A319503F-76A9-4672-8D57-5C97072670B8}" dt="2025-10-14T19:22:30.419" v="1862" actId="1035"/>
          <ac:picMkLst>
            <pc:docMk/>
            <pc:sldMk cId="342048626" sldId="319"/>
            <ac:picMk id="9" creationId="{E66160DF-72FD-6578-958B-3F5534DB89EF}"/>
          </ac:picMkLst>
        </pc:picChg>
      </pc:sldChg>
      <pc:sldChg chg="addSp delSp modSp mod delAnim modAnim">
        <pc:chgData name="Sudvarg, Marion" userId="2bb9b31b-5f3c-4f72-8e1f-41eb276ee9c6" providerId="ADAL" clId="{A319503F-76A9-4672-8D57-5C97072670B8}" dt="2025-10-14T20:52:00.131" v="2110"/>
        <pc:sldMkLst>
          <pc:docMk/>
          <pc:sldMk cId="361486672" sldId="320"/>
        </pc:sldMkLst>
        <pc:spChg chg="add mod">
          <ac:chgData name="Sudvarg, Marion" userId="2bb9b31b-5f3c-4f72-8e1f-41eb276ee9c6" providerId="ADAL" clId="{A319503F-76A9-4672-8D57-5C97072670B8}" dt="2025-10-14T19:29:17.019" v="1921" actId="14100"/>
          <ac:spMkLst>
            <pc:docMk/>
            <pc:sldMk cId="361486672" sldId="320"/>
            <ac:spMk id="2" creationId="{4FE86734-3D0C-C749-31F0-671DA2C4E48E}"/>
          </ac:spMkLst>
        </pc:spChg>
        <pc:spChg chg="add mod">
          <ac:chgData name="Sudvarg, Marion" userId="2bb9b31b-5f3c-4f72-8e1f-41eb276ee9c6" providerId="ADAL" clId="{A319503F-76A9-4672-8D57-5C97072670B8}" dt="2025-10-14T19:32:25.918" v="2012" actId="1076"/>
          <ac:spMkLst>
            <pc:docMk/>
            <pc:sldMk cId="361486672" sldId="320"/>
            <ac:spMk id="5" creationId="{E20CD2D6-BD97-D361-CAC2-7F1857CF1920}"/>
          </ac:spMkLst>
        </pc:spChg>
      </pc:sldChg>
      <pc:sldChg chg="addSp modSp mod ord">
        <pc:chgData name="Sudvarg, Marion" userId="2bb9b31b-5f3c-4f72-8e1f-41eb276ee9c6" providerId="ADAL" clId="{A319503F-76A9-4672-8D57-5C97072670B8}" dt="2025-10-14T20:49:12.575" v="2101"/>
        <pc:sldMkLst>
          <pc:docMk/>
          <pc:sldMk cId="3487620755" sldId="321"/>
        </pc:sldMkLst>
        <pc:spChg chg="add mod">
          <ac:chgData name="Sudvarg, Marion" userId="2bb9b31b-5f3c-4f72-8e1f-41eb276ee9c6" providerId="ADAL" clId="{A319503F-76A9-4672-8D57-5C97072670B8}" dt="2025-10-14T19:30:14.140" v="1925" actId="14100"/>
          <ac:spMkLst>
            <pc:docMk/>
            <pc:sldMk cId="3487620755" sldId="321"/>
            <ac:spMk id="2" creationId="{264DDEDD-E615-F16A-8AF9-8D6A876AACEB}"/>
          </ac:spMkLst>
        </pc:spChg>
        <pc:picChg chg="mod">
          <ac:chgData name="Sudvarg, Marion" userId="2bb9b31b-5f3c-4f72-8e1f-41eb276ee9c6" providerId="ADAL" clId="{A319503F-76A9-4672-8D57-5C97072670B8}" dt="2025-10-14T18:20:49.980" v="1461" actId="1076"/>
          <ac:picMkLst>
            <pc:docMk/>
            <pc:sldMk cId="3487620755" sldId="321"/>
            <ac:picMk id="7" creationId="{F56D9D5C-1187-BA2F-E904-8E0F41F3C581}"/>
          </ac:picMkLst>
        </pc:picChg>
      </pc:sldChg>
      <pc:sldChg chg="addSp delSp modSp mod modAnim">
        <pc:chgData name="Sudvarg, Marion" userId="2bb9b31b-5f3c-4f72-8e1f-41eb276ee9c6" providerId="ADAL" clId="{A319503F-76A9-4672-8D57-5C97072670B8}" dt="2025-10-14T19:33:19.907" v="2016"/>
        <pc:sldMkLst>
          <pc:docMk/>
          <pc:sldMk cId="1102408853" sldId="322"/>
        </pc:sldMkLst>
        <pc:spChg chg="add mod">
          <ac:chgData name="Sudvarg, Marion" userId="2bb9b31b-5f3c-4f72-8e1f-41eb276ee9c6" providerId="ADAL" clId="{A319503F-76A9-4672-8D57-5C97072670B8}" dt="2025-10-14T16:29:43.121" v="704" actId="1036"/>
          <ac:spMkLst>
            <pc:docMk/>
            <pc:sldMk cId="1102408853" sldId="322"/>
            <ac:spMk id="2" creationId="{2F21E03C-521D-07FF-C5B5-B998A6729277}"/>
          </ac:spMkLst>
        </pc:spChg>
        <pc:picChg chg="mod">
          <ac:chgData name="Sudvarg, Marion" userId="2bb9b31b-5f3c-4f72-8e1f-41eb276ee9c6" providerId="ADAL" clId="{A319503F-76A9-4672-8D57-5C97072670B8}" dt="2025-10-14T16:22:39.612" v="605" actId="1076"/>
          <ac:picMkLst>
            <pc:docMk/>
            <pc:sldMk cId="1102408853" sldId="322"/>
            <ac:picMk id="5" creationId="{78D9B6E2-EF1F-54DF-C911-C8BD245309C6}"/>
          </ac:picMkLst>
        </pc:picChg>
      </pc:sldChg>
      <pc:sldChg chg="addSp delSp modSp mod modAnim">
        <pc:chgData name="Sudvarg, Marion" userId="2bb9b31b-5f3c-4f72-8e1f-41eb276ee9c6" providerId="ADAL" clId="{A319503F-76A9-4672-8D57-5C97072670B8}" dt="2025-10-14T19:24:18.859" v="1911"/>
        <pc:sldMkLst>
          <pc:docMk/>
          <pc:sldMk cId="3852862185" sldId="323"/>
        </pc:sldMkLst>
        <pc:spChg chg="add mod">
          <ac:chgData name="Sudvarg, Marion" userId="2bb9b31b-5f3c-4f72-8e1f-41eb276ee9c6" providerId="ADAL" clId="{A319503F-76A9-4672-8D57-5C97072670B8}" dt="2025-10-14T19:18:28.221" v="1830" actId="1076"/>
          <ac:spMkLst>
            <pc:docMk/>
            <pc:sldMk cId="3852862185" sldId="323"/>
            <ac:spMk id="5" creationId="{478BEF50-8BE4-42B3-9A50-1B0C134C2FE1}"/>
          </ac:spMkLst>
        </pc:spChg>
        <pc:spChg chg="add mod">
          <ac:chgData name="Sudvarg, Marion" userId="2bb9b31b-5f3c-4f72-8e1f-41eb276ee9c6" providerId="ADAL" clId="{A319503F-76A9-4672-8D57-5C97072670B8}" dt="2025-10-14T19:23:47.047" v="1910" actId="20577"/>
          <ac:spMkLst>
            <pc:docMk/>
            <pc:sldMk cId="3852862185" sldId="323"/>
            <ac:spMk id="7" creationId="{969B58C1-6CD5-6489-D8E0-554FE9C292CF}"/>
          </ac:spMkLst>
        </pc:spChg>
        <pc:picChg chg="add del mod">
          <ac:chgData name="Sudvarg, Marion" userId="2bb9b31b-5f3c-4f72-8e1f-41eb276ee9c6" providerId="ADAL" clId="{A319503F-76A9-4672-8D57-5C97072670B8}" dt="2025-10-14T19:18:30.958" v="1831" actId="1076"/>
          <ac:picMkLst>
            <pc:docMk/>
            <pc:sldMk cId="3852862185" sldId="323"/>
            <ac:picMk id="6" creationId="{BEC6AB49-5D65-4DA7-A8BB-9AA1B7AFA417}"/>
          </ac:picMkLst>
        </pc:picChg>
      </pc:sldChg>
      <pc:sldChg chg="addSp delSp modSp add mod modTransition delAnim modAnim">
        <pc:chgData name="Sudvarg, Marion" userId="2bb9b31b-5f3c-4f72-8e1f-41eb276ee9c6" providerId="ADAL" clId="{A319503F-76A9-4672-8D57-5C97072670B8}" dt="2025-10-14T19:33:35.734" v="2017"/>
        <pc:sldMkLst>
          <pc:docMk/>
          <pc:sldMk cId="1018622358" sldId="324"/>
        </pc:sldMkLst>
        <pc:spChg chg="add mod">
          <ac:chgData name="Sudvarg, Marion" userId="2bb9b31b-5f3c-4f72-8e1f-41eb276ee9c6" providerId="ADAL" clId="{A319503F-76A9-4672-8D57-5C97072670B8}" dt="2025-10-14T16:19:24.662" v="454" actId="1076"/>
          <ac:spMkLst>
            <pc:docMk/>
            <pc:sldMk cId="1018622358" sldId="324"/>
            <ac:spMk id="3" creationId="{160F855E-49DA-9C22-A785-E0AB584E5122}"/>
          </ac:spMkLst>
        </pc:spChg>
        <pc:spChg chg="mod">
          <ac:chgData name="Sudvarg, Marion" userId="2bb9b31b-5f3c-4f72-8e1f-41eb276ee9c6" providerId="ADAL" clId="{A319503F-76A9-4672-8D57-5C97072670B8}" dt="2025-10-14T16:08:08.653" v="20" actId="1076"/>
          <ac:spMkLst>
            <pc:docMk/>
            <pc:sldMk cId="1018622358" sldId="324"/>
            <ac:spMk id="16" creationId="{A64B1327-0B20-DE92-A0F4-15228C3B1AC4}"/>
          </ac:spMkLst>
        </pc:spChg>
        <pc:picChg chg="mod modCrop">
          <ac:chgData name="Sudvarg, Marion" userId="2bb9b31b-5f3c-4f72-8e1f-41eb276ee9c6" providerId="ADAL" clId="{A319503F-76A9-4672-8D57-5C97072670B8}" dt="2025-10-14T16:05:55.585" v="7" actId="732"/>
          <ac:picMkLst>
            <pc:docMk/>
            <pc:sldMk cId="1018622358" sldId="324"/>
            <ac:picMk id="5" creationId="{3311FA64-45FB-696A-E55D-F55AA3D8BB22}"/>
          </ac:picMkLst>
        </pc:picChg>
        <pc:picChg chg="mod">
          <ac:chgData name="Sudvarg, Marion" userId="2bb9b31b-5f3c-4f72-8e1f-41eb276ee9c6" providerId="ADAL" clId="{A319503F-76A9-4672-8D57-5C97072670B8}" dt="2025-10-14T16:07:54.139" v="12" actId="1076"/>
          <ac:picMkLst>
            <pc:docMk/>
            <pc:sldMk cId="1018622358" sldId="324"/>
            <ac:picMk id="14" creationId="{FC75FED5-22B2-F58E-6202-2BC61837AA2C}"/>
          </ac:picMkLst>
        </pc:picChg>
      </pc:sldChg>
      <pc:sldChg chg="addSp delSp modSp add mod">
        <pc:chgData name="Sudvarg, Marion" userId="2bb9b31b-5f3c-4f72-8e1f-41eb276ee9c6" providerId="ADAL" clId="{A319503F-76A9-4672-8D57-5C97072670B8}" dt="2025-10-14T16:14:13.307" v="87" actId="1076"/>
        <pc:sldMkLst>
          <pc:docMk/>
          <pc:sldMk cId="1879311961" sldId="325"/>
        </pc:sldMkLst>
        <pc:spChg chg="mod">
          <ac:chgData name="Sudvarg, Marion" userId="2bb9b31b-5f3c-4f72-8e1f-41eb276ee9c6" providerId="ADAL" clId="{A319503F-76A9-4672-8D57-5C97072670B8}" dt="2025-10-14T16:12:04.011" v="38"/>
          <ac:spMkLst>
            <pc:docMk/>
            <pc:sldMk cId="1879311961" sldId="325"/>
            <ac:spMk id="8" creationId="{3933325B-5F3C-FAFA-38DF-99FA2611D37A}"/>
          </ac:spMkLst>
        </pc:spChg>
        <pc:spChg chg="add mod">
          <ac:chgData name="Sudvarg, Marion" userId="2bb9b31b-5f3c-4f72-8e1f-41eb276ee9c6" providerId="ADAL" clId="{A319503F-76A9-4672-8D57-5C97072670B8}" dt="2025-10-14T16:14:13.307" v="87" actId="1076"/>
          <ac:spMkLst>
            <pc:docMk/>
            <pc:sldMk cId="1879311961" sldId="325"/>
            <ac:spMk id="10" creationId="{F4BB48AA-48F5-592F-3F04-05A0280EC478}"/>
          </ac:spMkLst>
        </pc:spChg>
        <pc:spChg chg="add mod">
          <ac:chgData name="Sudvarg, Marion" userId="2bb9b31b-5f3c-4f72-8e1f-41eb276ee9c6" providerId="ADAL" clId="{A319503F-76A9-4672-8D57-5C97072670B8}" dt="2025-10-14T16:14:10.555" v="86" actId="1076"/>
          <ac:spMkLst>
            <pc:docMk/>
            <pc:sldMk cId="1879311961" sldId="325"/>
            <ac:spMk id="11" creationId="{52072B43-9041-7768-4711-7EC467FFE669}"/>
          </ac:spMkLst>
        </pc:spChg>
        <pc:grpChg chg="add mod">
          <ac:chgData name="Sudvarg, Marion" userId="2bb9b31b-5f3c-4f72-8e1f-41eb276ee9c6" providerId="ADAL" clId="{A319503F-76A9-4672-8D57-5C97072670B8}" dt="2025-10-14T16:12:40.968" v="46" actId="1076"/>
          <ac:grpSpMkLst>
            <pc:docMk/>
            <pc:sldMk cId="1879311961" sldId="325"/>
            <ac:grpSpMk id="5" creationId="{44603917-CA0F-1B82-320B-4FF767A70A91}"/>
          </ac:grpSpMkLst>
        </pc:grpChg>
        <pc:picChg chg="mod">
          <ac:chgData name="Sudvarg, Marion" userId="2bb9b31b-5f3c-4f72-8e1f-41eb276ee9c6" providerId="ADAL" clId="{A319503F-76A9-4672-8D57-5C97072670B8}" dt="2025-10-14T16:12:04.011" v="38"/>
          <ac:picMkLst>
            <pc:docMk/>
            <pc:sldMk cId="1879311961" sldId="325"/>
            <ac:picMk id="7" creationId="{D39DD6DE-0355-F3EE-BBA3-D8D658CCF093}"/>
          </ac:picMkLst>
        </pc:picChg>
        <pc:picChg chg="add mod">
          <ac:chgData name="Sudvarg, Marion" userId="2bb9b31b-5f3c-4f72-8e1f-41eb276ee9c6" providerId="ADAL" clId="{A319503F-76A9-4672-8D57-5C97072670B8}" dt="2025-10-14T16:12:38.405" v="45" actId="1076"/>
          <ac:picMkLst>
            <pc:docMk/>
            <pc:sldMk cId="1879311961" sldId="325"/>
            <ac:picMk id="9" creationId="{31662DEF-B6B1-4653-6F13-5C67503F7FF4}"/>
          </ac:picMkLst>
        </pc:picChg>
      </pc:sldChg>
      <pc:sldChg chg="add ord">
        <pc:chgData name="Sudvarg, Marion" userId="2bb9b31b-5f3c-4f72-8e1f-41eb276ee9c6" providerId="ADAL" clId="{A319503F-76A9-4672-8D57-5C97072670B8}" dt="2025-10-14T16:57:28.211" v="714"/>
        <pc:sldMkLst>
          <pc:docMk/>
          <pc:sldMk cId="3210349472" sldId="326"/>
        </pc:sldMkLst>
      </pc:sldChg>
      <pc:sldChg chg="add ord">
        <pc:chgData name="Sudvarg, Marion" userId="2bb9b31b-5f3c-4f72-8e1f-41eb276ee9c6" providerId="ADAL" clId="{A319503F-76A9-4672-8D57-5C97072670B8}" dt="2025-10-14T19:15:51.260" v="1519"/>
        <pc:sldMkLst>
          <pc:docMk/>
          <pc:sldMk cId="659294127" sldId="327"/>
        </pc:sldMkLst>
      </pc:sldChg>
      <pc:sldChg chg="add del ord">
        <pc:chgData name="Sudvarg, Marion" userId="2bb9b31b-5f3c-4f72-8e1f-41eb276ee9c6" providerId="ADAL" clId="{A319503F-76A9-4672-8D57-5C97072670B8}" dt="2025-10-14T19:15:46.311" v="1515" actId="2890"/>
        <pc:sldMkLst>
          <pc:docMk/>
          <pc:sldMk cId="1803663510" sldId="327"/>
        </pc:sldMkLst>
      </pc:sldChg>
      <pc:sldChg chg="add ord">
        <pc:chgData name="Sudvarg, Marion" userId="2bb9b31b-5f3c-4f72-8e1f-41eb276ee9c6" providerId="ADAL" clId="{A319503F-76A9-4672-8D57-5C97072670B8}" dt="2025-10-14T20:51:46.519" v="2108"/>
        <pc:sldMkLst>
          <pc:docMk/>
          <pc:sldMk cId="555962272" sldId="328"/>
        </pc:sldMkLst>
      </pc:sldChg>
    </pc:docChg>
  </pc:docChgLst>
  <pc:docChgLst>
    <pc:chgData name="Sudvarg, Marion" userId="2bb9b31b-5f3c-4f72-8e1f-41eb276ee9c6" providerId="ADAL" clId="{FC9CC084-3A93-4A20-84E9-E927695233A9}"/>
    <pc:docChg chg="undo custSel addSld delSld modSld sldOrd addSection modSection">
      <pc:chgData name="Sudvarg, Marion" userId="2bb9b31b-5f3c-4f72-8e1f-41eb276ee9c6" providerId="ADAL" clId="{FC9CC084-3A93-4A20-84E9-E927695233A9}" dt="2025-10-14T14:34:38.553" v="1110"/>
      <pc:docMkLst>
        <pc:docMk/>
      </pc:docMkLst>
      <pc:sldChg chg="addSp delSp modSp mod">
        <pc:chgData name="Sudvarg, Marion" userId="2bb9b31b-5f3c-4f72-8e1f-41eb276ee9c6" providerId="ADAL" clId="{FC9CC084-3A93-4A20-84E9-E927695233A9}" dt="2025-10-14T12:37:36.483" v="42" actId="166"/>
        <pc:sldMkLst>
          <pc:docMk/>
          <pc:sldMk cId="4117513752" sldId="256"/>
        </pc:sldMkLst>
        <pc:spChg chg="mod ord">
          <ac:chgData name="Sudvarg, Marion" userId="2bb9b31b-5f3c-4f72-8e1f-41eb276ee9c6" providerId="ADAL" clId="{FC9CC084-3A93-4A20-84E9-E927695233A9}" dt="2025-10-14T12:37:36.483" v="42" actId="166"/>
          <ac:spMkLst>
            <pc:docMk/>
            <pc:sldMk cId="4117513752" sldId="256"/>
            <ac:spMk id="2" creationId="{C43EF479-BFC9-6B5B-F7AF-B17235D13DC0}"/>
          </ac:spMkLst>
        </pc:spChg>
        <pc:spChg chg="mod topLvl">
          <ac:chgData name="Sudvarg, Marion" userId="2bb9b31b-5f3c-4f72-8e1f-41eb276ee9c6" providerId="ADAL" clId="{FC9CC084-3A93-4A20-84E9-E927695233A9}" dt="2025-10-14T12:34:45.178" v="9" actId="164"/>
          <ac:spMkLst>
            <pc:docMk/>
            <pc:sldMk cId="4117513752" sldId="256"/>
            <ac:spMk id="14" creationId="{0C846C23-9431-E46D-5614-AD294665674A}"/>
          </ac:spMkLst>
        </pc:spChg>
        <pc:grpChg chg="add mod ord">
          <ac:chgData name="Sudvarg, Marion" userId="2bb9b31b-5f3c-4f72-8e1f-41eb276ee9c6" providerId="ADAL" clId="{FC9CC084-3A93-4A20-84E9-E927695233A9}" dt="2025-10-14T12:37:33.698" v="41" actId="1076"/>
          <ac:grpSpMkLst>
            <pc:docMk/>
            <pc:sldMk cId="4117513752" sldId="256"/>
            <ac:grpSpMk id="15" creationId="{2B087B04-9E6F-00BA-6774-DC378EEE4B08}"/>
          </ac:grpSpMkLst>
        </pc:grpChg>
        <pc:picChg chg="mod topLvl">
          <ac:chgData name="Sudvarg, Marion" userId="2bb9b31b-5f3c-4f72-8e1f-41eb276ee9c6" providerId="ADAL" clId="{FC9CC084-3A93-4A20-84E9-E927695233A9}" dt="2025-10-14T12:34:45.178" v="9" actId="164"/>
          <ac:picMkLst>
            <pc:docMk/>
            <pc:sldMk cId="4117513752" sldId="256"/>
            <ac:picMk id="13" creationId="{997AD830-985F-F591-D7A1-ED3DF0961149}"/>
          </ac:picMkLst>
        </pc:picChg>
        <pc:picChg chg="add mod ord">
          <ac:chgData name="Sudvarg, Marion" userId="2bb9b31b-5f3c-4f72-8e1f-41eb276ee9c6" providerId="ADAL" clId="{FC9CC084-3A93-4A20-84E9-E927695233A9}" dt="2025-10-14T12:37:33.698" v="41" actId="1076"/>
          <ac:picMkLst>
            <pc:docMk/>
            <pc:sldMk cId="4117513752" sldId="256"/>
            <ac:picMk id="23" creationId="{B1B011AB-99F2-53F0-7AD3-CAD78755C924}"/>
          </ac:picMkLst>
        </pc:picChg>
      </pc:sldChg>
      <pc:sldChg chg="modAnim">
        <pc:chgData name="Sudvarg, Marion" userId="2bb9b31b-5f3c-4f72-8e1f-41eb276ee9c6" providerId="ADAL" clId="{FC9CC084-3A93-4A20-84E9-E927695233A9}" dt="2025-10-14T12:33:43.312" v="0"/>
        <pc:sldMkLst>
          <pc:docMk/>
          <pc:sldMk cId="3755693152" sldId="257"/>
        </pc:sldMkLst>
      </pc:sldChg>
      <pc:sldChg chg="modSp mod ord">
        <pc:chgData name="Sudvarg, Marion" userId="2bb9b31b-5f3c-4f72-8e1f-41eb276ee9c6" providerId="ADAL" clId="{FC9CC084-3A93-4A20-84E9-E927695233A9}" dt="2025-10-14T12:45:41.804" v="390"/>
        <pc:sldMkLst>
          <pc:docMk/>
          <pc:sldMk cId="689240106" sldId="270"/>
        </pc:sldMkLst>
        <pc:spChg chg="mod">
          <ac:chgData name="Sudvarg, Marion" userId="2bb9b31b-5f3c-4f72-8e1f-41eb276ee9c6" providerId="ADAL" clId="{FC9CC084-3A93-4A20-84E9-E927695233A9}" dt="2025-10-14T12:42:38.473" v="379" actId="20577"/>
          <ac:spMkLst>
            <pc:docMk/>
            <pc:sldMk cId="689240106" sldId="270"/>
            <ac:spMk id="3" creationId="{1A3C9540-1AA9-6830-1DB5-D4B3A43B15DF}"/>
          </ac:spMkLst>
        </pc:spChg>
      </pc:sldChg>
      <pc:sldChg chg="addSp modSp mod modAnim modNotesTx">
        <pc:chgData name="Sudvarg, Marion" userId="2bb9b31b-5f3c-4f72-8e1f-41eb276ee9c6" providerId="ADAL" clId="{FC9CC084-3A93-4A20-84E9-E927695233A9}" dt="2025-10-14T13:08:17.487" v="512" actId="20577"/>
        <pc:sldMkLst>
          <pc:docMk/>
          <pc:sldMk cId="1169498634" sldId="306"/>
        </pc:sldMkLst>
        <pc:spChg chg="add mod">
          <ac:chgData name="Sudvarg, Marion" userId="2bb9b31b-5f3c-4f72-8e1f-41eb276ee9c6" providerId="ADAL" clId="{FC9CC084-3A93-4A20-84E9-E927695233A9}" dt="2025-10-14T13:03:58.831" v="436" actId="1076"/>
          <ac:spMkLst>
            <pc:docMk/>
            <pc:sldMk cId="1169498634" sldId="306"/>
            <ac:spMk id="9" creationId="{9CF2F613-E34C-58F2-49A3-405C2002F9DF}"/>
          </ac:spMkLst>
        </pc:spChg>
        <pc:picChg chg="add mod modCrop">
          <ac:chgData name="Sudvarg, Marion" userId="2bb9b31b-5f3c-4f72-8e1f-41eb276ee9c6" providerId="ADAL" clId="{FC9CC084-3A93-4A20-84E9-E927695233A9}" dt="2025-10-14T12:49:02.417" v="406" actId="1076"/>
          <ac:picMkLst>
            <pc:docMk/>
            <pc:sldMk cId="1169498634" sldId="306"/>
            <ac:picMk id="3" creationId="{A22A36D1-8EB5-7638-C675-8328CF39C4C0}"/>
          </ac:picMkLst>
        </pc:picChg>
        <pc:picChg chg="mod modCrop">
          <ac:chgData name="Sudvarg, Marion" userId="2bb9b31b-5f3c-4f72-8e1f-41eb276ee9c6" providerId="ADAL" clId="{FC9CC084-3A93-4A20-84E9-E927695233A9}" dt="2025-10-14T12:48:41.190" v="400" actId="1076"/>
          <ac:picMkLst>
            <pc:docMk/>
            <pc:sldMk cId="1169498634" sldId="306"/>
            <ac:picMk id="5" creationId="{53C932E3-36D8-F7A7-7F99-7A8AF0EFD42A}"/>
          </ac:picMkLst>
        </pc:picChg>
        <pc:cxnChg chg="add mod">
          <ac:chgData name="Sudvarg, Marion" userId="2bb9b31b-5f3c-4f72-8e1f-41eb276ee9c6" providerId="ADAL" clId="{FC9CC084-3A93-4A20-84E9-E927695233A9}" dt="2025-10-14T12:57:46.419" v="416" actId="14100"/>
          <ac:cxnSpMkLst>
            <pc:docMk/>
            <pc:sldMk cId="1169498634" sldId="306"/>
            <ac:cxnSpMk id="7" creationId="{74F70EE4-D003-1C4C-24E5-76651CF7036F}"/>
          </ac:cxnSpMkLst>
        </pc:cxnChg>
      </pc:sldChg>
      <pc:sldChg chg="addSp delSp modSp add mod modNotesTx">
        <pc:chgData name="Sudvarg, Marion" userId="2bb9b31b-5f3c-4f72-8e1f-41eb276ee9c6" providerId="ADAL" clId="{FC9CC084-3A93-4A20-84E9-E927695233A9}" dt="2025-10-14T12:41:39.564" v="309" actId="20577"/>
        <pc:sldMkLst>
          <pc:docMk/>
          <pc:sldMk cId="809646835" sldId="307"/>
        </pc:sldMkLst>
        <pc:spChg chg="mod">
          <ac:chgData name="Sudvarg, Marion" userId="2bb9b31b-5f3c-4f72-8e1f-41eb276ee9c6" providerId="ADAL" clId="{FC9CC084-3A93-4A20-84E9-E927695233A9}" dt="2025-10-14T12:40:25.838" v="61"/>
          <ac:spMkLst>
            <pc:docMk/>
            <pc:sldMk cId="809646835" sldId="307"/>
            <ac:spMk id="3" creationId="{C318881A-3FEE-021A-FBBE-98A5EA53BA1F}"/>
          </ac:spMkLst>
        </pc:spChg>
        <pc:picChg chg="add mod ord">
          <ac:chgData name="Sudvarg, Marion" userId="2bb9b31b-5f3c-4f72-8e1f-41eb276ee9c6" providerId="ADAL" clId="{FC9CC084-3A93-4A20-84E9-E927695233A9}" dt="2025-10-14T12:40:08.228" v="48" actId="167"/>
          <ac:picMkLst>
            <pc:docMk/>
            <pc:sldMk cId="809646835" sldId="307"/>
            <ac:picMk id="6" creationId="{8D7639BA-6C0C-9FC6-8C31-14D84E2C61B3}"/>
          </ac:picMkLst>
        </pc:picChg>
      </pc:sldChg>
      <pc:sldChg chg="addSp delSp modSp add mod ord modNotesTx">
        <pc:chgData name="Sudvarg, Marion" userId="2bb9b31b-5f3c-4f72-8e1f-41eb276ee9c6" providerId="ADAL" clId="{FC9CC084-3A93-4A20-84E9-E927695233A9}" dt="2025-10-14T13:08:01.005" v="468" actId="20577"/>
        <pc:sldMkLst>
          <pc:docMk/>
          <pc:sldMk cId="1980355880" sldId="308"/>
        </pc:sldMkLst>
        <pc:spChg chg="mod">
          <ac:chgData name="Sudvarg, Marion" userId="2bb9b31b-5f3c-4f72-8e1f-41eb276ee9c6" providerId="ADAL" clId="{FC9CC084-3A93-4A20-84E9-E927695233A9}" dt="2025-10-14T12:42:51.946" v="382"/>
          <ac:spMkLst>
            <pc:docMk/>
            <pc:sldMk cId="1980355880" sldId="308"/>
            <ac:spMk id="9" creationId="{FADFCF1B-E848-547B-DFF9-392EFD030EE9}"/>
          </ac:spMkLst>
        </pc:spChg>
        <pc:spChg chg="add mod">
          <ac:chgData name="Sudvarg, Marion" userId="2bb9b31b-5f3c-4f72-8e1f-41eb276ee9c6" providerId="ADAL" clId="{FC9CC084-3A93-4A20-84E9-E927695233A9}" dt="2025-10-14T12:43:19.683" v="388" actId="1076"/>
          <ac:spMkLst>
            <pc:docMk/>
            <pc:sldMk cId="1980355880" sldId="308"/>
            <ac:spMk id="11" creationId="{A69A16A0-AA2A-1EA1-4036-F7C29983393A}"/>
          </ac:spMkLst>
        </pc:spChg>
        <pc:grpChg chg="add mod">
          <ac:chgData name="Sudvarg, Marion" userId="2bb9b31b-5f3c-4f72-8e1f-41eb276ee9c6" providerId="ADAL" clId="{FC9CC084-3A93-4A20-84E9-E927695233A9}" dt="2025-10-14T12:42:57.209" v="384" actId="164"/>
          <ac:grpSpMkLst>
            <pc:docMk/>
            <pc:sldMk cId="1980355880" sldId="308"/>
            <ac:grpSpMk id="7" creationId="{8CD3B9E2-50F5-6632-5DBF-37FD71E9EAE6}"/>
          </ac:grpSpMkLst>
        </pc:grpChg>
        <pc:grpChg chg="add mod">
          <ac:chgData name="Sudvarg, Marion" userId="2bb9b31b-5f3c-4f72-8e1f-41eb276ee9c6" providerId="ADAL" clId="{FC9CC084-3A93-4A20-84E9-E927695233A9}" dt="2025-10-14T12:43:02.840" v="386" actId="1076"/>
          <ac:grpSpMkLst>
            <pc:docMk/>
            <pc:sldMk cId="1980355880" sldId="308"/>
            <ac:grpSpMk id="10" creationId="{5761822E-BA11-FB32-EC6A-1351961A0ABE}"/>
          </ac:grpSpMkLst>
        </pc:grpChg>
        <pc:picChg chg="add mod">
          <ac:chgData name="Sudvarg, Marion" userId="2bb9b31b-5f3c-4f72-8e1f-41eb276ee9c6" providerId="ADAL" clId="{FC9CC084-3A93-4A20-84E9-E927695233A9}" dt="2025-10-14T12:42:57.209" v="384" actId="164"/>
          <ac:picMkLst>
            <pc:docMk/>
            <pc:sldMk cId="1980355880" sldId="308"/>
            <ac:picMk id="6" creationId="{0C5B0F4B-5CD6-009C-D980-92C8B2954773}"/>
          </ac:picMkLst>
        </pc:picChg>
        <pc:picChg chg="mod">
          <ac:chgData name="Sudvarg, Marion" userId="2bb9b31b-5f3c-4f72-8e1f-41eb276ee9c6" providerId="ADAL" clId="{FC9CC084-3A93-4A20-84E9-E927695233A9}" dt="2025-10-14T12:42:51.946" v="382"/>
          <ac:picMkLst>
            <pc:docMk/>
            <pc:sldMk cId="1980355880" sldId="308"/>
            <ac:picMk id="8" creationId="{7328FEFF-4528-E5BE-AD4E-3CD5E1C0BC90}"/>
          </ac:picMkLst>
        </pc:picChg>
      </pc:sldChg>
      <pc:sldChg chg="new del">
        <pc:chgData name="Sudvarg, Marion" userId="2bb9b31b-5f3c-4f72-8e1f-41eb276ee9c6" providerId="ADAL" clId="{FC9CC084-3A93-4A20-84E9-E927695233A9}" dt="2025-10-14T12:41:51.774" v="311" actId="47"/>
        <pc:sldMkLst>
          <pc:docMk/>
          <pc:sldMk cId="4162866302" sldId="308"/>
        </pc:sldMkLst>
      </pc:sldChg>
      <pc:sldChg chg="addSp delSp modSp add mod">
        <pc:chgData name="Sudvarg, Marion" userId="2bb9b31b-5f3c-4f72-8e1f-41eb276ee9c6" providerId="ADAL" clId="{FC9CC084-3A93-4A20-84E9-E927695233A9}" dt="2025-10-14T13:05:50.624" v="445" actId="1076"/>
        <pc:sldMkLst>
          <pc:docMk/>
          <pc:sldMk cId="3448102336" sldId="309"/>
        </pc:sldMkLst>
        <pc:picChg chg="add mod">
          <ac:chgData name="Sudvarg, Marion" userId="2bb9b31b-5f3c-4f72-8e1f-41eb276ee9c6" providerId="ADAL" clId="{FC9CC084-3A93-4A20-84E9-E927695233A9}" dt="2025-10-14T13:05:50.624" v="445" actId="1076"/>
          <ac:picMkLst>
            <pc:docMk/>
            <pc:sldMk cId="3448102336" sldId="309"/>
            <ac:picMk id="2" creationId="{4EBC0C2A-3EB4-6464-B1FD-72AFCD93D31F}"/>
          </ac:picMkLst>
        </pc:picChg>
      </pc:sldChg>
      <pc:sldChg chg="addSp delSp modSp add mod delAnim modNotesTx">
        <pc:chgData name="Sudvarg, Marion" userId="2bb9b31b-5f3c-4f72-8e1f-41eb276ee9c6" providerId="ADAL" clId="{FC9CC084-3A93-4A20-84E9-E927695233A9}" dt="2025-10-14T13:08:24.426" v="533" actId="20577"/>
        <pc:sldMkLst>
          <pc:docMk/>
          <pc:sldMk cId="2295718054" sldId="310"/>
        </pc:sldMkLst>
        <pc:picChg chg="add mod">
          <ac:chgData name="Sudvarg, Marion" userId="2bb9b31b-5f3c-4f72-8e1f-41eb276ee9c6" providerId="ADAL" clId="{FC9CC084-3A93-4A20-84E9-E927695233A9}" dt="2025-10-14T12:56:59.443" v="413" actId="962"/>
          <ac:picMkLst>
            <pc:docMk/>
            <pc:sldMk cId="2295718054" sldId="310"/>
            <ac:picMk id="6" creationId="{3BBF071C-284B-4EF8-16EA-27D80C296DC1}"/>
          </ac:picMkLst>
        </pc:picChg>
      </pc:sldChg>
      <pc:sldChg chg="modSp add mod">
        <pc:chgData name="Sudvarg, Marion" userId="2bb9b31b-5f3c-4f72-8e1f-41eb276ee9c6" providerId="ADAL" clId="{FC9CC084-3A93-4A20-84E9-E927695233A9}" dt="2025-10-14T13:06:10.875" v="449" actId="1076"/>
        <pc:sldMkLst>
          <pc:docMk/>
          <pc:sldMk cId="939600698" sldId="311"/>
        </pc:sldMkLst>
        <pc:picChg chg="mod modCrop">
          <ac:chgData name="Sudvarg, Marion" userId="2bb9b31b-5f3c-4f72-8e1f-41eb276ee9c6" providerId="ADAL" clId="{FC9CC084-3A93-4A20-84E9-E927695233A9}" dt="2025-10-14T13:06:10.875" v="449" actId="1076"/>
          <ac:picMkLst>
            <pc:docMk/>
            <pc:sldMk cId="939600698" sldId="311"/>
            <ac:picMk id="5" creationId="{A109CD02-552F-6E08-8D6D-477EBAF88E8A}"/>
          </ac:picMkLst>
        </pc:picChg>
      </pc:sldChg>
      <pc:sldChg chg="addSp delSp modSp add mod ord modAnim modNotesTx">
        <pc:chgData name="Sudvarg, Marion" userId="2bb9b31b-5f3c-4f72-8e1f-41eb276ee9c6" providerId="ADAL" clId="{FC9CC084-3A93-4A20-84E9-E927695233A9}" dt="2025-10-14T13:08:37.187" v="552" actId="20577"/>
        <pc:sldMkLst>
          <pc:docMk/>
          <pc:sldMk cId="849903514" sldId="312"/>
        </pc:sldMkLst>
        <pc:picChg chg="add mod">
          <ac:chgData name="Sudvarg, Marion" userId="2bb9b31b-5f3c-4f72-8e1f-41eb276ee9c6" providerId="ADAL" clId="{FC9CC084-3A93-4A20-84E9-E927695233A9}" dt="2025-10-14T13:06:57.038" v="459" actId="1076"/>
          <ac:picMkLst>
            <pc:docMk/>
            <pc:sldMk cId="849903514" sldId="312"/>
            <ac:picMk id="3" creationId="{D95414C2-3E57-B893-F28A-B307341F1687}"/>
          </ac:picMkLst>
        </pc:picChg>
        <pc:picChg chg="add mod">
          <ac:chgData name="Sudvarg, Marion" userId="2bb9b31b-5f3c-4f72-8e1f-41eb276ee9c6" providerId="ADAL" clId="{FC9CC084-3A93-4A20-84E9-E927695233A9}" dt="2025-10-14T13:07:38.441" v="463" actId="1076"/>
          <ac:picMkLst>
            <pc:docMk/>
            <pc:sldMk cId="849903514" sldId="312"/>
            <ac:picMk id="5" creationId="{76798984-EEB0-B09B-3217-56843EC90320}"/>
          </ac:picMkLst>
        </pc:picChg>
      </pc:sldChg>
      <pc:sldChg chg="add del">
        <pc:chgData name="Sudvarg, Marion" userId="2bb9b31b-5f3c-4f72-8e1f-41eb276ee9c6" providerId="ADAL" clId="{FC9CC084-3A93-4A20-84E9-E927695233A9}" dt="2025-10-14T13:05:58.046" v="447" actId="47"/>
        <pc:sldMkLst>
          <pc:docMk/>
          <pc:sldMk cId="3038441453" sldId="312"/>
        </pc:sldMkLst>
      </pc:sldChg>
      <pc:sldChg chg="addSp delSp modSp add mod delAnim modAnim modNotesTx">
        <pc:chgData name="Sudvarg, Marion" userId="2bb9b31b-5f3c-4f72-8e1f-41eb276ee9c6" providerId="ADAL" clId="{FC9CC084-3A93-4A20-84E9-E927695233A9}" dt="2025-10-14T13:18:19.968" v="725" actId="20577"/>
        <pc:sldMkLst>
          <pc:docMk/>
          <pc:sldMk cId="2271189620" sldId="313"/>
        </pc:sldMkLst>
        <pc:picChg chg="add mod">
          <ac:chgData name="Sudvarg, Marion" userId="2bb9b31b-5f3c-4f72-8e1f-41eb276ee9c6" providerId="ADAL" clId="{FC9CC084-3A93-4A20-84E9-E927695233A9}" dt="2025-10-14T13:10:07.244" v="578" actId="1076"/>
          <ac:picMkLst>
            <pc:docMk/>
            <pc:sldMk cId="2271189620" sldId="313"/>
            <ac:picMk id="2" creationId="{0BDBA221-B41E-38B7-225C-B020115A747D}"/>
          </ac:picMkLst>
        </pc:picChg>
        <pc:picChg chg="add mod">
          <ac:chgData name="Sudvarg, Marion" userId="2bb9b31b-5f3c-4f72-8e1f-41eb276ee9c6" providerId="ADAL" clId="{FC9CC084-3A93-4A20-84E9-E927695233A9}" dt="2025-10-14T13:10:42.527" v="584" actId="1036"/>
          <ac:picMkLst>
            <pc:docMk/>
            <pc:sldMk cId="2271189620" sldId="313"/>
            <ac:picMk id="6" creationId="{07BF1481-D639-C334-C178-C92309CA94CF}"/>
          </ac:picMkLst>
        </pc:picChg>
        <pc:picChg chg="add mod">
          <ac:chgData name="Sudvarg, Marion" userId="2bb9b31b-5f3c-4f72-8e1f-41eb276ee9c6" providerId="ADAL" clId="{FC9CC084-3A93-4A20-84E9-E927695233A9}" dt="2025-10-14T13:11:24.912" v="600" actId="1076"/>
          <ac:picMkLst>
            <pc:docMk/>
            <pc:sldMk cId="2271189620" sldId="313"/>
            <ac:picMk id="7" creationId="{550337AC-62F3-C6B0-B3B0-9EA10E86D200}"/>
          </ac:picMkLst>
        </pc:picChg>
        <pc:picChg chg="add mod">
          <ac:chgData name="Sudvarg, Marion" userId="2bb9b31b-5f3c-4f72-8e1f-41eb276ee9c6" providerId="ADAL" clId="{FC9CC084-3A93-4A20-84E9-E927695233A9}" dt="2025-10-14T13:10:07.244" v="578" actId="1076"/>
          <ac:picMkLst>
            <pc:docMk/>
            <pc:sldMk cId="2271189620" sldId="313"/>
            <ac:picMk id="8" creationId="{45491A93-C951-01C1-456E-4E97531536EF}"/>
          </ac:picMkLst>
        </pc:picChg>
        <pc:picChg chg="add mod">
          <ac:chgData name="Sudvarg, Marion" userId="2bb9b31b-5f3c-4f72-8e1f-41eb276ee9c6" providerId="ADAL" clId="{FC9CC084-3A93-4A20-84E9-E927695233A9}" dt="2025-10-14T13:10:07.244" v="578" actId="1076"/>
          <ac:picMkLst>
            <pc:docMk/>
            <pc:sldMk cId="2271189620" sldId="313"/>
            <ac:picMk id="9" creationId="{E4BC6572-FDC2-B248-EB71-844C664FC344}"/>
          </ac:picMkLst>
        </pc:picChg>
        <pc:picChg chg="add mod">
          <ac:chgData name="Sudvarg, Marion" userId="2bb9b31b-5f3c-4f72-8e1f-41eb276ee9c6" providerId="ADAL" clId="{FC9CC084-3A93-4A20-84E9-E927695233A9}" dt="2025-10-14T13:10:07.244" v="578" actId="1076"/>
          <ac:picMkLst>
            <pc:docMk/>
            <pc:sldMk cId="2271189620" sldId="313"/>
            <ac:picMk id="10" creationId="{C0F28A85-0405-37C6-0BCE-35261D735896}"/>
          </ac:picMkLst>
        </pc:picChg>
        <pc:picChg chg="add mod">
          <ac:chgData name="Sudvarg, Marion" userId="2bb9b31b-5f3c-4f72-8e1f-41eb276ee9c6" providerId="ADAL" clId="{FC9CC084-3A93-4A20-84E9-E927695233A9}" dt="2025-10-14T13:11:05.136" v="593" actId="1076"/>
          <ac:picMkLst>
            <pc:docMk/>
            <pc:sldMk cId="2271189620" sldId="313"/>
            <ac:picMk id="11" creationId="{3D34E7E4-85E2-E153-5380-530FFC7E24F7}"/>
          </ac:picMkLst>
        </pc:picChg>
        <pc:picChg chg="add mod">
          <ac:chgData name="Sudvarg, Marion" userId="2bb9b31b-5f3c-4f72-8e1f-41eb276ee9c6" providerId="ADAL" clId="{FC9CC084-3A93-4A20-84E9-E927695233A9}" dt="2025-10-14T13:11:09.920" v="595" actId="1076"/>
          <ac:picMkLst>
            <pc:docMk/>
            <pc:sldMk cId="2271189620" sldId="313"/>
            <ac:picMk id="12" creationId="{5E645168-B757-5B9C-D9EC-53406CB0AF88}"/>
          </ac:picMkLst>
        </pc:picChg>
        <pc:picChg chg="add mod">
          <ac:chgData name="Sudvarg, Marion" userId="2bb9b31b-5f3c-4f72-8e1f-41eb276ee9c6" providerId="ADAL" clId="{FC9CC084-3A93-4A20-84E9-E927695233A9}" dt="2025-10-14T13:11:11.110" v="596"/>
          <ac:picMkLst>
            <pc:docMk/>
            <pc:sldMk cId="2271189620" sldId="313"/>
            <ac:picMk id="13" creationId="{6A4414E8-BA4F-B75B-55A1-D96B79CB5C17}"/>
          </ac:picMkLst>
        </pc:picChg>
        <pc:picChg chg="add mod">
          <ac:chgData name="Sudvarg, Marion" userId="2bb9b31b-5f3c-4f72-8e1f-41eb276ee9c6" providerId="ADAL" clId="{FC9CC084-3A93-4A20-84E9-E927695233A9}" dt="2025-10-14T13:11:22.930" v="599" actId="1076"/>
          <ac:picMkLst>
            <pc:docMk/>
            <pc:sldMk cId="2271189620" sldId="313"/>
            <ac:picMk id="14" creationId="{94F4B017-A12C-432E-4E40-A19C868E3FE5}"/>
          </ac:picMkLst>
        </pc:picChg>
      </pc:sldChg>
      <pc:sldChg chg="addSp delSp modSp add mod addAnim delAnim modAnim modNotesTx">
        <pc:chgData name="Sudvarg, Marion" userId="2bb9b31b-5f3c-4f72-8e1f-41eb276ee9c6" providerId="ADAL" clId="{FC9CC084-3A93-4A20-84E9-E927695233A9}" dt="2025-10-14T13:54:44.136" v="846"/>
        <pc:sldMkLst>
          <pc:docMk/>
          <pc:sldMk cId="2321371881" sldId="314"/>
        </pc:sldMkLst>
        <pc:spChg chg="add del">
          <ac:chgData name="Sudvarg, Marion" userId="2bb9b31b-5f3c-4f72-8e1f-41eb276ee9c6" providerId="ADAL" clId="{FC9CC084-3A93-4A20-84E9-E927695233A9}" dt="2025-10-14T13:12:13.919" v="607" actId="478"/>
          <ac:spMkLst>
            <pc:docMk/>
            <pc:sldMk cId="2321371881" sldId="314"/>
            <ac:spMk id="4" creationId="{460DC69C-E0F8-FA85-706E-21BF4983B3EA}"/>
          </ac:spMkLst>
        </pc:spChg>
        <pc:spChg chg="add mod">
          <ac:chgData name="Sudvarg, Marion" userId="2bb9b31b-5f3c-4f72-8e1f-41eb276ee9c6" providerId="ADAL" clId="{FC9CC084-3A93-4A20-84E9-E927695233A9}" dt="2025-10-14T13:27:56.357" v="735" actId="14100"/>
          <ac:spMkLst>
            <pc:docMk/>
            <pc:sldMk cId="2321371881" sldId="314"/>
            <ac:spMk id="359" creationId="{25D97D0E-3E9E-8F86-AD5D-062FA5E8DD8E}"/>
          </ac:spMkLst>
        </pc:spChg>
        <pc:spChg chg="add mod">
          <ac:chgData name="Sudvarg, Marion" userId="2bb9b31b-5f3c-4f72-8e1f-41eb276ee9c6" providerId="ADAL" clId="{FC9CC084-3A93-4A20-84E9-E927695233A9}" dt="2025-10-14T13:41:48.658" v="757" actId="1076"/>
          <ac:spMkLst>
            <pc:docMk/>
            <pc:sldMk cId="2321371881" sldId="314"/>
            <ac:spMk id="364" creationId="{104FA9E1-18B7-DAD1-E225-CAC0F003C212}"/>
          </ac:spMkLst>
        </pc:spChg>
        <pc:spChg chg="add mod">
          <ac:chgData name="Sudvarg, Marion" userId="2bb9b31b-5f3c-4f72-8e1f-41eb276ee9c6" providerId="ADAL" clId="{FC9CC084-3A93-4A20-84E9-E927695233A9}" dt="2025-10-14T13:41:54.268" v="759" actId="1076"/>
          <ac:spMkLst>
            <pc:docMk/>
            <pc:sldMk cId="2321371881" sldId="314"/>
            <ac:spMk id="365" creationId="{17BF4366-9ED2-01BB-907D-9BCA82C9C686}"/>
          </ac:spMkLst>
        </pc:spChg>
        <pc:spChg chg="add mod">
          <ac:chgData name="Sudvarg, Marion" userId="2bb9b31b-5f3c-4f72-8e1f-41eb276ee9c6" providerId="ADAL" clId="{FC9CC084-3A93-4A20-84E9-E927695233A9}" dt="2025-10-14T13:41:57.671" v="761" actId="1076"/>
          <ac:spMkLst>
            <pc:docMk/>
            <pc:sldMk cId="2321371881" sldId="314"/>
            <ac:spMk id="366" creationId="{13A3A9ED-EB3D-6260-D2EA-0DE449932847}"/>
          </ac:spMkLst>
        </pc:spChg>
        <pc:spChg chg="add mod">
          <ac:chgData name="Sudvarg, Marion" userId="2bb9b31b-5f3c-4f72-8e1f-41eb276ee9c6" providerId="ADAL" clId="{FC9CC084-3A93-4A20-84E9-E927695233A9}" dt="2025-10-14T13:42:03.417" v="763" actId="1076"/>
          <ac:spMkLst>
            <pc:docMk/>
            <pc:sldMk cId="2321371881" sldId="314"/>
            <ac:spMk id="367" creationId="{C45C6DF1-A9EE-3A4C-F5BA-10CCE45369BE}"/>
          </ac:spMkLst>
        </pc:spChg>
        <pc:spChg chg="add mod">
          <ac:chgData name="Sudvarg, Marion" userId="2bb9b31b-5f3c-4f72-8e1f-41eb276ee9c6" providerId="ADAL" clId="{FC9CC084-3A93-4A20-84E9-E927695233A9}" dt="2025-10-14T13:42:10.844" v="766" actId="14100"/>
          <ac:spMkLst>
            <pc:docMk/>
            <pc:sldMk cId="2321371881" sldId="314"/>
            <ac:spMk id="368" creationId="{653AF0B9-5DC9-876B-CE7D-B60243A6F0D5}"/>
          </ac:spMkLst>
        </pc:spChg>
        <pc:spChg chg="add mod">
          <ac:chgData name="Sudvarg, Marion" userId="2bb9b31b-5f3c-4f72-8e1f-41eb276ee9c6" providerId="ADAL" clId="{FC9CC084-3A93-4A20-84E9-E927695233A9}" dt="2025-10-14T13:54:38.363" v="845" actId="1076"/>
          <ac:spMkLst>
            <pc:docMk/>
            <pc:sldMk cId="2321371881" sldId="314"/>
            <ac:spMk id="404" creationId="{A539F49B-88D3-4899-29DF-BBDAB9C01973}"/>
          </ac:spMkLst>
        </pc:spChg>
        <pc:picChg chg="add mod">
          <ac:chgData name="Sudvarg, Marion" userId="2bb9b31b-5f3c-4f72-8e1f-41eb276ee9c6" providerId="ADAL" clId="{FC9CC084-3A93-4A20-84E9-E927695233A9}" dt="2025-10-14T13:28:10.208" v="743" actId="1076"/>
          <ac:picMkLst>
            <pc:docMk/>
            <pc:sldMk cId="2321371881" sldId="314"/>
            <ac:picMk id="358" creationId="{86995774-CD40-3D41-4F70-469AE99211E6}"/>
          </ac:picMkLst>
        </pc:picChg>
        <pc:picChg chg="add mod">
          <ac:chgData name="Sudvarg, Marion" userId="2bb9b31b-5f3c-4f72-8e1f-41eb276ee9c6" providerId="ADAL" clId="{FC9CC084-3A93-4A20-84E9-E927695233A9}" dt="2025-10-14T13:44:18.941" v="782" actId="1076"/>
          <ac:picMkLst>
            <pc:docMk/>
            <pc:sldMk cId="2321371881" sldId="314"/>
            <ac:picMk id="402" creationId="{C7FFFD7E-2402-EF3D-5475-A366F365868F}"/>
          </ac:picMkLst>
        </pc:picChg>
        <pc:picChg chg="add mod ord">
          <ac:chgData name="Sudvarg, Marion" userId="2bb9b31b-5f3c-4f72-8e1f-41eb276ee9c6" providerId="ADAL" clId="{FC9CC084-3A93-4A20-84E9-E927695233A9}" dt="2025-10-14T13:44:20.907" v="783" actId="1076"/>
          <ac:picMkLst>
            <pc:docMk/>
            <pc:sldMk cId="2321371881" sldId="314"/>
            <ac:picMk id="403" creationId="{26456CF3-2E6F-2A0A-040F-EAE08CA85D5E}"/>
          </ac:picMkLst>
        </pc:picChg>
      </pc:sldChg>
      <pc:sldChg chg="addSp delSp modSp add mod modTransition modAnim">
        <pc:chgData name="Sudvarg, Marion" userId="2bb9b31b-5f3c-4f72-8e1f-41eb276ee9c6" providerId="ADAL" clId="{FC9CC084-3A93-4A20-84E9-E927695233A9}" dt="2025-10-14T13:52:07.045" v="837"/>
        <pc:sldMkLst>
          <pc:docMk/>
          <pc:sldMk cId="21724749" sldId="315"/>
        </pc:sldMkLst>
        <pc:picChg chg="add del mod">
          <ac:chgData name="Sudvarg, Marion" userId="2bb9b31b-5f3c-4f72-8e1f-41eb276ee9c6" providerId="ADAL" clId="{FC9CC084-3A93-4A20-84E9-E927695233A9}" dt="2025-10-14T13:48:48.449" v="802" actId="1076"/>
          <ac:picMkLst>
            <pc:docMk/>
            <pc:sldMk cId="21724749" sldId="315"/>
            <ac:picMk id="358" creationId="{30519AFA-DEA4-FF16-AA17-1647B311FFCC}"/>
          </ac:picMkLst>
        </pc:picChg>
      </pc:sldChg>
      <pc:sldChg chg="addSp delSp modSp add mod delAnim">
        <pc:chgData name="Sudvarg, Marion" userId="2bb9b31b-5f3c-4f72-8e1f-41eb276ee9c6" providerId="ADAL" clId="{FC9CC084-3A93-4A20-84E9-E927695233A9}" dt="2025-10-14T13:55:26.798" v="852" actId="1076"/>
        <pc:sldMkLst>
          <pc:docMk/>
          <pc:sldMk cId="1241128992" sldId="316"/>
        </pc:sldMkLst>
        <pc:picChg chg="add mod">
          <ac:chgData name="Sudvarg, Marion" userId="2bb9b31b-5f3c-4f72-8e1f-41eb276ee9c6" providerId="ADAL" clId="{FC9CC084-3A93-4A20-84E9-E927695233A9}" dt="2025-10-14T13:55:26.798" v="852" actId="1076"/>
          <ac:picMkLst>
            <pc:docMk/>
            <pc:sldMk cId="1241128992" sldId="316"/>
            <ac:picMk id="2" creationId="{F569490F-8114-B85B-C6AA-60BBC6B62A29}"/>
          </ac:picMkLst>
        </pc:picChg>
      </pc:sldChg>
      <pc:sldChg chg="addSp delSp modSp add mod ord modTransition modNotesTx">
        <pc:chgData name="Sudvarg, Marion" userId="2bb9b31b-5f3c-4f72-8e1f-41eb276ee9c6" providerId="ADAL" clId="{FC9CC084-3A93-4A20-84E9-E927695233A9}" dt="2025-10-14T14:21:47.179" v="1039"/>
        <pc:sldMkLst>
          <pc:docMk/>
          <pc:sldMk cId="3404353729" sldId="317"/>
        </pc:sldMkLst>
        <pc:picChg chg="add mod">
          <ac:chgData name="Sudvarg, Marion" userId="2bb9b31b-5f3c-4f72-8e1f-41eb276ee9c6" providerId="ADAL" clId="{FC9CC084-3A93-4A20-84E9-E927695233A9}" dt="2025-10-14T14:11:11.080" v="881" actId="962"/>
          <ac:picMkLst>
            <pc:docMk/>
            <pc:sldMk cId="3404353729" sldId="317"/>
            <ac:picMk id="6" creationId="{23FBE49D-8341-DF53-89A0-F62442B413A0}"/>
          </ac:picMkLst>
        </pc:picChg>
      </pc:sldChg>
      <pc:sldChg chg="addSp delSp modSp add mod modTransition modNotesTx">
        <pc:chgData name="Sudvarg, Marion" userId="2bb9b31b-5f3c-4f72-8e1f-41eb276ee9c6" providerId="ADAL" clId="{FC9CC084-3A93-4A20-84E9-E927695233A9}" dt="2025-10-14T14:21:46.305" v="1038"/>
        <pc:sldMkLst>
          <pc:docMk/>
          <pc:sldMk cId="193345199" sldId="318"/>
        </pc:sldMkLst>
        <pc:grpChg chg="add mod">
          <ac:chgData name="Sudvarg, Marion" userId="2bb9b31b-5f3c-4f72-8e1f-41eb276ee9c6" providerId="ADAL" clId="{FC9CC084-3A93-4A20-84E9-E927695233A9}" dt="2025-10-14T14:14:41.589" v="959" actId="1076"/>
          <ac:grpSpMkLst>
            <pc:docMk/>
            <pc:sldMk cId="193345199" sldId="318"/>
            <ac:grpSpMk id="8" creationId="{615C2C38-36BD-6CDC-BAB7-E1B37CB6FB62}"/>
          </ac:grpSpMkLst>
        </pc:grpChg>
        <pc:picChg chg="add mod modCrop">
          <ac:chgData name="Sudvarg, Marion" userId="2bb9b31b-5f3c-4f72-8e1f-41eb276ee9c6" providerId="ADAL" clId="{FC9CC084-3A93-4A20-84E9-E927695233A9}" dt="2025-10-14T14:14:29.921" v="957" actId="164"/>
          <ac:picMkLst>
            <pc:docMk/>
            <pc:sldMk cId="193345199" sldId="318"/>
            <ac:picMk id="2" creationId="{733CC020-3A82-A8F4-D757-58EFB0CB1F80}"/>
          </ac:picMkLst>
        </pc:picChg>
        <pc:picChg chg="add mod modCrop">
          <ac:chgData name="Sudvarg, Marion" userId="2bb9b31b-5f3c-4f72-8e1f-41eb276ee9c6" providerId="ADAL" clId="{FC9CC084-3A93-4A20-84E9-E927695233A9}" dt="2025-10-14T14:14:29.921" v="957" actId="164"/>
          <ac:picMkLst>
            <pc:docMk/>
            <pc:sldMk cId="193345199" sldId="318"/>
            <ac:picMk id="3" creationId="{95A8303C-41FF-1650-EDCA-F9317BC7E734}"/>
          </ac:picMkLst>
        </pc:picChg>
      </pc:sldChg>
      <pc:sldChg chg="addSp delSp modSp add mod modTransition delAnim modAnim">
        <pc:chgData name="Sudvarg, Marion" userId="2bb9b31b-5f3c-4f72-8e1f-41eb276ee9c6" providerId="ADAL" clId="{FC9CC084-3A93-4A20-84E9-E927695233A9}" dt="2025-10-14T14:22:23.373" v="1041"/>
        <pc:sldMkLst>
          <pc:docMk/>
          <pc:sldMk cId="342048626" sldId="319"/>
        </pc:sldMkLst>
        <pc:spChg chg="add mod">
          <ac:chgData name="Sudvarg, Marion" userId="2bb9b31b-5f3c-4f72-8e1f-41eb276ee9c6" providerId="ADAL" clId="{FC9CC084-3A93-4A20-84E9-E927695233A9}" dt="2025-10-14T14:19:58.254" v="988" actId="14100"/>
          <ac:spMkLst>
            <pc:docMk/>
            <pc:sldMk cId="342048626" sldId="319"/>
            <ac:spMk id="10" creationId="{20E31BFC-BCC0-AD72-9340-BB4FDAB28E0C}"/>
          </ac:spMkLst>
        </pc:spChg>
        <pc:spChg chg="add mod">
          <ac:chgData name="Sudvarg, Marion" userId="2bb9b31b-5f3c-4f72-8e1f-41eb276ee9c6" providerId="ADAL" clId="{FC9CC084-3A93-4A20-84E9-E927695233A9}" dt="2025-10-14T14:20:15.618" v="994" actId="1037"/>
          <ac:spMkLst>
            <pc:docMk/>
            <pc:sldMk cId="342048626" sldId="319"/>
            <ac:spMk id="12" creationId="{8B127C18-432E-9F0D-D6E9-0ADAAB8AFF5B}"/>
          </ac:spMkLst>
        </pc:spChg>
        <pc:spChg chg="add mod">
          <ac:chgData name="Sudvarg, Marion" userId="2bb9b31b-5f3c-4f72-8e1f-41eb276ee9c6" providerId="ADAL" clId="{FC9CC084-3A93-4A20-84E9-E927695233A9}" dt="2025-10-14T14:20:22.359" v="1017" actId="1037"/>
          <ac:spMkLst>
            <pc:docMk/>
            <pc:sldMk cId="342048626" sldId="319"/>
            <ac:spMk id="13" creationId="{D22AC0F2-FEF4-919D-3CB4-BAC28EEF0645}"/>
          </ac:spMkLst>
        </pc:spChg>
        <pc:spChg chg="add mod">
          <ac:chgData name="Sudvarg, Marion" userId="2bb9b31b-5f3c-4f72-8e1f-41eb276ee9c6" providerId="ADAL" clId="{FC9CC084-3A93-4A20-84E9-E927695233A9}" dt="2025-10-14T14:20:34.229" v="1021" actId="14100"/>
          <ac:spMkLst>
            <pc:docMk/>
            <pc:sldMk cId="342048626" sldId="319"/>
            <ac:spMk id="14" creationId="{A9433685-BF14-9754-56A2-F54E929F6F48}"/>
          </ac:spMkLst>
        </pc:spChg>
        <pc:spChg chg="add mod">
          <ac:chgData name="Sudvarg, Marion" userId="2bb9b31b-5f3c-4f72-8e1f-41eb276ee9c6" providerId="ADAL" clId="{FC9CC084-3A93-4A20-84E9-E927695233A9}" dt="2025-10-14T14:20:52.993" v="1027" actId="14100"/>
          <ac:spMkLst>
            <pc:docMk/>
            <pc:sldMk cId="342048626" sldId="319"/>
            <ac:spMk id="16" creationId="{1E1F1709-69C7-5B5B-99A0-B05F8FBB4D14}"/>
          </ac:spMkLst>
        </pc:spChg>
        <pc:spChg chg="add mod">
          <ac:chgData name="Sudvarg, Marion" userId="2bb9b31b-5f3c-4f72-8e1f-41eb276ee9c6" providerId="ADAL" clId="{FC9CC084-3A93-4A20-84E9-E927695233A9}" dt="2025-10-14T14:21:19.297" v="1034" actId="14100"/>
          <ac:spMkLst>
            <pc:docMk/>
            <pc:sldMk cId="342048626" sldId="319"/>
            <ac:spMk id="17" creationId="{0CE8ED98-6EC0-193D-0FD2-81F58C15BBA9}"/>
          </ac:spMkLst>
        </pc:spChg>
        <pc:picChg chg="add mod">
          <ac:chgData name="Sudvarg, Marion" userId="2bb9b31b-5f3c-4f72-8e1f-41eb276ee9c6" providerId="ADAL" clId="{FC9CC084-3A93-4A20-84E9-E927695233A9}" dt="2025-10-14T14:19:09.161" v="973" actId="1076"/>
          <ac:picMkLst>
            <pc:docMk/>
            <pc:sldMk cId="342048626" sldId="319"/>
            <ac:picMk id="6" creationId="{FA697E3F-5D39-905D-1A1B-288BB91059D0}"/>
          </ac:picMkLst>
        </pc:picChg>
        <pc:picChg chg="add mod">
          <ac:chgData name="Sudvarg, Marion" userId="2bb9b31b-5f3c-4f72-8e1f-41eb276ee9c6" providerId="ADAL" clId="{FC9CC084-3A93-4A20-84E9-E927695233A9}" dt="2025-10-14T14:19:12.907" v="974" actId="1076"/>
          <ac:picMkLst>
            <pc:docMk/>
            <pc:sldMk cId="342048626" sldId="319"/>
            <ac:picMk id="9" creationId="{E66160DF-72FD-6578-958B-3F5534DB89EF}"/>
          </ac:picMkLst>
        </pc:picChg>
      </pc:sldChg>
      <pc:sldChg chg="addSp delSp modSp add mod delAnim">
        <pc:chgData name="Sudvarg, Marion" userId="2bb9b31b-5f3c-4f72-8e1f-41eb276ee9c6" providerId="ADAL" clId="{FC9CC084-3A93-4A20-84E9-E927695233A9}" dt="2025-10-14T14:24:58.326" v="1059" actId="1076"/>
        <pc:sldMkLst>
          <pc:docMk/>
          <pc:sldMk cId="361486672" sldId="320"/>
        </pc:sldMkLst>
        <pc:picChg chg="add mod">
          <ac:chgData name="Sudvarg, Marion" userId="2bb9b31b-5f3c-4f72-8e1f-41eb276ee9c6" providerId="ADAL" clId="{FC9CC084-3A93-4A20-84E9-E927695233A9}" dt="2025-10-14T14:24:58.326" v="1059" actId="1076"/>
          <ac:picMkLst>
            <pc:docMk/>
            <pc:sldMk cId="361486672" sldId="320"/>
            <ac:picMk id="3" creationId="{8F04FFF8-26DE-3007-9C60-9FC1AD8E6F6A}"/>
          </ac:picMkLst>
        </pc:picChg>
      </pc:sldChg>
      <pc:sldChg chg="delSp modSp add mod">
        <pc:chgData name="Sudvarg, Marion" userId="2bb9b31b-5f3c-4f72-8e1f-41eb276ee9c6" providerId="ADAL" clId="{FC9CC084-3A93-4A20-84E9-E927695233A9}" dt="2025-10-14T14:25:03.099" v="1061" actId="1076"/>
        <pc:sldMkLst>
          <pc:docMk/>
          <pc:sldMk cId="3487620755" sldId="321"/>
        </pc:sldMkLst>
        <pc:picChg chg="mod">
          <ac:chgData name="Sudvarg, Marion" userId="2bb9b31b-5f3c-4f72-8e1f-41eb276ee9c6" providerId="ADAL" clId="{FC9CC084-3A93-4A20-84E9-E927695233A9}" dt="2025-10-14T14:25:03.099" v="1061" actId="1076"/>
          <ac:picMkLst>
            <pc:docMk/>
            <pc:sldMk cId="3487620755" sldId="321"/>
            <ac:picMk id="7" creationId="{F56D9D5C-1187-BA2F-E904-8E0F41F3C581}"/>
          </ac:picMkLst>
        </pc:picChg>
      </pc:sldChg>
      <pc:sldChg chg="addSp delSp modSp add mod modNotesTx">
        <pc:chgData name="Sudvarg, Marion" userId="2bb9b31b-5f3c-4f72-8e1f-41eb276ee9c6" providerId="ADAL" clId="{FC9CC084-3A93-4A20-84E9-E927695233A9}" dt="2025-10-14T14:34:21.387" v="1098"/>
        <pc:sldMkLst>
          <pc:docMk/>
          <pc:sldMk cId="1102408853" sldId="322"/>
        </pc:sldMkLst>
        <pc:picChg chg="add mod">
          <ac:chgData name="Sudvarg, Marion" userId="2bb9b31b-5f3c-4f72-8e1f-41eb276ee9c6" providerId="ADAL" clId="{FC9CC084-3A93-4A20-84E9-E927695233A9}" dt="2025-10-14T14:33:03.668" v="1087" actId="14100"/>
          <ac:picMkLst>
            <pc:docMk/>
            <pc:sldMk cId="1102408853" sldId="322"/>
            <ac:picMk id="5" creationId="{78D9B6E2-EF1F-54DF-C911-C8BD245309C6}"/>
          </ac:picMkLst>
        </pc:picChg>
      </pc:sldChg>
      <pc:sldChg chg="addSp delSp modSp add mod modNotesTx">
        <pc:chgData name="Sudvarg, Marion" userId="2bb9b31b-5f3c-4f72-8e1f-41eb276ee9c6" providerId="ADAL" clId="{FC9CC084-3A93-4A20-84E9-E927695233A9}" dt="2025-10-14T14:34:38.553" v="1110"/>
        <pc:sldMkLst>
          <pc:docMk/>
          <pc:sldMk cId="3852862185" sldId="323"/>
        </pc:sldMkLst>
        <pc:picChg chg="add mod">
          <ac:chgData name="Sudvarg, Marion" userId="2bb9b31b-5f3c-4f72-8e1f-41eb276ee9c6" providerId="ADAL" clId="{FC9CC084-3A93-4A20-84E9-E927695233A9}" dt="2025-10-14T14:34:38.553" v="1110"/>
          <ac:picMkLst>
            <pc:docMk/>
            <pc:sldMk cId="3852862185" sldId="323"/>
            <ac:picMk id="6" creationId="{BEC6AB49-5D65-4DA7-A8BB-9AA1B7AFA417}"/>
          </ac:picMkLst>
        </pc:picChg>
      </pc:sldChg>
    </pc:docChg>
  </pc:docChgLst>
  <pc:docChgLst>
    <pc:chgData name="Sudvarg, Marion" userId="2bb9b31b-5f3c-4f72-8e1f-41eb276ee9c6" providerId="ADAL" clId="{0F6F5040-BCA0-44BD-A0CA-2591423BEC75}"/>
    <pc:docChg chg="undo custSel addSld delSld modSld sldOrd">
      <pc:chgData name="Sudvarg, Marion" userId="2bb9b31b-5f3c-4f72-8e1f-41eb276ee9c6" providerId="ADAL" clId="{0F6F5040-BCA0-44BD-A0CA-2591423BEC75}" dt="2024-07-07T07:04:38.751" v="7997"/>
      <pc:docMkLst>
        <pc:docMk/>
      </pc:docMkLst>
      <pc:sldChg chg="addSp delSp modSp new mod setBg modNotesTx">
        <pc:chgData name="Sudvarg, Marion" userId="2bb9b31b-5f3c-4f72-8e1f-41eb276ee9c6" providerId="ADAL" clId="{0F6F5040-BCA0-44BD-A0CA-2591423BEC75}" dt="2024-07-07T06:10:42.263" v="2904" actId="20577"/>
        <pc:sldMkLst>
          <pc:docMk/>
          <pc:sldMk cId="4117513752" sldId="256"/>
        </pc:sldMkLst>
      </pc:sldChg>
      <pc:sldChg chg="new del">
        <pc:chgData name="Sudvarg, Marion" userId="2bb9b31b-5f3c-4f72-8e1f-41eb276ee9c6" providerId="ADAL" clId="{0F6F5040-BCA0-44BD-A0CA-2591423BEC75}" dt="2024-07-06T17:43:13.415" v="395" actId="47"/>
        <pc:sldMkLst>
          <pc:docMk/>
          <pc:sldMk cId="3653700915" sldId="257"/>
        </pc:sldMkLst>
      </pc:sldChg>
      <pc:sldChg chg="addSp delSp modSp new mod setBg modAnim modNotesTx">
        <pc:chgData name="Sudvarg, Marion" userId="2bb9b31b-5f3c-4f72-8e1f-41eb276ee9c6" providerId="ADAL" clId="{0F6F5040-BCA0-44BD-A0CA-2591423BEC75}" dt="2024-07-07T06:13:28.520" v="3309" actId="5793"/>
        <pc:sldMkLst>
          <pc:docMk/>
          <pc:sldMk cId="3755693152" sldId="257"/>
        </pc:sldMkLst>
      </pc:sldChg>
      <pc:sldChg chg="addSp delSp modSp new mod setBg modNotesTx">
        <pc:chgData name="Sudvarg, Marion" userId="2bb9b31b-5f3c-4f72-8e1f-41eb276ee9c6" providerId="ADAL" clId="{0F6F5040-BCA0-44BD-A0CA-2591423BEC75}" dt="2024-07-07T06:16:09.907" v="4057" actId="20577"/>
        <pc:sldMkLst>
          <pc:docMk/>
          <pc:sldMk cId="689902631" sldId="258"/>
        </pc:sldMkLst>
      </pc:sldChg>
      <pc:sldChg chg="addSp delSp modSp new mod setBg modNotesTx">
        <pc:chgData name="Sudvarg, Marion" userId="2bb9b31b-5f3c-4f72-8e1f-41eb276ee9c6" providerId="ADAL" clId="{0F6F5040-BCA0-44BD-A0CA-2591423BEC75}" dt="2024-07-07T06:18:40.216" v="4834" actId="20577"/>
        <pc:sldMkLst>
          <pc:docMk/>
          <pc:sldMk cId="3554425932" sldId="259"/>
        </pc:sldMkLst>
      </pc:sldChg>
      <pc:sldChg chg="delSp new del mod">
        <pc:chgData name="Sudvarg, Marion" userId="2bb9b31b-5f3c-4f72-8e1f-41eb276ee9c6" providerId="ADAL" clId="{0F6F5040-BCA0-44BD-A0CA-2591423BEC75}" dt="2024-07-06T18:27:37.976" v="870" actId="47"/>
        <pc:sldMkLst>
          <pc:docMk/>
          <pc:sldMk cId="2860322893" sldId="260"/>
        </pc:sldMkLst>
      </pc:sldChg>
      <pc:sldChg chg="addSp delSp modSp add mod modNotesTx">
        <pc:chgData name="Sudvarg, Marion" userId="2bb9b31b-5f3c-4f72-8e1f-41eb276ee9c6" providerId="ADAL" clId="{0F6F5040-BCA0-44BD-A0CA-2591423BEC75}" dt="2024-07-07T06:20:28.336" v="5334" actId="20577"/>
        <pc:sldMkLst>
          <pc:docMk/>
          <pc:sldMk cId="565804946" sldId="261"/>
        </pc:sldMkLst>
      </pc:sldChg>
      <pc:sldChg chg="addSp delSp modSp add del mod delAnim modAnim">
        <pc:chgData name="Sudvarg, Marion" userId="2bb9b31b-5f3c-4f72-8e1f-41eb276ee9c6" providerId="ADAL" clId="{0F6F5040-BCA0-44BD-A0CA-2591423BEC75}" dt="2024-07-06T19:42:09.061" v="1349" actId="47"/>
        <pc:sldMkLst>
          <pc:docMk/>
          <pc:sldMk cId="3876316765" sldId="262"/>
        </pc:sldMkLst>
      </pc:sldChg>
      <pc:sldChg chg="addSp delSp modSp new del mod setBg modAnim">
        <pc:chgData name="Sudvarg, Marion" userId="2bb9b31b-5f3c-4f72-8e1f-41eb276ee9c6" providerId="ADAL" clId="{0F6F5040-BCA0-44BD-A0CA-2591423BEC75}" dt="2024-07-06T19:05:01.119" v="1171" actId="47"/>
        <pc:sldMkLst>
          <pc:docMk/>
          <pc:sldMk cId="1714135572" sldId="263"/>
        </pc:sldMkLst>
      </pc:sldChg>
      <pc:sldChg chg="addSp modSp new mod setBg modAnim modNotesTx">
        <pc:chgData name="Sudvarg, Marion" userId="2bb9b31b-5f3c-4f72-8e1f-41eb276ee9c6" providerId="ADAL" clId="{0F6F5040-BCA0-44BD-A0CA-2591423BEC75}" dt="2024-07-07T06:32:20.327" v="7762" actId="20577"/>
        <pc:sldMkLst>
          <pc:docMk/>
          <pc:sldMk cId="2923229076" sldId="264"/>
        </pc:sldMkLst>
      </pc:sldChg>
      <pc:sldChg chg="addSp delSp modSp add mod delAnim modAnim modNotesTx">
        <pc:chgData name="Sudvarg, Marion" userId="2bb9b31b-5f3c-4f72-8e1f-41eb276ee9c6" providerId="ADAL" clId="{0F6F5040-BCA0-44BD-A0CA-2591423BEC75}" dt="2024-07-07T06:55:59.526" v="7921" actId="6549"/>
        <pc:sldMkLst>
          <pc:docMk/>
          <pc:sldMk cId="1575414540" sldId="265"/>
        </pc:sldMkLst>
      </pc:sldChg>
      <pc:sldChg chg="new del">
        <pc:chgData name="Sudvarg, Marion" userId="2bb9b31b-5f3c-4f72-8e1f-41eb276ee9c6" providerId="ADAL" clId="{0F6F5040-BCA0-44BD-A0CA-2591423BEC75}" dt="2024-07-06T19:39:20.487" v="1312" actId="47"/>
        <pc:sldMkLst>
          <pc:docMk/>
          <pc:sldMk cId="1681701927" sldId="266"/>
        </pc:sldMkLst>
      </pc:sldChg>
      <pc:sldChg chg="delSp modSp add mod ord delAnim modNotesTx">
        <pc:chgData name="Sudvarg, Marion" userId="2bb9b31b-5f3c-4f72-8e1f-41eb276ee9c6" providerId="ADAL" clId="{0F6F5040-BCA0-44BD-A0CA-2591423BEC75}" dt="2024-07-07T06:22:19.326" v="5630" actId="20577"/>
        <pc:sldMkLst>
          <pc:docMk/>
          <pc:sldMk cId="3358908896" sldId="266"/>
        </pc:sldMkLst>
      </pc:sldChg>
      <pc:sldChg chg="addSp delSp modSp add mod modTransition delAnim modAnim modNotesTx">
        <pc:chgData name="Sudvarg, Marion" userId="2bb9b31b-5f3c-4f72-8e1f-41eb276ee9c6" providerId="ADAL" clId="{0F6F5040-BCA0-44BD-A0CA-2591423BEC75}" dt="2024-07-07T06:24:07.387" v="6313" actId="20577"/>
        <pc:sldMkLst>
          <pc:docMk/>
          <pc:sldMk cId="769737232" sldId="267"/>
        </pc:sldMkLst>
      </pc:sldChg>
      <pc:sldChg chg="addSp modSp add mod">
        <pc:chgData name="Sudvarg, Marion" userId="2bb9b31b-5f3c-4f72-8e1f-41eb276ee9c6" providerId="ADAL" clId="{0F6F5040-BCA0-44BD-A0CA-2591423BEC75}" dt="2024-07-06T19:53:37.021" v="1396" actId="1076"/>
        <pc:sldMkLst>
          <pc:docMk/>
          <pc:sldMk cId="2049497252" sldId="268"/>
        </pc:sldMkLst>
      </pc:sldChg>
      <pc:sldChg chg="add del setBg">
        <pc:chgData name="Sudvarg, Marion" userId="2bb9b31b-5f3c-4f72-8e1f-41eb276ee9c6" providerId="ADAL" clId="{0F6F5040-BCA0-44BD-A0CA-2591423BEC75}" dt="2024-07-06T20:25:55.187" v="2070"/>
        <pc:sldMkLst>
          <pc:docMk/>
          <pc:sldMk cId="2521143655" sldId="269"/>
        </pc:sldMkLst>
      </pc:sldChg>
      <pc:sldChg chg="modSp add mod ord">
        <pc:chgData name="Sudvarg, Marion" userId="2bb9b31b-5f3c-4f72-8e1f-41eb276ee9c6" providerId="ADAL" clId="{0F6F5040-BCA0-44BD-A0CA-2591423BEC75}" dt="2024-07-06T20:28:17.087" v="2424" actId="207"/>
        <pc:sldMkLst>
          <pc:docMk/>
          <pc:sldMk cId="4085743913" sldId="269"/>
        </pc:sldMkLst>
      </pc:sldChg>
      <pc:sldChg chg="new del">
        <pc:chgData name="Sudvarg, Marion" userId="2bb9b31b-5f3c-4f72-8e1f-41eb276ee9c6" providerId="ADAL" clId="{0F6F5040-BCA0-44BD-A0CA-2591423BEC75}" dt="2024-07-06T20:25:30.294" v="2068" actId="47"/>
        <pc:sldMkLst>
          <pc:docMk/>
          <pc:sldMk cId="4160212560" sldId="269"/>
        </pc:sldMkLst>
      </pc:sldChg>
      <pc:sldChg chg="addSp delSp modSp add mod modAnim">
        <pc:chgData name="Sudvarg, Marion" userId="2bb9b31b-5f3c-4f72-8e1f-41eb276ee9c6" providerId="ADAL" clId="{0F6F5040-BCA0-44BD-A0CA-2591423BEC75}" dt="2024-07-07T00:02:53.136" v="2584" actId="1076"/>
        <pc:sldMkLst>
          <pc:docMk/>
          <pc:sldMk cId="689240106" sldId="270"/>
        </pc:sldMkLst>
      </pc:sldChg>
      <pc:sldChg chg="addSp delSp modSp new mod modTransition setBg modAnim">
        <pc:chgData name="Sudvarg, Marion" userId="2bb9b31b-5f3c-4f72-8e1f-41eb276ee9c6" providerId="ADAL" clId="{0F6F5040-BCA0-44BD-A0CA-2591423BEC75}" dt="2024-07-07T00:08:27.949" v="2610"/>
        <pc:sldMkLst>
          <pc:docMk/>
          <pc:sldMk cId="1541447529" sldId="271"/>
        </pc:sldMkLst>
      </pc:sldChg>
      <pc:sldChg chg="addSp modSp add mod ord modAnim">
        <pc:chgData name="Sudvarg, Marion" userId="2bb9b31b-5f3c-4f72-8e1f-41eb276ee9c6" providerId="ADAL" clId="{0F6F5040-BCA0-44BD-A0CA-2591423BEC75}" dt="2024-07-07T07:04:38.751" v="7997"/>
        <pc:sldMkLst>
          <pc:docMk/>
          <pc:sldMk cId="2728236090" sldId="272"/>
        </pc:sldMkLst>
      </pc:sldChg>
      <pc:sldChg chg="addSp delSp add mod ord addAnim delAnim modShow">
        <pc:chgData name="Sudvarg, Marion" userId="2bb9b31b-5f3c-4f72-8e1f-41eb276ee9c6" providerId="ADAL" clId="{0F6F5040-BCA0-44BD-A0CA-2591423BEC75}" dt="2024-07-07T06:50:19.624" v="7864" actId="478"/>
        <pc:sldMkLst>
          <pc:docMk/>
          <pc:sldMk cId="4283507052" sldId="2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1CC0D-A993-48DF-87F2-515C87E0B39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4606A-BA74-4DB7-91C5-21186211D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2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4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D89A5-272B-A36E-81E0-E098080A7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05F4F8-AF6F-BB40-3BAE-CBB1DBA205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F6F4CE-0EE4-F6F6-03B1-E7BA42424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Detector stack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D07B7-1127-BB8F-FF5B-33A51E1965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64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7DE73-9C53-62CB-5903-515C065F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CAB1B7-3AE2-BCDE-9093-68CBAC451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7897D-C6F7-7C3D-CDD1-09B112DB2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Motherboard, FPGA, </a:t>
            </a:r>
            <a:r>
              <a:rPr lang="en-US" dirty="0" err="1"/>
              <a:t>HDSoC</a:t>
            </a:r>
            <a:r>
              <a:rPr lang="en-US" dirty="0"/>
              <a:t> carrier board with ASIC and CT5TEA, ALPHA carrier board from Gary Varner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B6371-8B64-6589-EB58-505919E614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78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1AF25-BE0D-9075-7778-7DF479AF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65AB86-1EC9-88F9-E328-317F810F1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D94B5-55EA-5289-9156-DD7F76617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BD40E-FB40-3354-2042-34A4C630FA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01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EC8F2-97CB-DFFC-DCFD-1127D5B4E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A80BD8-4C56-40D2-0CF7-316F72878F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024AE9-67CF-0A6A-58AC-2621107C5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748C5-1BA5-934C-3732-859162096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4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3A7D2-E89E-E518-2368-F43B72C83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C6E4DB-61E2-FA3D-5F56-8C4AE98EF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33AE73-2508-FD45-DD6D-31CF45E0D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62B54-ACD8-3FFA-BB94-3C49247B40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59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0D9CA-F827-0285-3862-E0219F336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BDE94B-500B-BC74-6E7B-A45CB95AB2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562190-37F8-73C1-486B-CA5A3999A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F52FF-A88C-0BC3-38E2-80634368B6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07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60D90-50CB-DB34-462D-7B2E86674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BAD455-DF45-4A5E-05C5-92C846FC9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6E1F4F-26E9-AE7F-79AC-D7515751E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Likelihood mapping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2BCA0-9895-2E74-F98D-572744A372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10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F0AC3-317F-BB48-5417-037A8A0BF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47BB67-CA67-D1C5-3B4E-21B56FA18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903E54-8299-DCA5-16E9-C26C8DB8A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Likelihood mapping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1A7B7-F241-5401-1189-1C707B08A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59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E4E17-F3EF-81B5-ABB0-895E72AAB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938134-2F54-23B7-90EA-610E07E516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023478-3CC8-19CE-26BE-799F36E7C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36624-BC7D-E1F6-2308-F6E566859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91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C5C2A-28C1-3C86-CCE5-D474808FE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1F7C40-BD6C-F036-2353-FF2ED18BA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5F41D8-104F-C1C0-4042-40A9E76C0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F1078-6356-AA7E-3435-A425FF4EB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4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1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idea is to coordinate concurrent observations of astrophysical phenomena (e.g., binary neutron star mergers) by instruments with different observational modalities.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9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rendering of the Advanced Particle-Astrophysics Telescope, our proposed gamma-ray telescope.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42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will detect and localize GRBs in real time onboard the instrument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46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CDE9-75B6-05B9-CAC5-DD85B9974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59CAC5-7DBD-DB86-9A12-AD2F1341AB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1BDD7A-64F8-9C2F-9026-28C402A62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important to enable rapid multi-messenger follow-up observations, especially in optical bands, to observe new physics in magnetar giant flares, supernova shock breakouts,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C7380-B642-29DF-14CD-8E037374C2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27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06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49292-FB87-6779-7A92-0E5878A5C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8445BC-89C7-6847-EE93-7B5F96CB98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053701-0FD1-D8BB-238C-1A3ADB6E7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ADAPT payload and AIRIS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E0BE3-3769-D4CB-D5E7-F56A0BC333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46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236E5-36BC-BA7C-1BBD-67F862AF8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41FE5A-966D-377B-DCED-113BCA993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5BFFCF-1880-DD0A-BC44-32F16A0AB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ADAPT gondola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B52D3-0207-8249-29A0-40A91D9A8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4606A-BA74-4DB7-91C5-21186211D5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27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D14ED-EFB1-8E0C-7064-47F969ED7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E46044-5223-7897-A7BC-3C602D482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102F1-B11A-1747-3A0F-A2766B85E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7016-5500-4B7D-AFA0-47C406114F38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ED542-D393-6C15-3965-14B263139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06318-4930-9224-645D-62745314C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52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6BC1-236D-285C-86AD-643FA76F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7395C-B729-EF18-1D4E-9F869622A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A2566-2278-8561-055B-A604C7E7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F4BF-63E7-4C2E-AA53-B9524D43CF14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35192-E690-6421-9F44-7125A774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C99D4-523D-08AB-BCEA-257A77A1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32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BCAA3A-A4FF-82CD-DEA9-7222E3E697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247FC9-E2B1-1264-93E2-9A30DC3B9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42584-63D0-5510-EE63-F77F32212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9FA6-5EFE-4651-A357-CD69C3DF733E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5B303-A5C8-2C93-0B67-560A6D9B4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0AE87-CF65-0E0C-48B5-4349E171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5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62772-6F91-D696-2BA5-3D6CFD4A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EF655-EA60-70BB-2603-B4DA6B814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84860-0674-A088-2A72-932B4883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C221-C4FC-4C1E-883E-2AEC147F089C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57624-C90A-85C0-17CE-32D5C2451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91800-B169-BC9A-2303-23E1761B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2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6A7F-CEA5-AACC-053C-BDF049F9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B7F22-A104-3D3A-349A-2BB327C95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6FD56-7348-46BC-B118-DBCB400E6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54A1B-ADBA-4426-88E3-6E9E28620887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E1A28-62AF-A094-8D7C-61E3D144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75DC7-BFFD-334E-104F-12512EB4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96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542BF-E672-870B-68E2-754BFC6A7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EBF16-815B-0241-185A-432CC9F0D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F854A-A1D7-9A92-C098-81168D556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1A176-EF83-31F0-05B1-6E3AB979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70B2A-7995-45F1-B381-275C202BC421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18727-EAF0-4B0F-BB24-77803F698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6CCA0-F321-59D0-8A10-4ED1FE5D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92F8E-0DA2-BDB8-7F25-536461935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6CD03-BE1C-69EC-92C8-43908AF3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3FFDE-58EE-98BA-A185-BEA72DF2F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E7DB53-700F-D6A7-3232-5AFA2A8560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BB743B-B02F-AC39-D26B-7363D6F09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C75F2E-80B3-EBE2-3F0E-3671F6252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9F21-1ED4-4062-8D3C-73CFCE5D1A2C}" type="datetime1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C30C0-A021-DC0D-9649-16698CBB0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BA173C-095D-CA25-305F-C900A353F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3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6D253-C778-B55F-D705-FFF654A27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95B2F-55A1-0A9C-5413-9B0B51B09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CCE1-A8A0-48DA-ABA9-0CBAB91CA03B}" type="datetime1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B562B-EEB1-4667-D869-20A35064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A274D-6068-4192-F37B-0F1238802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35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75989C-6D81-ABEA-BCCB-BA23BEAE1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55FA-1BB9-4A80-92AA-99F70C91EBC1}" type="datetime1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BA86B-4EE8-B269-AEFF-C4F87BF6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D1B26-35CB-72F4-2448-72ACFB2AE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0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75F8-86E7-BA45-00EF-DDEC269B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DADAF-7305-B907-2C7F-288DE7B52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9F41B6-F473-3B83-2F87-755AEA5A1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9536-8BA1-C108-6C64-FE9001ED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B7EE-44FD-4693-AB09-7CF3F4D7A247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F6EBCA-F30A-AC4C-2A18-9C9435490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E57A9-22AC-640C-D9F1-5BFF2F05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69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DA90-5B3B-D7C8-A8FF-829D95A64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E94857-8DBA-FD96-0B35-155DA52F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848D8-85B1-378B-495A-8E85B9870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FD191-CA70-3544-88D2-CC9A045C9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497D5-9E3E-4DA7-BEF6-91C279504E28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7E507-BAF4-096B-E7A3-BB601115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32FF2-D8CC-6A52-149D-48CF1B216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39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6B0F2-414F-4B8B-8F8A-5A036559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C88AA-253C-A10F-5E1D-D194AFB41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607A7-C7AF-9E4C-491C-EE9ED57BB7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FAAF93-FF04-422B-9BF4-0C781FB89334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224A0-F086-DFA9-0F91-F16DD6AEB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0D087-549D-AC3B-D7A5-447A3E41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7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outline of a map&#10;&#10;AI-generated content may be incorrect.">
            <a:extLst>
              <a:ext uri="{FF2B5EF4-FFF2-40B4-BE49-F238E27FC236}">
                <a16:creationId xmlns:a16="http://schemas.microsoft.com/office/drawing/2014/main" id="{B1B011AB-99F2-53F0-7AD3-CAD78755C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945" y="3984258"/>
            <a:ext cx="3021765" cy="143695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AA29082-2943-F141-AE05-2BAF9D84A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466"/>
            <a:ext cx="9144000" cy="187113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Marion Sudvarg</a:t>
            </a:r>
            <a:r>
              <a:rPr lang="en-US" dirty="0">
                <a:solidFill>
                  <a:schemeClr val="bg1"/>
                </a:solidFill>
              </a:rPr>
              <a:t>, Jim Buckley, and the APT Collaboration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AAS HEAD 22, October 14, 2025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Supported by NASA and Washington University in St. Louis</a:t>
            </a:r>
          </a:p>
        </p:txBody>
      </p:sp>
      <p:pic>
        <p:nvPicPr>
          <p:cNvPr id="7" name="Picture 6" descr="A glob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F6D434F3-34C6-35AB-0EEB-7BA88F296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93"/>
            <a:ext cx="2893538" cy="1955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95AB6-255A-A583-3C46-DC3AA1CED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945" y="0"/>
            <a:ext cx="3051054" cy="21214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86C506-2198-5E90-9C5A-8A9D0A1898F3}"/>
              </a:ext>
            </a:extLst>
          </p:cNvPr>
          <p:cNvSpPr/>
          <p:nvPr/>
        </p:nvSpPr>
        <p:spPr>
          <a:xfrm>
            <a:off x="0" y="5562600"/>
            <a:ext cx="12204192" cy="12954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853F0-CB9D-E800-B190-C6753D3E00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23"/>
          <a:stretch/>
        </p:blipFill>
        <p:spPr>
          <a:xfrm>
            <a:off x="1524000" y="5490872"/>
            <a:ext cx="8745473" cy="997532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752C55A-9F40-AC6B-4EB8-2830C9A4F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1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087B04-9E6F-00BA-6774-DC378EEE4B08}"/>
              </a:ext>
            </a:extLst>
          </p:cNvPr>
          <p:cNvGrpSpPr/>
          <p:nvPr/>
        </p:nvGrpSpPr>
        <p:grpSpPr>
          <a:xfrm>
            <a:off x="9896501" y="2264994"/>
            <a:ext cx="2279326" cy="2731511"/>
            <a:chOff x="1134792" y="1051307"/>
            <a:chExt cx="4684761" cy="5614148"/>
          </a:xfrm>
        </p:grpSpPr>
        <p:pic>
          <p:nvPicPr>
            <p:cNvPr id="13" name="Picture 12" descr="A white object with blue panels and green wires&#10;&#10;AI-generated content may be incorrect.">
              <a:extLst>
                <a:ext uri="{FF2B5EF4-FFF2-40B4-BE49-F238E27FC236}">
                  <a16:creationId xmlns:a16="http://schemas.microsoft.com/office/drawing/2014/main" id="{997AD830-985F-F591-D7A1-ED3DF0961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8952" y="3312086"/>
              <a:ext cx="2351342" cy="3353369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846C23-9431-E46D-5614-AD294665674A}"/>
                </a:ext>
              </a:extLst>
            </p:cNvPr>
            <p:cNvSpPr/>
            <p:nvPr/>
          </p:nvSpPr>
          <p:spPr>
            <a:xfrm>
              <a:off x="1134792" y="1051307"/>
              <a:ext cx="4684761" cy="237088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43EF479-BFC9-6B5B-F7AF-B17235D13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193" y="997073"/>
            <a:ext cx="12204192" cy="2396064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Real-Time GRB Localization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on the Antarctic Demonstrator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for the Advanced Particle-astrophysics Telescope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(ADAPT)</a:t>
            </a:r>
          </a:p>
        </p:txBody>
      </p:sp>
    </p:spTree>
    <p:extLst>
      <p:ext uri="{BB962C8B-B14F-4D97-AF65-F5344CB8AC3E}">
        <p14:creationId xmlns:p14="http://schemas.microsoft.com/office/powerpoint/2010/main" val="4117513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6B99E0-F255-6C0D-F247-BAA32A2A8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869FC-ED36-A5A5-7244-37E5A4A4C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diagram of a stack of panels&#10;&#10;Description automatically generated">
            <a:extLst>
              <a:ext uri="{FF2B5EF4-FFF2-40B4-BE49-F238E27FC236}">
                <a16:creationId xmlns:a16="http://schemas.microsoft.com/office/drawing/2014/main" id="{D95414C2-3E57-B893-F28A-B307341F1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56" y="266163"/>
            <a:ext cx="9509487" cy="6272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798984-EEB0-B09B-3217-56843EC90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2357" y="2857923"/>
            <a:ext cx="4670782" cy="2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7962DE-E001-3CFD-FF7B-60D1AE16B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56531-2434-69E8-7D3F-4BFD83218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3035" y="6178519"/>
            <a:ext cx="2743200" cy="365125"/>
          </a:xfrm>
        </p:spPr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A green circuit board with many small slots&#10;&#10;AI-generated content may be incorrect.">
            <a:extLst>
              <a:ext uri="{FF2B5EF4-FFF2-40B4-BE49-F238E27FC236}">
                <a16:creationId xmlns:a16="http://schemas.microsoft.com/office/drawing/2014/main" id="{0BDBA221-B41E-38B7-225C-B020115A7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35" y="177831"/>
            <a:ext cx="11687129" cy="6502338"/>
          </a:xfrm>
          <a:prstGeom prst="rect">
            <a:avLst/>
          </a:prstGeom>
        </p:spPr>
      </p:pic>
      <p:pic>
        <p:nvPicPr>
          <p:cNvPr id="6" name="Picture 5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07BF1481-D639-C334-C178-C92309CA9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80" y="490714"/>
            <a:ext cx="2223838" cy="2623295"/>
          </a:xfrm>
          <a:prstGeom prst="rect">
            <a:avLst/>
          </a:prstGeom>
        </p:spPr>
      </p:pic>
      <p:pic>
        <p:nvPicPr>
          <p:cNvPr id="7" name="Picture 6" descr="A black circuit board with yellow and black dots&#10;&#10;AI-generated content may be incorrect.">
            <a:extLst>
              <a:ext uri="{FF2B5EF4-FFF2-40B4-BE49-F238E27FC236}">
                <a16:creationId xmlns:a16="http://schemas.microsoft.com/office/drawing/2014/main" id="{550337AC-62F3-C6B0-B3B0-9EA10E86D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64" y="490711"/>
            <a:ext cx="2209986" cy="2623295"/>
          </a:xfrm>
          <a:prstGeom prst="rect">
            <a:avLst/>
          </a:prstGeom>
        </p:spPr>
      </p:pic>
      <p:pic>
        <p:nvPicPr>
          <p:cNvPr id="8" name="Picture 7" descr="A close-up of a computer chip&#10;&#10;AI-generated content may be incorrect.">
            <a:extLst>
              <a:ext uri="{FF2B5EF4-FFF2-40B4-BE49-F238E27FC236}">
                <a16:creationId xmlns:a16="http://schemas.microsoft.com/office/drawing/2014/main" id="{45491A93-C951-01C1-456E-4E9753153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135" y="4392110"/>
            <a:ext cx="1792224" cy="1433779"/>
          </a:xfrm>
          <a:prstGeom prst="rect">
            <a:avLst/>
          </a:prstGeom>
        </p:spPr>
      </p:pic>
      <p:pic>
        <p:nvPicPr>
          <p:cNvPr id="9" name="Picture 8" descr="A close-up of a computer chip&#10;&#10;AI-generated content may be incorrect.">
            <a:extLst>
              <a:ext uri="{FF2B5EF4-FFF2-40B4-BE49-F238E27FC236}">
                <a16:creationId xmlns:a16="http://schemas.microsoft.com/office/drawing/2014/main" id="{E4BC6572-FDC2-B248-EB71-844C664FC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135" y="944060"/>
            <a:ext cx="1792224" cy="1433779"/>
          </a:xfrm>
          <a:prstGeom prst="rect">
            <a:avLst/>
          </a:prstGeom>
        </p:spPr>
      </p:pic>
      <p:pic>
        <p:nvPicPr>
          <p:cNvPr id="10" name="Picture 9" descr="A close-up of a computer chip&#10;&#10;AI-generated content may be incorrect.">
            <a:extLst>
              <a:ext uri="{FF2B5EF4-FFF2-40B4-BE49-F238E27FC236}">
                <a16:creationId xmlns:a16="http://schemas.microsoft.com/office/drawing/2014/main" id="{C0F28A85-0405-37C6-0BCE-35261D7358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175" y="2688754"/>
            <a:ext cx="1792224" cy="1433779"/>
          </a:xfrm>
          <a:prstGeom prst="rect">
            <a:avLst/>
          </a:prstGeom>
        </p:spPr>
      </p:pic>
      <p:pic>
        <p:nvPicPr>
          <p:cNvPr id="11" name="Picture 10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3D34E7E4-85E2-E153-5380-530FFC7E2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80" y="3920349"/>
            <a:ext cx="2223838" cy="2623295"/>
          </a:xfrm>
          <a:prstGeom prst="rect">
            <a:avLst/>
          </a:prstGeom>
        </p:spPr>
      </p:pic>
      <p:pic>
        <p:nvPicPr>
          <p:cNvPr id="12" name="Picture 11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5E645168-B757-5B9C-D9EC-53406CB0A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96" y="3920348"/>
            <a:ext cx="2223838" cy="2623295"/>
          </a:xfrm>
          <a:prstGeom prst="rect">
            <a:avLst/>
          </a:prstGeom>
        </p:spPr>
      </p:pic>
      <p:pic>
        <p:nvPicPr>
          <p:cNvPr id="13" name="Picture 12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6A4414E8-BA4F-B75B-55A1-D96B79CB5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12" y="3920347"/>
            <a:ext cx="2223838" cy="2623295"/>
          </a:xfrm>
          <a:prstGeom prst="rect">
            <a:avLst/>
          </a:prstGeom>
        </p:spPr>
      </p:pic>
      <p:pic>
        <p:nvPicPr>
          <p:cNvPr id="14" name="Picture 13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94F4B017-A12C-432E-4E40-A19C868E3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942" y="490712"/>
            <a:ext cx="2223838" cy="2623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7034F3-3AA8-BF8C-3939-297A3C68B874}"/>
              </a:ext>
            </a:extLst>
          </p:cNvPr>
          <p:cNvSpPr txBox="1"/>
          <p:nvPr/>
        </p:nvSpPr>
        <p:spPr>
          <a:xfrm>
            <a:off x="5311453" y="3397127"/>
            <a:ext cx="1372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HDSoC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C46E38-7854-E244-A395-459C29074002}"/>
              </a:ext>
            </a:extLst>
          </p:cNvPr>
          <p:cNvCxnSpPr>
            <a:stCxn id="3" idx="0"/>
          </p:cNvCxnSpPr>
          <p:nvPr/>
        </p:nvCxnSpPr>
        <p:spPr>
          <a:xfrm flipV="1">
            <a:off x="5997699" y="2567354"/>
            <a:ext cx="0" cy="829773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F7528A6-5202-C410-678A-AB54933EA7D4}"/>
              </a:ext>
            </a:extLst>
          </p:cNvPr>
          <p:cNvSpPr txBox="1"/>
          <p:nvPr/>
        </p:nvSpPr>
        <p:spPr>
          <a:xfrm>
            <a:off x="5311453" y="52746"/>
            <a:ext cx="1414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CT5TEA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894DFF-2C83-BA4C-715C-1BF72D7CDF3D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614152" y="575966"/>
            <a:ext cx="404610" cy="69012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2AD1D62-6804-97DA-6416-5425A72E0B43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018762" y="575966"/>
            <a:ext cx="414455" cy="69012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53D3903-DC30-70BE-7459-7674513392D5}"/>
              </a:ext>
            </a:extLst>
          </p:cNvPr>
          <p:cNvSpPr txBox="1"/>
          <p:nvPr/>
        </p:nvSpPr>
        <p:spPr>
          <a:xfrm>
            <a:off x="856421" y="3334585"/>
            <a:ext cx="1293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ALPHA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DA35DE2-22F1-569B-CC56-2CE7B09074FF}"/>
              </a:ext>
            </a:extLst>
          </p:cNvPr>
          <p:cNvCxnSpPr>
            <a:cxnSpLocks/>
          </p:cNvCxnSpPr>
          <p:nvPr/>
        </p:nvCxnSpPr>
        <p:spPr>
          <a:xfrm flipH="1" flipV="1">
            <a:off x="1056722" y="2118380"/>
            <a:ext cx="445735" cy="121620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7CF5DD2-03B8-5C4E-BFDF-0CE30AA21231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503393" y="2118380"/>
            <a:ext cx="430177" cy="121620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18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191F70-75D6-CB67-BFFF-FE02432D6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Picture 402" descr="A graph with blue lines and green lines&#10;&#10;AI-generated content may be incorrect.">
            <a:extLst>
              <a:ext uri="{FF2B5EF4-FFF2-40B4-BE49-F238E27FC236}">
                <a16:creationId xmlns:a16="http://schemas.microsoft.com/office/drawing/2014/main" id="{26456CF3-2E6F-2A0A-040F-EAE08CA85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70" y="320943"/>
            <a:ext cx="4747260" cy="24884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DC69C-E0F8-FA85-706E-21BF4983B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58" name="Picture 357">
            <a:extLst>
              <a:ext uri="{FF2B5EF4-FFF2-40B4-BE49-F238E27FC236}">
                <a16:creationId xmlns:a16="http://schemas.microsoft.com/office/drawing/2014/main" id="{86995774-CD40-3D41-4F70-469AE9921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5160"/>
            <a:ext cx="12192000" cy="3727680"/>
          </a:xfrm>
          <a:prstGeom prst="rect">
            <a:avLst/>
          </a:prstGeom>
        </p:spPr>
      </p:pic>
      <p:sp>
        <p:nvSpPr>
          <p:cNvPr id="359" name="Rectangle 358">
            <a:extLst>
              <a:ext uri="{FF2B5EF4-FFF2-40B4-BE49-F238E27FC236}">
                <a16:creationId xmlns:a16="http://schemas.microsoft.com/office/drawing/2014/main" id="{25D97D0E-3E9E-8F86-AD5D-062FA5E8DD8E}"/>
              </a:ext>
            </a:extLst>
          </p:cNvPr>
          <p:cNvSpPr/>
          <p:nvPr/>
        </p:nvSpPr>
        <p:spPr>
          <a:xfrm>
            <a:off x="1074420" y="2659379"/>
            <a:ext cx="970280" cy="60198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Rectangle 363">
            <a:extLst>
              <a:ext uri="{FF2B5EF4-FFF2-40B4-BE49-F238E27FC236}">
                <a16:creationId xmlns:a16="http://schemas.microsoft.com/office/drawing/2014/main" id="{104FA9E1-18B7-DAD1-E225-CAC0F003C212}"/>
              </a:ext>
            </a:extLst>
          </p:cNvPr>
          <p:cNvSpPr/>
          <p:nvPr/>
        </p:nvSpPr>
        <p:spPr>
          <a:xfrm>
            <a:off x="2827020" y="2293619"/>
            <a:ext cx="970280" cy="60198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17BF4366-9ED2-01BB-907D-9BCA82C9C686}"/>
              </a:ext>
            </a:extLst>
          </p:cNvPr>
          <p:cNvSpPr/>
          <p:nvPr/>
        </p:nvSpPr>
        <p:spPr>
          <a:xfrm>
            <a:off x="4472940" y="2278379"/>
            <a:ext cx="970280" cy="60198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13A3A9ED-EB3D-6260-D2EA-0DE449932847}"/>
              </a:ext>
            </a:extLst>
          </p:cNvPr>
          <p:cNvSpPr/>
          <p:nvPr/>
        </p:nvSpPr>
        <p:spPr>
          <a:xfrm>
            <a:off x="6096000" y="2270759"/>
            <a:ext cx="970280" cy="60198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C45C6DF1-A9EE-3A4C-F5BA-10CCE45369BE}"/>
              </a:ext>
            </a:extLst>
          </p:cNvPr>
          <p:cNvSpPr/>
          <p:nvPr/>
        </p:nvSpPr>
        <p:spPr>
          <a:xfrm>
            <a:off x="7482840" y="3459479"/>
            <a:ext cx="970280" cy="60198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id="{653AF0B9-5DC9-876B-CE7D-B60243A6F0D5}"/>
              </a:ext>
            </a:extLst>
          </p:cNvPr>
          <p:cNvSpPr/>
          <p:nvPr/>
        </p:nvSpPr>
        <p:spPr>
          <a:xfrm>
            <a:off x="9639300" y="3444239"/>
            <a:ext cx="1203960" cy="60198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2" name="Picture 401">
            <a:extLst>
              <a:ext uri="{FF2B5EF4-FFF2-40B4-BE49-F238E27FC236}">
                <a16:creationId xmlns:a16="http://schemas.microsoft.com/office/drawing/2014/main" id="{C7FFFD7E-2402-EF3D-5475-A366F3658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840" y="4397495"/>
            <a:ext cx="4112162" cy="2323980"/>
          </a:xfrm>
          <a:prstGeom prst="rect">
            <a:avLst/>
          </a:prstGeom>
        </p:spPr>
      </p:pic>
      <p:sp>
        <p:nvSpPr>
          <p:cNvPr id="404" name="TextBox 403">
            <a:extLst>
              <a:ext uri="{FF2B5EF4-FFF2-40B4-BE49-F238E27FC236}">
                <a16:creationId xmlns:a16="http://schemas.microsoft.com/office/drawing/2014/main" id="{A539F49B-88D3-4899-29DF-BBDAB9C01973}"/>
              </a:ext>
            </a:extLst>
          </p:cNvPr>
          <p:cNvSpPr txBox="1"/>
          <p:nvPr/>
        </p:nvSpPr>
        <p:spPr>
          <a:xfrm>
            <a:off x="1069340" y="50165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Poster 111.22 - Front-End Data Acquisition and Signal Processing for the ADAPT Telescope</a:t>
            </a:r>
          </a:p>
        </p:txBody>
      </p:sp>
    </p:spTree>
    <p:extLst>
      <p:ext uri="{BB962C8B-B14F-4D97-AF65-F5344CB8AC3E}">
        <p14:creationId xmlns:p14="http://schemas.microsoft.com/office/powerpoint/2010/main" val="23213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" grpId="0" animBg="1"/>
      <p:bldP spid="359" grpId="1" animBg="1"/>
      <p:bldP spid="364" grpId="0" animBg="1"/>
      <p:bldP spid="364" grpId="1" animBg="1"/>
      <p:bldP spid="365" grpId="0" animBg="1"/>
      <p:bldP spid="365" grpId="1" animBg="1"/>
      <p:bldP spid="366" grpId="0" animBg="1"/>
      <p:bldP spid="366" grpId="1" animBg="1"/>
      <p:bldP spid="367" grpId="0" animBg="1"/>
      <p:bldP spid="367" grpId="1" animBg="1"/>
      <p:bldP spid="368" grpId="0" animBg="1"/>
      <p:bldP spid="4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61D9C2-29A9-9ADF-F3D0-D6FBC9554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CB481-1318-F542-2F1E-C6CC6940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58" name="Picture 357">
            <a:extLst>
              <a:ext uri="{FF2B5EF4-FFF2-40B4-BE49-F238E27FC236}">
                <a16:creationId xmlns:a16="http://schemas.microsoft.com/office/drawing/2014/main" id="{30519AFA-DEA4-FF16-AA17-1647B311F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12192000" cy="37276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A70813-F1BB-267A-123C-739F8EB55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627" y="4063721"/>
            <a:ext cx="7120745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C8D26C-716D-D8AE-4369-8422A3AD4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86515-172A-AB49-993E-18EDD7E4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697E3F-5D39-905D-1A1B-288BB9105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664" y="1437051"/>
            <a:ext cx="7182536" cy="4753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6160DF-72FD-6578-958B-3F5534DB8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437051"/>
            <a:ext cx="4444137" cy="47538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E31BFC-BCC0-AD72-9340-BB4FDAB28E0C}"/>
              </a:ext>
            </a:extLst>
          </p:cNvPr>
          <p:cNvSpPr/>
          <p:nvPr/>
        </p:nvSpPr>
        <p:spPr>
          <a:xfrm>
            <a:off x="4737100" y="2948351"/>
            <a:ext cx="927100" cy="2171700"/>
          </a:xfrm>
          <a:prstGeom prst="rect">
            <a:avLst/>
          </a:prstGeom>
          <a:noFill/>
          <a:ln w="571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127C18-432E-9F0D-D6E9-0ADAAB8AFF5B}"/>
              </a:ext>
            </a:extLst>
          </p:cNvPr>
          <p:cNvSpPr/>
          <p:nvPr/>
        </p:nvSpPr>
        <p:spPr>
          <a:xfrm>
            <a:off x="6121400" y="2948351"/>
            <a:ext cx="927100" cy="2171700"/>
          </a:xfrm>
          <a:prstGeom prst="rect">
            <a:avLst/>
          </a:prstGeom>
          <a:noFill/>
          <a:ln w="571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2AC0F2-FEF4-919D-3CB4-BAC28EEF0645}"/>
              </a:ext>
            </a:extLst>
          </p:cNvPr>
          <p:cNvSpPr/>
          <p:nvPr/>
        </p:nvSpPr>
        <p:spPr>
          <a:xfrm>
            <a:off x="7099300" y="2948351"/>
            <a:ext cx="927100" cy="2171700"/>
          </a:xfrm>
          <a:prstGeom prst="rect">
            <a:avLst/>
          </a:prstGeom>
          <a:noFill/>
          <a:ln w="571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433685-BF14-9754-56A2-F54E929F6F48}"/>
              </a:ext>
            </a:extLst>
          </p:cNvPr>
          <p:cNvSpPr/>
          <p:nvPr/>
        </p:nvSpPr>
        <p:spPr>
          <a:xfrm>
            <a:off x="6210300" y="1379901"/>
            <a:ext cx="1701800" cy="969202"/>
          </a:xfrm>
          <a:prstGeom prst="rect">
            <a:avLst/>
          </a:prstGeom>
          <a:noFill/>
          <a:ln w="571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1F1709-69C7-5B5B-99A0-B05F8FBB4D14}"/>
              </a:ext>
            </a:extLst>
          </p:cNvPr>
          <p:cNvSpPr/>
          <p:nvPr/>
        </p:nvSpPr>
        <p:spPr>
          <a:xfrm>
            <a:off x="8422932" y="2948351"/>
            <a:ext cx="1127468" cy="2171700"/>
          </a:xfrm>
          <a:prstGeom prst="rect">
            <a:avLst/>
          </a:prstGeom>
          <a:noFill/>
          <a:ln w="571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E8ED98-6EC0-193D-0FD2-81F58C15BBA9}"/>
              </a:ext>
            </a:extLst>
          </p:cNvPr>
          <p:cNvSpPr/>
          <p:nvPr/>
        </p:nvSpPr>
        <p:spPr>
          <a:xfrm>
            <a:off x="9791700" y="2349103"/>
            <a:ext cx="2273300" cy="3898900"/>
          </a:xfrm>
          <a:prstGeom prst="rect">
            <a:avLst/>
          </a:prstGeom>
          <a:noFill/>
          <a:ln w="571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A6696E-1184-9241-8290-EFE63A162131}"/>
              </a:ext>
            </a:extLst>
          </p:cNvPr>
          <p:cNvSpPr txBox="1"/>
          <p:nvPr/>
        </p:nvSpPr>
        <p:spPr>
          <a:xfrm>
            <a:off x="-43180" y="426367"/>
            <a:ext cx="6164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Poster 111.25 – Neural Network Extensions for the GRB Localization Pipeline on the ADAPT Gamma-Ray Telescope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99973E-D1A9-64C0-A86D-C39839AB2390}"/>
              </a:ext>
            </a:extLst>
          </p:cNvPr>
          <p:cNvSpPr txBox="1"/>
          <p:nvPr/>
        </p:nvSpPr>
        <p:spPr>
          <a:xfrm>
            <a:off x="5981701" y="166959"/>
            <a:ext cx="6210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Compton Reconstruction and Point-Source Localization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3E5897-BA32-C794-C81D-F91A3727F6DF}"/>
              </a:ext>
            </a:extLst>
          </p:cNvPr>
          <p:cNvSpPr/>
          <p:nvPr/>
        </p:nvSpPr>
        <p:spPr>
          <a:xfrm>
            <a:off x="6036748" y="2418865"/>
            <a:ext cx="2273300" cy="3829137"/>
          </a:xfrm>
          <a:prstGeom prst="rect">
            <a:avLst/>
          </a:prstGeom>
          <a:noFill/>
          <a:ln w="571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2" grpId="0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F37467-F05A-5431-41E2-3A8B49F28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16003-2959-4071-503E-EC7B3401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4FFF8-26DE-3007-9C60-9FC1AD8E6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040" y="1504936"/>
            <a:ext cx="9981920" cy="38481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E86734-3D0C-C749-31F0-671DA2C4E48E}"/>
              </a:ext>
            </a:extLst>
          </p:cNvPr>
          <p:cNvSpPr/>
          <p:nvPr/>
        </p:nvSpPr>
        <p:spPr>
          <a:xfrm>
            <a:off x="8886092" y="4700953"/>
            <a:ext cx="1688123" cy="597877"/>
          </a:xfrm>
          <a:prstGeom prst="rect">
            <a:avLst/>
          </a:prstGeom>
          <a:noFill/>
          <a:ln w="762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CD2D6-BD97-D361-CAC2-7F1857CF1920}"/>
              </a:ext>
            </a:extLst>
          </p:cNvPr>
          <p:cNvSpPr txBox="1"/>
          <p:nvPr/>
        </p:nvSpPr>
        <p:spPr>
          <a:xfrm>
            <a:off x="1677418" y="498131"/>
            <a:ext cx="8837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Localization Latency for 1MeV/cm</a:t>
            </a:r>
            <a:r>
              <a:rPr lang="en-US" sz="3200" baseline="30000" dirty="0">
                <a:solidFill>
                  <a:schemeClr val="bg1"/>
                </a:solidFill>
              </a:rPr>
              <a:t>2 </a:t>
            </a:r>
            <a:r>
              <a:rPr lang="en-US" sz="3200" dirty="0">
                <a:solidFill>
                  <a:schemeClr val="bg1"/>
                </a:solidFill>
              </a:rPr>
              <a:t>short (1s) GRB</a:t>
            </a:r>
          </a:p>
        </p:txBody>
      </p:sp>
    </p:spTree>
    <p:extLst>
      <p:ext uri="{BB962C8B-B14F-4D97-AF65-F5344CB8AC3E}">
        <p14:creationId xmlns:p14="http://schemas.microsoft.com/office/powerpoint/2010/main" val="361486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1A68EC-4D81-3A9D-DBBF-A6472C818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9DCEE-0042-2A84-C627-81354F8A3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-up of a colorful oval&#10;&#10;AI-generated content may be incorrect.">
            <a:extLst>
              <a:ext uri="{FF2B5EF4-FFF2-40B4-BE49-F238E27FC236}">
                <a16:creationId xmlns:a16="http://schemas.microsoft.com/office/drawing/2014/main" id="{78D9B6E2-EF1F-54DF-C911-C8BD2453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1"/>
          <a:stretch>
            <a:fillRect/>
          </a:stretch>
        </p:blipFill>
        <p:spPr>
          <a:xfrm>
            <a:off x="1277813" y="136525"/>
            <a:ext cx="9636374" cy="5692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1E03C-521D-07FF-C5B5-B998A6729277}"/>
              </a:ext>
            </a:extLst>
          </p:cNvPr>
          <p:cNvSpPr txBox="1"/>
          <p:nvPr/>
        </p:nvSpPr>
        <p:spPr>
          <a:xfrm>
            <a:off x="0" y="598612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Simulated likelihood map for GRB GBM08127680 in COSI Data Challenge 3</a:t>
            </a:r>
          </a:p>
        </p:txBody>
      </p:sp>
    </p:spTree>
    <p:extLst>
      <p:ext uri="{BB962C8B-B14F-4D97-AF65-F5344CB8AC3E}">
        <p14:creationId xmlns:p14="http://schemas.microsoft.com/office/powerpoint/2010/main" val="110240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7FCB43-B340-187C-A7EB-6EEACAD98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9A073-3FAC-B948-A3B0-CDF1B02BF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-up of a colorful oval&#10;&#10;AI-generated content may be incorrect.">
            <a:extLst>
              <a:ext uri="{FF2B5EF4-FFF2-40B4-BE49-F238E27FC236}">
                <a16:creationId xmlns:a16="http://schemas.microsoft.com/office/drawing/2014/main" id="{3311FA64-45FB-696A-E55D-F55AA3D8B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1" b="15560"/>
          <a:stretch>
            <a:fillRect/>
          </a:stretch>
        </p:blipFill>
        <p:spPr>
          <a:xfrm>
            <a:off x="175325" y="136674"/>
            <a:ext cx="3303622" cy="1617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75FED5-22B2-F58E-6202-2BC61837A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958" y="136525"/>
            <a:ext cx="8567042" cy="47967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4B1327-0B20-DE92-A0F4-15228C3B1AC4}"/>
              </a:ext>
            </a:extLst>
          </p:cNvPr>
          <p:cNvSpPr txBox="1"/>
          <p:nvPr/>
        </p:nvSpPr>
        <p:spPr>
          <a:xfrm>
            <a:off x="3624958" y="5085523"/>
            <a:ext cx="8567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Time to Produce </a:t>
            </a:r>
            <a:r>
              <a:rPr lang="en-US" sz="2400" dirty="0" err="1">
                <a:solidFill>
                  <a:schemeClr val="bg1"/>
                </a:solidFill>
              </a:rPr>
              <a:t>N</a:t>
            </a:r>
            <a:r>
              <a:rPr lang="en-US" sz="2400" baseline="-25000" dirty="0" err="1">
                <a:solidFill>
                  <a:schemeClr val="bg1"/>
                </a:solidFill>
              </a:rPr>
              <a:t>side</a:t>
            </a:r>
            <a:r>
              <a:rPr lang="en-US" sz="2400" dirty="0">
                <a:solidFill>
                  <a:schemeClr val="bg1"/>
                </a:solidFill>
              </a:rPr>
              <a:t>=64 Map of 90% Containment Region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0F855E-49DA-9C22-A785-E0AB584E5122}"/>
              </a:ext>
            </a:extLst>
          </p:cNvPr>
          <p:cNvSpPr txBox="1"/>
          <p:nvPr/>
        </p:nvSpPr>
        <p:spPr>
          <a:xfrm>
            <a:off x="270510" y="5790981"/>
            <a:ext cx="11650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Presentation 306.02 (Pushing the Boundaries: The Evolving Landscape of MeV Gamma-Ray Astronomy, Wed. 1:30-3)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“Real-Time Analysis of Gamma-ray Transients Aboard a High-Energy Telescope,” (Buhler).</a:t>
            </a:r>
          </a:p>
        </p:txBody>
      </p:sp>
    </p:spTree>
    <p:extLst>
      <p:ext uri="{BB962C8B-B14F-4D97-AF65-F5344CB8AC3E}">
        <p14:creationId xmlns:p14="http://schemas.microsoft.com/office/powerpoint/2010/main" val="1018622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A16A45-68B3-E2C4-161A-BFDF1905D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C6237-A6F0-6564-C13C-44CEBE306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qr code with a shield and stars&#10;&#10;AI-generated content may be incorrect.">
            <a:extLst>
              <a:ext uri="{FF2B5EF4-FFF2-40B4-BE49-F238E27FC236}">
                <a16:creationId xmlns:a16="http://schemas.microsoft.com/office/drawing/2014/main" id="{BEC6AB49-5D65-4DA7-A8BB-9AA1B7AFA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999" y="3219692"/>
            <a:ext cx="2646000" cy="264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8BEF50-8BE4-42B3-9A50-1B0C134C2FE1}"/>
              </a:ext>
            </a:extLst>
          </p:cNvPr>
          <p:cNvSpPr txBox="1"/>
          <p:nvPr/>
        </p:nvSpPr>
        <p:spPr>
          <a:xfrm>
            <a:off x="270509" y="6033184"/>
            <a:ext cx="11650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Presentation 302.04 (Multi-messenger Astronomy, Wed. 10:15-12)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“Strategies to Plan Time-Critical Optical Follow-Up of Transient Astrophysical Events,” (Wang).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9B58C1-6CD5-6489-D8E0-554FE9C2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57633"/>
            <a:ext cx="12192000" cy="14187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</a:rPr>
              <a:t>An optical telescope searches the space using an observational schedule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that </a:t>
            </a:r>
            <a:r>
              <a:rPr lang="en-US" sz="4800" b="1" i="1" dirty="0">
                <a:solidFill>
                  <a:schemeClr val="bg1"/>
                </a:solidFill>
              </a:rPr>
              <a:t>maximizes</a:t>
            </a:r>
            <a:r>
              <a:rPr lang="en-US" sz="4800" b="1" dirty="0">
                <a:solidFill>
                  <a:schemeClr val="bg1"/>
                </a:solidFill>
              </a:rPr>
              <a:t> detection probability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within a mission-specified </a:t>
            </a:r>
            <a:r>
              <a:rPr lang="en-US" sz="4800" b="1" i="1" dirty="0">
                <a:solidFill>
                  <a:schemeClr val="bg1"/>
                </a:solidFill>
              </a:rPr>
              <a:t>deadline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2862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70ED5C-70AB-DE9C-040B-B2EB95208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B5BEB-F5CC-2CB7-CDFC-962A308EC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03917-CA0F-1B82-320B-4FF767A70A91}"/>
              </a:ext>
            </a:extLst>
          </p:cNvPr>
          <p:cNvGrpSpPr/>
          <p:nvPr/>
        </p:nvGrpSpPr>
        <p:grpSpPr>
          <a:xfrm>
            <a:off x="7951509" y="215129"/>
            <a:ext cx="3674083" cy="4193716"/>
            <a:chOff x="21686743" y="660042"/>
            <a:chExt cx="3674083" cy="4193716"/>
          </a:xfrm>
        </p:grpSpPr>
        <p:pic>
          <p:nvPicPr>
            <p:cNvPr id="7" name="Picture 6" descr="Qr code&#10;&#10;Description automatically generated">
              <a:extLst>
                <a:ext uri="{FF2B5EF4-FFF2-40B4-BE49-F238E27FC236}">
                  <a16:creationId xmlns:a16="http://schemas.microsoft.com/office/drawing/2014/main" id="{D39DD6DE-0355-F3EE-BBA3-D8D658CCF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6743" y="660042"/>
              <a:ext cx="3674083" cy="36740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33325B-5F3C-FAFA-38DF-99FA2611D37A}"/>
                </a:ext>
              </a:extLst>
            </p:cNvPr>
            <p:cNvSpPr txBox="1"/>
            <p:nvPr/>
          </p:nvSpPr>
          <p:spPr>
            <a:xfrm>
              <a:off x="21686743" y="4392093"/>
              <a:ext cx="3674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adapt.physics.wustl.edu</a:t>
              </a:r>
            </a:p>
          </p:txBody>
        </p:sp>
      </p:grpSp>
      <p:pic>
        <p:nvPicPr>
          <p:cNvPr id="9" name="Picture 8" descr="A glob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31662DEF-B6B1-4653-6F13-5C67503F7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8" y="215129"/>
            <a:ext cx="5529592" cy="37364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BB48AA-48F5-592F-3F04-05A0280EC478}"/>
              </a:ext>
            </a:extLst>
          </p:cNvPr>
          <p:cNvSpPr txBox="1"/>
          <p:nvPr/>
        </p:nvSpPr>
        <p:spPr>
          <a:xfrm>
            <a:off x="3732372" y="4602528"/>
            <a:ext cx="4727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</a:rPr>
              <a:t>Thank You!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72B43-9041-7768-4711-7EC467FFE669}"/>
              </a:ext>
            </a:extLst>
          </p:cNvPr>
          <p:cNvSpPr txBox="1"/>
          <p:nvPr/>
        </p:nvSpPr>
        <p:spPr>
          <a:xfrm>
            <a:off x="1124837" y="5996540"/>
            <a:ext cx="994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Work supported by NASA award 80NSSC21K1741 and a WashU OVCR Seed Grant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11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BD4F51E-1DD6-1864-D596-524747D08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300" y="-171450"/>
            <a:ext cx="4610098" cy="2305050"/>
          </a:xfrm>
          <a:prstGeom prst="rect">
            <a:avLst/>
          </a:prstGeom>
        </p:spPr>
      </p:pic>
      <p:pic>
        <p:nvPicPr>
          <p:cNvPr id="18" name="Picture 17" descr="A logo of a company&#10;&#10;Description automatically generated">
            <a:extLst>
              <a:ext uri="{FF2B5EF4-FFF2-40B4-BE49-F238E27FC236}">
                <a16:creationId xmlns:a16="http://schemas.microsoft.com/office/drawing/2014/main" id="{76CC768C-B9B4-40BA-F5B0-1427CA65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589" y="96347"/>
            <a:ext cx="1769456" cy="1769456"/>
          </a:xfrm>
          <a:prstGeom prst="rect">
            <a:avLst/>
          </a:prstGeom>
        </p:spPr>
      </p:pic>
      <p:pic>
        <p:nvPicPr>
          <p:cNvPr id="7" name="Picture 6" descr="A red and yellow explosion in space&#10;&#10;Description automatically generated">
            <a:extLst>
              <a:ext uri="{FF2B5EF4-FFF2-40B4-BE49-F238E27FC236}">
                <a16:creationId xmlns:a16="http://schemas.microsoft.com/office/drawing/2014/main" id="{92E9093A-BE63-A75A-EDDE-EAB36C3AC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5802"/>
            <a:ext cx="12192000" cy="2906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71B590-DD52-BE31-44BF-064882001ABD}"/>
              </a:ext>
            </a:extLst>
          </p:cNvPr>
          <p:cNvSpPr txBox="1"/>
          <p:nvPr/>
        </p:nvSpPr>
        <p:spPr>
          <a:xfrm>
            <a:off x="0" y="589951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A “space-based time-domain and multi-messenger program”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is a top priority</a:t>
            </a:r>
          </a:p>
        </p:txBody>
      </p:sp>
      <p:pic>
        <p:nvPicPr>
          <p:cNvPr id="10" name="Picture 9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66237D5-CC2B-9495-8E40-24F227567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2538" cy="1975802"/>
          </a:xfrm>
          <a:prstGeom prst="rect">
            <a:avLst/>
          </a:prstGeom>
        </p:spPr>
      </p:pic>
      <p:pic>
        <p:nvPicPr>
          <p:cNvPr id="16" name="Picture 15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6897DFC4-C2C2-1F39-4B59-D2DAE8289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856" y="54360"/>
            <a:ext cx="1857375" cy="18670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B6D0E2-F20F-05FD-E695-1761BA469BC5}"/>
              </a:ext>
            </a:extLst>
          </p:cNvPr>
          <p:cNvSpPr txBox="1"/>
          <p:nvPr/>
        </p:nvSpPr>
        <p:spPr>
          <a:xfrm>
            <a:off x="2064639" y="4992196"/>
            <a:ext cx="7454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Pathways to Discovery in Astronomy and Astrophysics for the 2020s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B731654-FFD5-36F9-9A45-B9204FA3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9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n eye&#10;&#10;Description automatically generated with medium confidence">
            <a:extLst>
              <a:ext uri="{FF2B5EF4-FFF2-40B4-BE49-F238E27FC236}">
                <a16:creationId xmlns:a16="http://schemas.microsoft.com/office/drawing/2014/main" id="{820379FC-C5FD-5568-4D32-9E1629255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" y="7939"/>
            <a:ext cx="12177303" cy="68421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93787D-0743-A659-D442-FCA6AC135806}"/>
              </a:ext>
            </a:extLst>
          </p:cNvPr>
          <p:cNvSpPr txBox="1"/>
          <p:nvPr/>
        </p:nvSpPr>
        <p:spPr>
          <a:xfrm>
            <a:off x="76183" y="6634617"/>
            <a:ext cx="121158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Image courtesy </a:t>
            </a:r>
            <a:r>
              <a:rPr lang="fr-FR" sz="1100" dirty="0">
                <a:solidFill>
                  <a:schemeClr val="bg1"/>
                </a:solidFill>
              </a:rPr>
              <a:t>Robin </a:t>
            </a:r>
            <a:r>
              <a:rPr lang="fr-FR" sz="1100" dirty="0" err="1">
                <a:solidFill>
                  <a:schemeClr val="bg1"/>
                </a:solidFill>
              </a:rPr>
              <a:t>Dienel</a:t>
            </a:r>
            <a:r>
              <a:rPr lang="fr-FR" sz="1100" dirty="0">
                <a:solidFill>
                  <a:schemeClr val="bg1"/>
                </a:solidFill>
              </a:rPr>
              <a:t>/Carnegie Institution for Science (https://www.npr.org/sections/thetwo-way/2017/10/16/557557544/astronomers-strike-gravitational-gold-in-colliding-neutron-stars)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7CD1E-0F78-152C-1846-DE67EF7F1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6ABE64-03F0-D911-596A-EBF767001155}"/>
              </a:ext>
            </a:extLst>
          </p:cNvPr>
          <p:cNvSpPr txBox="1"/>
          <p:nvPr/>
        </p:nvSpPr>
        <p:spPr>
          <a:xfrm>
            <a:off x="7284719" y="264160"/>
            <a:ext cx="4907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Coordinate concurrent observations of astrophysical phenomena by instruments operating in different modalities</a:t>
            </a:r>
          </a:p>
        </p:txBody>
      </p:sp>
    </p:spTree>
    <p:extLst>
      <p:ext uri="{BB962C8B-B14F-4D97-AF65-F5344CB8AC3E}">
        <p14:creationId xmlns:p14="http://schemas.microsoft.com/office/powerpoint/2010/main" val="689902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B2FFFA4-AE03-FE5D-0F6E-68B24E381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01" y="136525"/>
            <a:ext cx="9470597" cy="658495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F8D9D8-84A4-0941-0C5A-8DCB80AB5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7A16B9-B758-3E80-22C4-1311C304B526}"/>
              </a:ext>
            </a:extLst>
          </p:cNvPr>
          <p:cNvSpPr txBox="1"/>
          <p:nvPr/>
        </p:nvSpPr>
        <p:spPr>
          <a:xfrm>
            <a:off x="944880" y="4531360"/>
            <a:ext cx="5984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Rendering of the Advanced Particle-astrophysics Telescope (APT), our proposed gamma-ray/cosmic-ray instrument</a:t>
            </a:r>
          </a:p>
        </p:txBody>
      </p:sp>
    </p:spTree>
    <p:extLst>
      <p:ext uri="{BB962C8B-B14F-4D97-AF65-F5344CB8AC3E}">
        <p14:creationId xmlns:p14="http://schemas.microsoft.com/office/powerpoint/2010/main" val="3358908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F2E630-C54E-BC0C-4AFB-833B159FA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0312"/>
            <a:ext cx="12192000" cy="7364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517DDF-7C17-4DE2-A50C-0DDB4E31ECFC}"/>
              </a:ext>
            </a:extLst>
          </p:cNvPr>
          <p:cNvSpPr txBox="1"/>
          <p:nvPr/>
        </p:nvSpPr>
        <p:spPr>
          <a:xfrm>
            <a:off x="0" y="6555704"/>
            <a:ext cx="12189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Image courtesy NASA, ESA and M. </a:t>
            </a:r>
            <a:r>
              <a:rPr lang="en-US" sz="1100" err="1">
                <a:solidFill>
                  <a:schemeClr val="bg1"/>
                </a:solidFill>
              </a:rPr>
              <a:t>Kornmesser</a:t>
            </a:r>
            <a:r>
              <a:rPr lang="fr-FR" sz="1100">
                <a:solidFill>
                  <a:schemeClr val="bg1"/>
                </a:solidFill>
              </a:rPr>
              <a:t> (https://www.nasa.gov/feature/goddard/2019/hubble-studies-gamma-ray-burst-with-highest-energy-ever-seen)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3AA15-B34A-5DA4-3BAF-54CC3FB7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8FE36-4ED7-9634-0FCB-CF442E2DAA03}"/>
              </a:ext>
            </a:extLst>
          </p:cNvPr>
          <p:cNvSpPr txBox="1"/>
          <p:nvPr/>
        </p:nvSpPr>
        <p:spPr>
          <a:xfrm>
            <a:off x="8153400" y="3708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APT will detect and localize GRBs in real time on board the instrument</a:t>
            </a:r>
          </a:p>
        </p:txBody>
      </p:sp>
    </p:spTree>
    <p:extLst>
      <p:ext uri="{BB962C8B-B14F-4D97-AF65-F5344CB8AC3E}">
        <p14:creationId xmlns:p14="http://schemas.microsoft.com/office/powerpoint/2010/main" val="565804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68EEA1-45A5-0EE2-AF4E-9417A7F99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wirls in space&#10;&#10;AI-generated content may be incorrect.">
            <a:extLst>
              <a:ext uri="{FF2B5EF4-FFF2-40B4-BE49-F238E27FC236}">
                <a16:creationId xmlns:a16="http://schemas.microsoft.com/office/drawing/2014/main" id="{8D7639BA-6C0C-9FC6-8C31-14D84E2C6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" y="0"/>
            <a:ext cx="1218914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18881A-3FEE-021A-FBBE-98A5EA53BA1F}"/>
              </a:ext>
            </a:extLst>
          </p:cNvPr>
          <p:cNvSpPr txBox="1"/>
          <p:nvPr/>
        </p:nvSpPr>
        <p:spPr>
          <a:xfrm>
            <a:off x="0" y="6555704"/>
            <a:ext cx="12189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Image courtesy NASA/JPL-Caltech</a:t>
            </a:r>
            <a:r>
              <a:rPr lang="fr-FR" sz="1100" dirty="0">
                <a:solidFill>
                  <a:schemeClr val="bg1"/>
                </a:solidFill>
              </a:rPr>
              <a:t> (https://science.nasa.gov/universe/stars/neutron-stars/magnetars/where-does-gold-come-from-nasa-data-has-clues/)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C35A5-C08F-F780-55E4-03D430BEB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B33F0C-776B-B4AF-B527-7F142199DED6}"/>
              </a:ext>
            </a:extLst>
          </p:cNvPr>
          <p:cNvSpPr txBox="1"/>
          <p:nvPr/>
        </p:nvSpPr>
        <p:spPr>
          <a:xfrm>
            <a:off x="7096760" y="406400"/>
            <a:ext cx="4932680" cy="120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This will enable rapid multi-messenger follow-up observations (e.g., by optical telescopes)</a:t>
            </a:r>
          </a:p>
        </p:txBody>
      </p:sp>
    </p:spTree>
    <p:extLst>
      <p:ext uri="{BB962C8B-B14F-4D97-AF65-F5344CB8AC3E}">
        <p14:creationId xmlns:p14="http://schemas.microsoft.com/office/powerpoint/2010/main" val="809646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EF8F8C-FEE8-E714-3883-DC49B632F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66539-CF8D-F727-06DE-F03277D58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61822E-BA11-FB32-EC6A-1351961A0ABE}"/>
              </a:ext>
            </a:extLst>
          </p:cNvPr>
          <p:cNvGrpSpPr/>
          <p:nvPr/>
        </p:nvGrpSpPr>
        <p:grpSpPr>
          <a:xfrm>
            <a:off x="2568694" y="449727"/>
            <a:ext cx="5729485" cy="5958545"/>
            <a:chOff x="2511545" y="1076274"/>
            <a:chExt cx="3034882" cy="3156214"/>
          </a:xfrm>
        </p:grpSpPr>
        <p:pic>
          <p:nvPicPr>
            <p:cNvPr id="6" name="Picture 5" descr="A white outline of a map&#10;&#10;AI-generated content may be incorrect.">
              <a:extLst>
                <a:ext uri="{FF2B5EF4-FFF2-40B4-BE49-F238E27FC236}">
                  <a16:creationId xmlns:a16="http://schemas.microsoft.com/office/drawing/2014/main" id="{0C5B0F4B-5CD6-009C-D980-92C8B2954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545" y="2795538"/>
              <a:ext cx="3021765" cy="143695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D3B9E2-50F5-6632-5DBF-37FD71E9EAE6}"/>
                </a:ext>
              </a:extLst>
            </p:cNvPr>
            <p:cNvGrpSpPr/>
            <p:nvPr/>
          </p:nvGrpSpPr>
          <p:grpSpPr>
            <a:xfrm>
              <a:off x="3267101" y="1076274"/>
              <a:ext cx="2279326" cy="2731511"/>
              <a:chOff x="1134792" y="1051307"/>
              <a:chExt cx="4684761" cy="5614148"/>
            </a:xfrm>
          </p:grpSpPr>
          <p:pic>
            <p:nvPicPr>
              <p:cNvPr id="8" name="Picture 7" descr="A white object with blue panels and green wires&#10;&#10;AI-generated content may be incorrect.">
                <a:extLst>
                  <a:ext uri="{FF2B5EF4-FFF2-40B4-BE49-F238E27FC236}">
                    <a16:creationId xmlns:a16="http://schemas.microsoft.com/office/drawing/2014/main" id="{7328FEFF-4528-E5BE-AD4E-3CD5E1C0BC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8952" y="3312086"/>
                <a:ext cx="2351342" cy="3353369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ADFCF1B-E848-547B-DFF9-392EFD030EE9}"/>
                  </a:ext>
                </a:extLst>
              </p:cNvPr>
              <p:cNvSpPr/>
              <p:nvPr/>
            </p:nvSpPr>
            <p:spPr>
              <a:xfrm>
                <a:off x="1134792" y="1051307"/>
                <a:ext cx="4684761" cy="237088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46000">
                    <a:schemeClr val="accent4">
                      <a:lumMod val="95000"/>
                      <a:lumOff val="5000"/>
                    </a:schemeClr>
                  </a:gs>
                  <a:gs pos="100000">
                    <a:schemeClr val="accent4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69A16A0-AA2A-1EA1-4036-F7C29983393A}"/>
              </a:ext>
            </a:extLst>
          </p:cNvPr>
          <p:cNvSpPr txBox="1"/>
          <p:nvPr/>
        </p:nvSpPr>
        <p:spPr>
          <a:xfrm>
            <a:off x="4316192" y="1123093"/>
            <a:ext cx="366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b="1" dirty="0">
                <a:solidFill>
                  <a:schemeClr val="bg1"/>
                </a:solidFill>
              </a:rPr>
              <a:t>1.1M m</a:t>
            </a:r>
            <a:r>
              <a:rPr lang="en-US" sz="2400" b="1" baseline="30000" dirty="0">
                <a:solidFill>
                  <a:schemeClr val="bg1"/>
                </a:solidFill>
              </a:rPr>
              <a:t>3</a:t>
            </a:r>
            <a:r>
              <a:rPr lang="en-US" sz="2400" b="1" dirty="0">
                <a:solidFill>
                  <a:schemeClr val="bg1"/>
                </a:solidFill>
              </a:rPr>
              <a:t> zero-pressure high-altitude balloon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497765-5867-4EDB-7A40-F69EEE8F5A63}"/>
              </a:ext>
            </a:extLst>
          </p:cNvPr>
          <p:cNvSpPr txBox="1"/>
          <p:nvPr/>
        </p:nvSpPr>
        <p:spPr>
          <a:xfrm>
            <a:off x="-192266" y="2745973"/>
            <a:ext cx="5613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Antarctic Demonstrator for APT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(ADAPT)</a:t>
            </a:r>
          </a:p>
        </p:txBody>
      </p:sp>
    </p:spTree>
    <p:extLst>
      <p:ext uri="{BB962C8B-B14F-4D97-AF65-F5344CB8AC3E}">
        <p14:creationId xmlns:p14="http://schemas.microsoft.com/office/powerpoint/2010/main" val="1980355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E00911-6198-7CE6-AA3D-A8AF990BD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E439A-C5F8-336A-31A8-300C3CB53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diagram of a smart device&#10;&#10;AI-generated content may be incorrect.">
            <a:extLst>
              <a:ext uri="{FF2B5EF4-FFF2-40B4-BE49-F238E27FC236}">
                <a16:creationId xmlns:a16="http://schemas.microsoft.com/office/drawing/2014/main" id="{53C932E3-36D8-F7A7-7F99-7A8AF0EFD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r="64263"/>
          <a:stretch>
            <a:fillRect/>
          </a:stretch>
        </p:blipFill>
        <p:spPr>
          <a:xfrm>
            <a:off x="1228354" y="0"/>
            <a:ext cx="3563092" cy="6858000"/>
          </a:xfrm>
          <a:prstGeom prst="rect">
            <a:avLst/>
          </a:prstGeom>
        </p:spPr>
      </p:pic>
      <p:pic>
        <p:nvPicPr>
          <p:cNvPr id="3" name="Picture 2" descr="A machine on the floor&#10;&#10;AI-generated content may be incorrect.">
            <a:extLst>
              <a:ext uri="{FF2B5EF4-FFF2-40B4-BE49-F238E27FC236}">
                <a16:creationId xmlns:a16="http://schemas.microsoft.com/office/drawing/2014/main" id="{A22A36D1-8EB5-7638-C675-8328CF39C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14816" r="28750" b="17592"/>
          <a:stretch>
            <a:fillRect/>
          </a:stretch>
        </p:blipFill>
        <p:spPr>
          <a:xfrm>
            <a:off x="6064250" y="1003300"/>
            <a:ext cx="5092700" cy="46355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F70EE4-D003-1C4C-24E5-76651CF7036F}"/>
              </a:ext>
            </a:extLst>
          </p:cNvPr>
          <p:cNvCxnSpPr>
            <a:cxnSpLocks/>
          </p:cNvCxnSpPr>
          <p:nvPr/>
        </p:nvCxnSpPr>
        <p:spPr>
          <a:xfrm flipH="1">
            <a:off x="3810000" y="2438400"/>
            <a:ext cx="3200400" cy="207645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CF2F613-E34C-58F2-49A3-405C2002F9DF}"/>
              </a:ext>
            </a:extLst>
          </p:cNvPr>
          <p:cNvSpPr txBox="1"/>
          <p:nvPr/>
        </p:nvSpPr>
        <p:spPr>
          <a:xfrm>
            <a:off x="6254750" y="5710019"/>
            <a:ext cx="471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Poster 111.07 - AIRIS: Pushing the Boundaries of GRB Optical Afterglow Observation </a:t>
            </a:r>
          </a:p>
        </p:txBody>
      </p:sp>
    </p:spTree>
    <p:extLst>
      <p:ext uri="{BB962C8B-B14F-4D97-AF65-F5344CB8AC3E}">
        <p14:creationId xmlns:p14="http://schemas.microsoft.com/office/powerpoint/2010/main" val="116949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A43612-EA31-1A63-C97F-0206FA4A7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41DD2-B5D0-7837-CD39-EC4E4455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Two men standing in a room&#10;&#10;AI-generated content may be incorrect.">
            <a:extLst>
              <a:ext uri="{FF2B5EF4-FFF2-40B4-BE49-F238E27FC236}">
                <a16:creationId xmlns:a16="http://schemas.microsoft.com/office/drawing/2014/main" id="{3BBF071C-284B-4EF8-16EA-27D80C296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18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6951</TotalTime>
  <Words>553</Words>
  <Application>Microsoft Office PowerPoint</Application>
  <PresentationFormat>Widescreen</PresentationFormat>
  <Paragraphs>86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 Theme</vt:lpstr>
      <vt:lpstr>Real-Time GRB Localization on the Antarctic Demonstrator for the Advanced Particle-astrophysics Telescope (ADAPT)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Adaptive Execution for Real-Time Observations of Astrophysical Transients</dc:title>
  <dc:creator>Marion Sudvarg</dc:creator>
  <cp:lastModifiedBy>Sudvarg, Marion</cp:lastModifiedBy>
  <cp:revision>1</cp:revision>
  <dcterms:created xsi:type="dcterms:W3CDTF">2024-07-06T17:32:37Z</dcterms:created>
  <dcterms:modified xsi:type="dcterms:W3CDTF">2025-10-20T17:23:58Z</dcterms:modified>
</cp:coreProperties>
</file>