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sldIdLst>
    <p:sldId id="257" r:id="rId2"/>
    <p:sldId id="283" r:id="rId3"/>
    <p:sldId id="285" r:id="rId4"/>
    <p:sldId id="266" r:id="rId5"/>
    <p:sldId id="284" r:id="rId6"/>
    <p:sldId id="286" r:id="rId7"/>
    <p:sldId id="302" r:id="rId8"/>
    <p:sldId id="288" r:id="rId9"/>
    <p:sldId id="290" r:id="rId10"/>
    <p:sldId id="287" r:id="rId11"/>
    <p:sldId id="291" r:id="rId12"/>
    <p:sldId id="296" r:id="rId13"/>
    <p:sldId id="297" r:id="rId14"/>
    <p:sldId id="298" r:id="rId15"/>
    <p:sldId id="299" r:id="rId16"/>
    <p:sldId id="300" r:id="rId17"/>
    <p:sldId id="301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7D2CB"/>
    <a:srgbClr val="FAF7EF"/>
    <a:srgbClr val="BA0C2F"/>
    <a:srgbClr val="2157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B690791-8F1C-42B3-B3E5-3F5D5FC7C24D}" v="129" dt="2025-10-17T07:01:59.870"/>
    <p1510:client id="{257CC3A6-B3C8-428C-AC32-C1D1C422BDBE}" v="973" dt="2025-10-17T19:53:52.26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282"/>
    <p:restoredTop sz="96150" autoAdjust="0"/>
  </p:normalViewPr>
  <p:slideViewPr>
    <p:cSldViewPr snapToGrid="0">
      <p:cViewPr varScale="1">
        <p:scale>
          <a:sx n="75" d="100"/>
          <a:sy n="75" d="100"/>
        </p:scale>
        <p:origin x="523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udvarg, Marion" userId="2bb9b31b-5f3c-4f72-8e1f-41eb276ee9c6" providerId="ADAL" clId="{1B690791-8F1C-42B3-B3E5-3F5D5FC7C24D}"/>
    <pc:docChg chg="undo custSel addSld delSld modSld sldOrd">
      <pc:chgData name="Sudvarg, Marion" userId="2bb9b31b-5f3c-4f72-8e1f-41eb276ee9c6" providerId="ADAL" clId="{1B690791-8F1C-42B3-B3E5-3F5D5FC7C24D}" dt="2025-10-17T07:01:59.870" v="657"/>
      <pc:docMkLst>
        <pc:docMk/>
      </pc:docMkLst>
      <pc:sldChg chg="addSp modSp mod">
        <pc:chgData name="Sudvarg, Marion" userId="2bb9b31b-5f3c-4f72-8e1f-41eb276ee9c6" providerId="ADAL" clId="{1B690791-8F1C-42B3-B3E5-3F5D5FC7C24D}" dt="2025-10-17T05:43:40.643" v="346" actId="14100"/>
        <pc:sldMkLst>
          <pc:docMk/>
          <pc:sldMk cId="715490241" sldId="257"/>
        </pc:sldMkLst>
        <pc:spChg chg="mod">
          <ac:chgData name="Sudvarg, Marion" userId="2bb9b31b-5f3c-4f72-8e1f-41eb276ee9c6" providerId="ADAL" clId="{1B690791-8F1C-42B3-B3E5-3F5D5FC7C24D}" dt="2025-10-17T05:21:30.489" v="181"/>
          <ac:spMkLst>
            <pc:docMk/>
            <pc:sldMk cId="715490241" sldId="257"/>
            <ac:spMk id="2" creationId="{16A1F212-E5B2-B7A9-CF4F-7679A04900D4}"/>
          </ac:spMkLst>
        </pc:spChg>
        <pc:spChg chg="mod">
          <ac:chgData name="Sudvarg, Marion" userId="2bb9b31b-5f3c-4f72-8e1f-41eb276ee9c6" providerId="ADAL" clId="{1B690791-8F1C-42B3-B3E5-3F5D5FC7C24D}" dt="2025-10-17T05:21:34.836" v="182"/>
          <ac:spMkLst>
            <pc:docMk/>
            <pc:sldMk cId="715490241" sldId="257"/>
            <ac:spMk id="3" creationId="{229FD063-0AEE-3ED0-593B-0361C3C1CF20}"/>
          </ac:spMkLst>
        </pc:spChg>
        <pc:picChg chg="add mod">
          <ac:chgData name="Sudvarg, Marion" userId="2bb9b31b-5f3c-4f72-8e1f-41eb276ee9c6" providerId="ADAL" clId="{1B690791-8F1C-42B3-B3E5-3F5D5FC7C24D}" dt="2025-10-17T05:43:40.643" v="346" actId="14100"/>
          <ac:picMkLst>
            <pc:docMk/>
            <pc:sldMk cId="715490241" sldId="257"/>
            <ac:picMk id="4" creationId="{67742F7D-6B8D-7848-9075-4EF6CEE138AF}"/>
          </ac:picMkLst>
        </pc:picChg>
        <pc:picChg chg="add mod">
          <ac:chgData name="Sudvarg, Marion" userId="2bb9b31b-5f3c-4f72-8e1f-41eb276ee9c6" providerId="ADAL" clId="{1B690791-8F1C-42B3-B3E5-3F5D5FC7C24D}" dt="2025-10-17T05:43:31.657" v="344" actId="1076"/>
          <ac:picMkLst>
            <pc:docMk/>
            <pc:sldMk cId="715490241" sldId="257"/>
            <ac:picMk id="6" creationId="{0556A89D-1C7D-2EAE-15BD-784AD0280E3B}"/>
          </ac:picMkLst>
        </pc:picChg>
      </pc:sldChg>
      <pc:sldChg chg="modSp mod">
        <pc:chgData name="Sudvarg, Marion" userId="2bb9b31b-5f3c-4f72-8e1f-41eb276ee9c6" providerId="ADAL" clId="{1B690791-8F1C-42B3-B3E5-3F5D5FC7C24D}" dt="2025-10-17T05:21:18.937" v="180" actId="20577"/>
        <pc:sldMkLst>
          <pc:docMk/>
          <pc:sldMk cId="4068130040" sldId="258"/>
        </pc:sldMkLst>
        <pc:spChg chg="mod">
          <ac:chgData name="Sudvarg, Marion" userId="2bb9b31b-5f3c-4f72-8e1f-41eb276ee9c6" providerId="ADAL" clId="{1B690791-8F1C-42B3-B3E5-3F5D5FC7C24D}" dt="2025-10-17T05:20:08.457" v="23" actId="20577"/>
          <ac:spMkLst>
            <pc:docMk/>
            <pc:sldMk cId="4068130040" sldId="258"/>
            <ac:spMk id="2" creationId="{4C328B44-389C-B3A5-7AD2-F68EE5C19C9C}"/>
          </ac:spMkLst>
        </pc:spChg>
        <pc:spChg chg="mod">
          <ac:chgData name="Sudvarg, Marion" userId="2bb9b31b-5f3c-4f72-8e1f-41eb276ee9c6" providerId="ADAL" clId="{1B690791-8F1C-42B3-B3E5-3F5D5FC7C24D}" dt="2025-10-17T05:21:18.937" v="180" actId="20577"/>
          <ac:spMkLst>
            <pc:docMk/>
            <pc:sldMk cId="4068130040" sldId="258"/>
            <ac:spMk id="3" creationId="{37F09132-3256-D3A9-4225-D0BE4EE439EA}"/>
          </ac:spMkLst>
        </pc:spChg>
      </pc:sldChg>
      <pc:sldChg chg="addSp delSp modSp mod ord setBg modAnim">
        <pc:chgData name="Sudvarg, Marion" userId="2bb9b31b-5f3c-4f72-8e1f-41eb276ee9c6" providerId="ADAL" clId="{1B690791-8F1C-42B3-B3E5-3F5D5FC7C24D}" dt="2025-10-17T06:15:21.035" v="517" actId="1035"/>
        <pc:sldMkLst>
          <pc:docMk/>
          <pc:sldMk cId="3183138982" sldId="266"/>
        </pc:sldMkLst>
        <pc:spChg chg="del">
          <ac:chgData name="Sudvarg, Marion" userId="2bb9b31b-5f3c-4f72-8e1f-41eb276ee9c6" providerId="ADAL" clId="{1B690791-8F1C-42B3-B3E5-3F5D5FC7C24D}" dt="2025-10-17T05:22:08.074" v="188" actId="478"/>
          <ac:spMkLst>
            <pc:docMk/>
            <pc:sldMk cId="3183138982" sldId="266"/>
            <ac:spMk id="2" creationId="{EC87B027-A50A-D60A-5454-1672CE0AB4CA}"/>
          </ac:spMkLst>
        </pc:spChg>
        <pc:spChg chg="del">
          <ac:chgData name="Sudvarg, Marion" userId="2bb9b31b-5f3c-4f72-8e1f-41eb276ee9c6" providerId="ADAL" clId="{1B690791-8F1C-42B3-B3E5-3F5D5FC7C24D}" dt="2025-10-17T05:22:11.045" v="190" actId="478"/>
          <ac:spMkLst>
            <pc:docMk/>
            <pc:sldMk cId="3183138982" sldId="266"/>
            <ac:spMk id="3" creationId="{8F8AAB38-62A6-2336-B975-EF63DCC8B8F3}"/>
          </ac:spMkLst>
        </pc:spChg>
        <pc:spChg chg="del">
          <ac:chgData name="Sudvarg, Marion" userId="2bb9b31b-5f3c-4f72-8e1f-41eb276ee9c6" providerId="ADAL" clId="{1B690791-8F1C-42B3-B3E5-3F5D5FC7C24D}" dt="2025-10-17T05:22:12.134" v="191" actId="478"/>
          <ac:spMkLst>
            <pc:docMk/>
            <pc:sldMk cId="3183138982" sldId="266"/>
            <ac:spMk id="4" creationId="{FD7773F9-553F-DF92-E1E2-C16F78B00317}"/>
          </ac:spMkLst>
        </pc:spChg>
        <pc:spChg chg="add del mod">
          <ac:chgData name="Sudvarg, Marion" userId="2bb9b31b-5f3c-4f72-8e1f-41eb276ee9c6" providerId="ADAL" clId="{1B690791-8F1C-42B3-B3E5-3F5D5FC7C24D}" dt="2025-10-17T05:22:09.453" v="189" actId="478"/>
          <ac:spMkLst>
            <pc:docMk/>
            <pc:sldMk cId="3183138982" sldId="266"/>
            <ac:spMk id="6" creationId="{A49ECE25-6775-E35A-81FD-CCFF43850BC7}"/>
          </ac:spMkLst>
        </pc:spChg>
        <pc:spChg chg="add del">
          <ac:chgData name="Sudvarg, Marion" userId="2bb9b31b-5f3c-4f72-8e1f-41eb276ee9c6" providerId="ADAL" clId="{1B690791-8F1C-42B3-B3E5-3F5D5FC7C24D}" dt="2025-10-17T05:56:32.709" v="352" actId="478"/>
          <ac:spMkLst>
            <pc:docMk/>
            <pc:sldMk cId="3183138982" sldId="266"/>
            <ac:spMk id="9" creationId="{F53C4FE3-D716-AA2E-F727-35C03249B4D4}"/>
          </ac:spMkLst>
        </pc:spChg>
        <pc:picChg chg="add mod">
          <ac:chgData name="Sudvarg, Marion" userId="2bb9b31b-5f3c-4f72-8e1f-41eb276ee9c6" providerId="ADAL" clId="{1B690791-8F1C-42B3-B3E5-3F5D5FC7C24D}" dt="2025-10-17T05:53:12.031" v="347"/>
          <ac:picMkLst>
            <pc:docMk/>
            <pc:sldMk cId="3183138982" sldId="266"/>
            <ac:picMk id="7" creationId="{1FF6FC94-316B-9743-2FC3-916FA1E88A1E}"/>
          </ac:picMkLst>
        </pc:picChg>
        <pc:picChg chg="add mod">
          <ac:chgData name="Sudvarg, Marion" userId="2bb9b31b-5f3c-4f72-8e1f-41eb276ee9c6" providerId="ADAL" clId="{1B690791-8F1C-42B3-B3E5-3F5D5FC7C24D}" dt="2025-10-17T06:15:21.035" v="517" actId="1035"/>
          <ac:picMkLst>
            <pc:docMk/>
            <pc:sldMk cId="3183138982" sldId="266"/>
            <ac:picMk id="8" creationId="{739BF408-8200-9E6A-DF59-F7A703D2E063}"/>
          </ac:picMkLst>
        </pc:picChg>
        <pc:cxnChg chg="add mod">
          <ac:chgData name="Sudvarg, Marion" userId="2bb9b31b-5f3c-4f72-8e1f-41eb276ee9c6" providerId="ADAL" clId="{1B690791-8F1C-42B3-B3E5-3F5D5FC7C24D}" dt="2025-10-17T05:57:02.006" v="357" actId="1582"/>
          <ac:cxnSpMkLst>
            <pc:docMk/>
            <pc:sldMk cId="3183138982" sldId="266"/>
            <ac:cxnSpMk id="11" creationId="{53CF5CED-837D-A6AF-16AD-D011C2C9D0EC}"/>
          </ac:cxnSpMkLst>
        </pc:cxnChg>
        <pc:cxnChg chg="add del">
          <ac:chgData name="Sudvarg, Marion" userId="2bb9b31b-5f3c-4f72-8e1f-41eb276ee9c6" providerId="ADAL" clId="{1B690791-8F1C-42B3-B3E5-3F5D5FC7C24D}" dt="2025-10-17T05:57:06.659" v="359" actId="11529"/>
          <ac:cxnSpMkLst>
            <pc:docMk/>
            <pc:sldMk cId="3183138982" sldId="266"/>
            <ac:cxnSpMk id="13" creationId="{DA0C2E9D-D0AA-5871-FAB3-14EB647D7A53}"/>
          </ac:cxnSpMkLst>
        </pc:cxnChg>
        <pc:cxnChg chg="add mod">
          <ac:chgData name="Sudvarg, Marion" userId="2bb9b31b-5f3c-4f72-8e1f-41eb276ee9c6" providerId="ADAL" clId="{1B690791-8F1C-42B3-B3E5-3F5D5FC7C24D}" dt="2025-10-17T06:15:21.035" v="517" actId="1035"/>
          <ac:cxnSpMkLst>
            <pc:docMk/>
            <pc:sldMk cId="3183138982" sldId="266"/>
            <ac:cxnSpMk id="14" creationId="{DC3054BA-4E7B-B8EF-979B-25F8F71A983A}"/>
          </ac:cxnSpMkLst>
        </pc:cxnChg>
        <pc:cxnChg chg="add mod">
          <ac:chgData name="Sudvarg, Marion" userId="2bb9b31b-5f3c-4f72-8e1f-41eb276ee9c6" providerId="ADAL" clId="{1B690791-8F1C-42B3-B3E5-3F5D5FC7C24D}" dt="2025-10-17T06:15:21.035" v="517" actId="1035"/>
          <ac:cxnSpMkLst>
            <pc:docMk/>
            <pc:sldMk cId="3183138982" sldId="266"/>
            <ac:cxnSpMk id="16" creationId="{27E105FE-3933-8465-C58E-93979AF9EE96}"/>
          </ac:cxnSpMkLst>
        </pc:cxnChg>
        <pc:cxnChg chg="add mod">
          <ac:chgData name="Sudvarg, Marion" userId="2bb9b31b-5f3c-4f72-8e1f-41eb276ee9c6" providerId="ADAL" clId="{1B690791-8F1C-42B3-B3E5-3F5D5FC7C24D}" dt="2025-10-17T06:15:21.035" v="517" actId="1035"/>
          <ac:cxnSpMkLst>
            <pc:docMk/>
            <pc:sldMk cId="3183138982" sldId="266"/>
            <ac:cxnSpMk id="19" creationId="{B2017C1E-4157-D4D0-CDE9-18F60ABE478D}"/>
          </ac:cxnSpMkLst>
        </pc:cxnChg>
        <pc:cxnChg chg="add mod">
          <ac:chgData name="Sudvarg, Marion" userId="2bb9b31b-5f3c-4f72-8e1f-41eb276ee9c6" providerId="ADAL" clId="{1B690791-8F1C-42B3-B3E5-3F5D5FC7C24D}" dt="2025-10-17T06:15:21.035" v="517" actId="1035"/>
          <ac:cxnSpMkLst>
            <pc:docMk/>
            <pc:sldMk cId="3183138982" sldId="266"/>
            <ac:cxnSpMk id="20" creationId="{F0F5E713-EC1C-947C-756C-B1853711B974}"/>
          </ac:cxnSpMkLst>
        </pc:cxnChg>
        <pc:cxnChg chg="add mod">
          <ac:chgData name="Sudvarg, Marion" userId="2bb9b31b-5f3c-4f72-8e1f-41eb276ee9c6" providerId="ADAL" clId="{1B690791-8F1C-42B3-B3E5-3F5D5FC7C24D}" dt="2025-10-17T06:00:49.584" v="395" actId="14100"/>
          <ac:cxnSpMkLst>
            <pc:docMk/>
            <pc:sldMk cId="3183138982" sldId="266"/>
            <ac:cxnSpMk id="21" creationId="{677A69E4-2E6C-4B9C-DC4F-93B7C0A16DB3}"/>
          </ac:cxnSpMkLst>
        </pc:cxnChg>
        <pc:cxnChg chg="add mod">
          <ac:chgData name="Sudvarg, Marion" userId="2bb9b31b-5f3c-4f72-8e1f-41eb276ee9c6" providerId="ADAL" clId="{1B690791-8F1C-42B3-B3E5-3F5D5FC7C24D}" dt="2025-10-17T06:15:21.035" v="517" actId="1035"/>
          <ac:cxnSpMkLst>
            <pc:docMk/>
            <pc:sldMk cId="3183138982" sldId="266"/>
            <ac:cxnSpMk id="23" creationId="{33C6E6BB-2FE2-43F9-345A-2DA8E100354B}"/>
          </ac:cxnSpMkLst>
        </pc:cxnChg>
        <pc:cxnChg chg="add mod">
          <ac:chgData name="Sudvarg, Marion" userId="2bb9b31b-5f3c-4f72-8e1f-41eb276ee9c6" providerId="ADAL" clId="{1B690791-8F1C-42B3-B3E5-3F5D5FC7C24D}" dt="2025-10-17T06:00:30.186" v="387" actId="14100"/>
          <ac:cxnSpMkLst>
            <pc:docMk/>
            <pc:sldMk cId="3183138982" sldId="266"/>
            <ac:cxnSpMk id="27" creationId="{4F5C4345-05E3-B646-137C-8EA3DDF7479A}"/>
          </ac:cxnSpMkLst>
        </pc:cxnChg>
        <pc:cxnChg chg="add mod">
          <ac:chgData name="Sudvarg, Marion" userId="2bb9b31b-5f3c-4f72-8e1f-41eb276ee9c6" providerId="ADAL" clId="{1B690791-8F1C-42B3-B3E5-3F5D5FC7C24D}" dt="2025-10-17T06:00:38.155" v="390" actId="14100"/>
          <ac:cxnSpMkLst>
            <pc:docMk/>
            <pc:sldMk cId="3183138982" sldId="266"/>
            <ac:cxnSpMk id="29" creationId="{BFEA8E3F-C638-758A-8956-FA89336A0E99}"/>
          </ac:cxnSpMkLst>
        </pc:cxnChg>
        <pc:cxnChg chg="add mod">
          <ac:chgData name="Sudvarg, Marion" userId="2bb9b31b-5f3c-4f72-8e1f-41eb276ee9c6" providerId="ADAL" clId="{1B690791-8F1C-42B3-B3E5-3F5D5FC7C24D}" dt="2025-10-17T06:00:51.857" v="396" actId="14100"/>
          <ac:cxnSpMkLst>
            <pc:docMk/>
            <pc:sldMk cId="3183138982" sldId="266"/>
            <ac:cxnSpMk id="31" creationId="{15DC9096-DE58-1AEC-31A8-691739C8C732}"/>
          </ac:cxnSpMkLst>
        </pc:cxnChg>
        <pc:cxnChg chg="add mod">
          <ac:chgData name="Sudvarg, Marion" userId="2bb9b31b-5f3c-4f72-8e1f-41eb276ee9c6" providerId="ADAL" clId="{1B690791-8F1C-42B3-B3E5-3F5D5FC7C24D}" dt="2025-10-17T06:15:21.035" v="517" actId="1035"/>
          <ac:cxnSpMkLst>
            <pc:docMk/>
            <pc:sldMk cId="3183138982" sldId="266"/>
            <ac:cxnSpMk id="37" creationId="{357BAFF2-F619-D63E-A804-A1077A656C51}"/>
          </ac:cxnSpMkLst>
        </pc:cxnChg>
        <pc:cxnChg chg="add mod">
          <ac:chgData name="Sudvarg, Marion" userId="2bb9b31b-5f3c-4f72-8e1f-41eb276ee9c6" providerId="ADAL" clId="{1B690791-8F1C-42B3-B3E5-3F5D5FC7C24D}" dt="2025-10-17T06:02:36.003" v="408" actId="14100"/>
          <ac:cxnSpMkLst>
            <pc:docMk/>
            <pc:sldMk cId="3183138982" sldId="266"/>
            <ac:cxnSpMk id="41" creationId="{DE85DCDD-4E67-5DF0-1A80-1EE8BF15AA9D}"/>
          </ac:cxnSpMkLst>
        </pc:cxnChg>
        <pc:cxnChg chg="add mod">
          <ac:chgData name="Sudvarg, Marion" userId="2bb9b31b-5f3c-4f72-8e1f-41eb276ee9c6" providerId="ADAL" clId="{1B690791-8F1C-42B3-B3E5-3F5D5FC7C24D}" dt="2025-10-17T06:15:21.035" v="517" actId="1035"/>
          <ac:cxnSpMkLst>
            <pc:docMk/>
            <pc:sldMk cId="3183138982" sldId="266"/>
            <ac:cxnSpMk id="43" creationId="{940D38E9-F1C2-2053-10FA-D3E6B87E0C85}"/>
          </ac:cxnSpMkLst>
        </pc:cxnChg>
        <pc:cxnChg chg="add mod">
          <ac:chgData name="Sudvarg, Marion" userId="2bb9b31b-5f3c-4f72-8e1f-41eb276ee9c6" providerId="ADAL" clId="{1B690791-8F1C-42B3-B3E5-3F5D5FC7C24D}" dt="2025-10-17T06:15:21.035" v="517" actId="1035"/>
          <ac:cxnSpMkLst>
            <pc:docMk/>
            <pc:sldMk cId="3183138982" sldId="266"/>
            <ac:cxnSpMk id="46" creationId="{67785D15-0D44-9330-A153-EF5B46B75DFF}"/>
          </ac:cxnSpMkLst>
        </pc:cxnChg>
        <pc:cxnChg chg="add mod">
          <ac:chgData name="Sudvarg, Marion" userId="2bb9b31b-5f3c-4f72-8e1f-41eb276ee9c6" providerId="ADAL" clId="{1B690791-8F1C-42B3-B3E5-3F5D5FC7C24D}" dt="2025-10-17T06:02:50.097" v="414"/>
          <ac:cxnSpMkLst>
            <pc:docMk/>
            <pc:sldMk cId="3183138982" sldId="266"/>
            <ac:cxnSpMk id="47" creationId="{E9798520-B0DC-4DA9-4B4D-8F1F71D41527}"/>
          </ac:cxnSpMkLst>
        </pc:cxnChg>
        <pc:cxnChg chg="add mod">
          <ac:chgData name="Sudvarg, Marion" userId="2bb9b31b-5f3c-4f72-8e1f-41eb276ee9c6" providerId="ADAL" clId="{1B690791-8F1C-42B3-B3E5-3F5D5FC7C24D}" dt="2025-10-17T06:15:21.035" v="517" actId="1035"/>
          <ac:cxnSpMkLst>
            <pc:docMk/>
            <pc:sldMk cId="3183138982" sldId="266"/>
            <ac:cxnSpMk id="48" creationId="{A70E30FD-EEDB-D68C-4E77-08E0D33C32E2}"/>
          </ac:cxnSpMkLst>
        </pc:cxnChg>
      </pc:sldChg>
      <pc:sldChg chg="add">
        <pc:chgData name="Sudvarg, Marion" userId="2bb9b31b-5f3c-4f72-8e1f-41eb276ee9c6" providerId="ADAL" clId="{1B690791-8F1C-42B3-B3E5-3F5D5FC7C24D}" dt="2025-10-17T05:22:02.807" v="185" actId="2890"/>
        <pc:sldMkLst>
          <pc:docMk/>
          <pc:sldMk cId="1227258185" sldId="282"/>
        </pc:sldMkLst>
      </pc:sldChg>
      <pc:sldChg chg="new del">
        <pc:chgData name="Sudvarg, Marion" userId="2bb9b31b-5f3c-4f72-8e1f-41eb276ee9c6" providerId="ADAL" clId="{1B690791-8F1C-42B3-B3E5-3F5D5FC7C24D}" dt="2025-10-17T05:21:43.615" v="184" actId="47"/>
        <pc:sldMkLst>
          <pc:docMk/>
          <pc:sldMk cId="3256989776" sldId="282"/>
        </pc:sldMkLst>
      </pc:sldChg>
      <pc:sldChg chg="addSp delSp modSp add mod ord setBg modAnim">
        <pc:chgData name="Sudvarg, Marion" userId="2bb9b31b-5f3c-4f72-8e1f-41eb276ee9c6" providerId="ADAL" clId="{1B690791-8F1C-42B3-B3E5-3F5D5FC7C24D}" dt="2025-10-17T05:38:39.060" v="332"/>
        <pc:sldMkLst>
          <pc:docMk/>
          <pc:sldMk cId="2408348162" sldId="283"/>
        </pc:sldMkLst>
        <pc:spChg chg="del">
          <ac:chgData name="Sudvarg, Marion" userId="2bb9b31b-5f3c-4f72-8e1f-41eb276ee9c6" providerId="ADAL" clId="{1B690791-8F1C-42B3-B3E5-3F5D5FC7C24D}" dt="2025-10-17T05:22:45.208" v="198" actId="478"/>
          <ac:spMkLst>
            <pc:docMk/>
            <pc:sldMk cId="2408348162" sldId="283"/>
            <ac:spMk id="2" creationId="{BA788398-FA42-4C77-1B14-73078BA7FE40}"/>
          </ac:spMkLst>
        </pc:spChg>
        <pc:spChg chg="add mod">
          <ac:chgData name="Sudvarg, Marion" userId="2bb9b31b-5f3c-4f72-8e1f-41eb276ee9c6" providerId="ADAL" clId="{1B690791-8F1C-42B3-B3E5-3F5D5FC7C24D}" dt="2025-10-17T05:34:26.130" v="237" actId="1076"/>
          <ac:spMkLst>
            <pc:docMk/>
            <pc:sldMk cId="2408348162" sldId="283"/>
            <ac:spMk id="6" creationId="{95617629-97EE-A61F-3113-101A3E384E3A}"/>
          </ac:spMkLst>
        </pc:spChg>
        <pc:spChg chg="add mod">
          <ac:chgData name="Sudvarg, Marion" userId="2bb9b31b-5f3c-4f72-8e1f-41eb276ee9c6" providerId="ADAL" clId="{1B690791-8F1C-42B3-B3E5-3F5D5FC7C24D}" dt="2025-10-17T05:34:50.367" v="291" actId="1076"/>
          <ac:spMkLst>
            <pc:docMk/>
            <pc:sldMk cId="2408348162" sldId="283"/>
            <ac:spMk id="7" creationId="{8F3AB651-F90B-0A69-E798-5DD0A721C53C}"/>
          </ac:spMkLst>
        </pc:spChg>
        <pc:picChg chg="add mod">
          <ac:chgData name="Sudvarg, Marion" userId="2bb9b31b-5f3c-4f72-8e1f-41eb276ee9c6" providerId="ADAL" clId="{1B690791-8F1C-42B3-B3E5-3F5D5FC7C24D}" dt="2025-10-17T05:34:52.524" v="292" actId="1076"/>
          <ac:picMkLst>
            <pc:docMk/>
            <pc:sldMk cId="2408348162" sldId="283"/>
            <ac:picMk id="4" creationId="{E1A34179-8222-C60A-ABCC-DA74BC602576}"/>
          </ac:picMkLst>
        </pc:picChg>
        <pc:picChg chg="add mod">
          <ac:chgData name="Sudvarg, Marion" userId="2bb9b31b-5f3c-4f72-8e1f-41eb276ee9c6" providerId="ADAL" clId="{1B690791-8F1C-42B3-B3E5-3F5D5FC7C24D}" dt="2025-10-17T05:34:57.450" v="293" actId="1076"/>
          <ac:picMkLst>
            <pc:docMk/>
            <pc:sldMk cId="2408348162" sldId="283"/>
            <ac:picMk id="5" creationId="{19A837CC-67A5-B45A-8B5F-B307206E0491}"/>
          </ac:picMkLst>
        </pc:picChg>
        <pc:picChg chg="add mod modCrop">
          <ac:chgData name="Sudvarg, Marion" userId="2bb9b31b-5f3c-4f72-8e1f-41eb276ee9c6" providerId="ADAL" clId="{1B690791-8F1C-42B3-B3E5-3F5D5FC7C24D}" dt="2025-10-17T05:36:48.830" v="318" actId="1076"/>
          <ac:picMkLst>
            <pc:docMk/>
            <pc:sldMk cId="2408348162" sldId="283"/>
            <ac:picMk id="9" creationId="{8D1C00B4-088C-EA83-B97F-5D6CE31E1BD2}"/>
          </ac:picMkLst>
        </pc:picChg>
        <pc:picChg chg="add mod">
          <ac:chgData name="Sudvarg, Marion" userId="2bb9b31b-5f3c-4f72-8e1f-41eb276ee9c6" providerId="ADAL" clId="{1B690791-8F1C-42B3-B3E5-3F5D5FC7C24D}" dt="2025-10-17T05:37:33.314" v="324"/>
          <ac:picMkLst>
            <pc:docMk/>
            <pc:sldMk cId="2408348162" sldId="283"/>
            <ac:picMk id="11" creationId="{61EF88A5-8921-170C-E912-20E99B70EC6D}"/>
          </ac:picMkLst>
        </pc:picChg>
        <pc:picChg chg="add mod">
          <ac:chgData name="Sudvarg, Marion" userId="2bb9b31b-5f3c-4f72-8e1f-41eb276ee9c6" providerId="ADAL" clId="{1B690791-8F1C-42B3-B3E5-3F5D5FC7C24D}" dt="2025-10-17T05:38:11.361" v="331" actId="1076"/>
          <ac:picMkLst>
            <pc:docMk/>
            <pc:sldMk cId="2408348162" sldId="283"/>
            <ac:picMk id="13" creationId="{8EC14713-EA80-BABF-4EB5-497B07752D16}"/>
          </ac:picMkLst>
        </pc:picChg>
      </pc:sldChg>
      <pc:sldChg chg="addSp delSp modSp add mod delAnim modAnim">
        <pc:chgData name="Sudvarg, Marion" userId="2bb9b31b-5f3c-4f72-8e1f-41eb276ee9c6" providerId="ADAL" clId="{1B690791-8F1C-42B3-B3E5-3F5D5FC7C24D}" dt="2025-10-17T06:15:15.284" v="509" actId="1035"/>
        <pc:sldMkLst>
          <pc:docMk/>
          <pc:sldMk cId="3807725552" sldId="284"/>
        </pc:sldMkLst>
        <pc:picChg chg="mod">
          <ac:chgData name="Sudvarg, Marion" userId="2bb9b31b-5f3c-4f72-8e1f-41eb276ee9c6" providerId="ADAL" clId="{1B690791-8F1C-42B3-B3E5-3F5D5FC7C24D}" dt="2025-10-17T06:15:15.284" v="509" actId="1035"/>
          <ac:picMkLst>
            <pc:docMk/>
            <pc:sldMk cId="3807725552" sldId="284"/>
            <ac:picMk id="8" creationId="{A94E798A-2C22-491E-356F-89E0D2A63541}"/>
          </ac:picMkLst>
        </pc:picChg>
        <pc:cxnChg chg="add mod">
          <ac:chgData name="Sudvarg, Marion" userId="2bb9b31b-5f3c-4f72-8e1f-41eb276ee9c6" providerId="ADAL" clId="{1B690791-8F1C-42B3-B3E5-3F5D5FC7C24D}" dt="2025-10-17T06:05:38.240" v="441" actId="1076"/>
          <ac:cxnSpMkLst>
            <pc:docMk/>
            <pc:sldMk cId="3807725552" sldId="284"/>
            <ac:cxnSpMk id="2" creationId="{D8A3F1FA-F333-ED87-656C-3DE9B1C8D1EC}"/>
          </ac:cxnSpMkLst>
        </pc:cxnChg>
        <pc:cxnChg chg="add mod">
          <ac:chgData name="Sudvarg, Marion" userId="2bb9b31b-5f3c-4f72-8e1f-41eb276ee9c6" providerId="ADAL" clId="{1B690791-8F1C-42B3-B3E5-3F5D5FC7C24D}" dt="2025-10-17T06:05:38.240" v="441" actId="1076"/>
          <ac:cxnSpMkLst>
            <pc:docMk/>
            <pc:sldMk cId="3807725552" sldId="284"/>
            <ac:cxnSpMk id="3" creationId="{15D279A5-B7EB-2B29-826A-7A373B956E0A}"/>
          </ac:cxnSpMkLst>
        </pc:cxnChg>
        <pc:cxnChg chg="add mod">
          <ac:chgData name="Sudvarg, Marion" userId="2bb9b31b-5f3c-4f72-8e1f-41eb276ee9c6" providerId="ADAL" clId="{1B690791-8F1C-42B3-B3E5-3F5D5FC7C24D}" dt="2025-10-17T06:05:38.240" v="441" actId="1076"/>
          <ac:cxnSpMkLst>
            <pc:docMk/>
            <pc:sldMk cId="3807725552" sldId="284"/>
            <ac:cxnSpMk id="4" creationId="{14164AE7-F535-D209-1E4E-C86ED4046362}"/>
          </ac:cxnSpMkLst>
        </pc:cxnChg>
        <pc:cxnChg chg="add mod">
          <ac:chgData name="Sudvarg, Marion" userId="2bb9b31b-5f3c-4f72-8e1f-41eb276ee9c6" providerId="ADAL" clId="{1B690791-8F1C-42B3-B3E5-3F5D5FC7C24D}" dt="2025-10-17T06:05:38.240" v="441" actId="1076"/>
          <ac:cxnSpMkLst>
            <pc:docMk/>
            <pc:sldMk cId="3807725552" sldId="284"/>
            <ac:cxnSpMk id="5" creationId="{0DE93C20-00CA-B5CD-2CC1-E28D2E9E9F98}"/>
          </ac:cxnSpMkLst>
        </pc:cxnChg>
        <pc:cxnChg chg="mod">
          <ac:chgData name="Sudvarg, Marion" userId="2bb9b31b-5f3c-4f72-8e1f-41eb276ee9c6" providerId="ADAL" clId="{1B690791-8F1C-42B3-B3E5-3F5D5FC7C24D}" dt="2025-10-17T06:06:00.523" v="447" actId="14100"/>
          <ac:cxnSpMkLst>
            <pc:docMk/>
            <pc:sldMk cId="3807725552" sldId="284"/>
            <ac:cxnSpMk id="11" creationId="{9766CB77-8363-A895-03B9-FAE368602903}"/>
          </ac:cxnSpMkLst>
        </pc:cxnChg>
        <pc:cxnChg chg="add mod">
          <ac:chgData name="Sudvarg, Marion" userId="2bb9b31b-5f3c-4f72-8e1f-41eb276ee9c6" providerId="ADAL" clId="{1B690791-8F1C-42B3-B3E5-3F5D5FC7C24D}" dt="2025-10-17T06:07:44.059" v="460" actId="14100"/>
          <ac:cxnSpMkLst>
            <pc:docMk/>
            <pc:sldMk cId="3807725552" sldId="284"/>
            <ac:cxnSpMk id="12" creationId="{005BC682-55A1-0950-0BD0-1A7F4EAA4C9C}"/>
          </ac:cxnSpMkLst>
        </pc:cxnChg>
        <pc:cxnChg chg="add mod">
          <ac:chgData name="Sudvarg, Marion" userId="2bb9b31b-5f3c-4f72-8e1f-41eb276ee9c6" providerId="ADAL" clId="{1B690791-8F1C-42B3-B3E5-3F5D5FC7C24D}" dt="2025-10-17T06:15:15.284" v="509" actId="1035"/>
          <ac:cxnSpMkLst>
            <pc:docMk/>
            <pc:sldMk cId="3807725552" sldId="284"/>
            <ac:cxnSpMk id="13" creationId="{6FAEB362-2DA9-4A00-3AE3-C300BEE67CA7}"/>
          </ac:cxnSpMkLst>
        </pc:cxnChg>
        <pc:cxnChg chg="mod">
          <ac:chgData name="Sudvarg, Marion" userId="2bb9b31b-5f3c-4f72-8e1f-41eb276ee9c6" providerId="ADAL" clId="{1B690791-8F1C-42B3-B3E5-3F5D5FC7C24D}" dt="2025-10-17T06:15:15.284" v="509" actId="1035"/>
          <ac:cxnSpMkLst>
            <pc:docMk/>
            <pc:sldMk cId="3807725552" sldId="284"/>
            <ac:cxnSpMk id="14" creationId="{5FA749A2-68CA-B62E-BCAD-0956EBFB576A}"/>
          </ac:cxnSpMkLst>
        </pc:cxnChg>
        <pc:cxnChg chg="add mod">
          <ac:chgData name="Sudvarg, Marion" userId="2bb9b31b-5f3c-4f72-8e1f-41eb276ee9c6" providerId="ADAL" clId="{1B690791-8F1C-42B3-B3E5-3F5D5FC7C24D}" dt="2025-10-17T06:07:23.765" v="454" actId="14100"/>
          <ac:cxnSpMkLst>
            <pc:docMk/>
            <pc:sldMk cId="3807725552" sldId="284"/>
            <ac:cxnSpMk id="15" creationId="{36AD1BE5-CBA8-9080-A453-BB232D94DB95}"/>
          </ac:cxnSpMkLst>
        </pc:cxnChg>
        <pc:cxnChg chg="mod">
          <ac:chgData name="Sudvarg, Marion" userId="2bb9b31b-5f3c-4f72-8e1f-41eb276ee9c6" providerId="ADAL" clId="{1B690791-8F1C-42B3-B3E5-3F5D5FC7C24D}" dt="2025-10-17T06:15:15.284" v="509" actId="1035"/>
          <ac:cxnSpMkLst>
            <pc:docMk/>
            <pc:sldMk cId="3807725552" sldId="284"/>
            <ac:cxnSpMk id="16" creationId="{BDEA97C6-F913-656A-0C15-C8D7D0935FF2}"/>
          </ac:cxnSpMkLst>
        </pc:cxnChg>
        <pc:cxnChg chg="add mod">
          <ac:chgData name="Sudvarg, Marion" userId="2bb9b31b-5f3c-4f72-8e1f-41eb276ee9c6" providerId="ADAL" clId="{1B690791-8F1C-42B3-B3E5-3F5D5FC7C24D}" dt="2025-10-17T06:07:18.602" v="452" actId="14100"/>
          <ac:cxnSpMkLst>
            <pc:docMk/>
            <pc:sldMk cId="3807725552" sldId="284"/>
            <ac:cxnSpMk id="17" creationId="{E8913CF9-56DD-3BB3-9B63-98C407EF3ABE}"/>
          </ac:cxnSpMkLst>
        </pc:cxnChg>
        <pc:cxnChg chg="mod">
          <ac:chgData name="Sudvarg, Marion" userId="2bb9b31b-5f3c-4f72-8e1f-41eb276ee9c6" providerId="ADAL" clId="{1B690791-8F1C-42B3-B3E5-3F5D5FC7C24D}" dt="2025-10-17T06:15:15.284" v="509" actId="1035"/>
          <ac:cxnSpMkLst>
            <pc:docMk/>
            <pc:sldMk cId="3807725552" sldId="284"/>
            <ac:cxnSpMk id="19" creationId="{C0AFD2A8-556A-3F11-0F21-B169E53E7F38}"/>
          </ac:cxnSpMkLst>
        </pc:cxnChg>
        <pc:cxnChg chg="del">
          <ac:chgData name="Sudvarg, Marion" userId="2bb9b31b-5f3c-4f72-8e1f-41eb276ee9c6" providerId="ADAL" clId="{1B690791-8F1C-42B3-B3E5-3F5D5FC7C24D}" dt="2025-10-17T06:05:08.794" v="435" actId="478"/>
          <ac:cxnSpMkLst>
            <pc:docMk/>
            <pc:sldMk cId="3807725552" sldId="284"/>
            <ac:cxnSpMk id="20" creationId="{DAC433B3-3B0E-15F1-AC2D-4A392A1F4553}"/>
          </ac:cxnSpMkLst>
        </pc:cxnChg>
        <pc:cxnChg chg="del">
          <ac:chgData name="Sudvarg, Marion" userId="2bb9b31b-5f3c-4f72-8e1f-41eb276ee9c6" providerId="ADAL" clId="{1B690791-8F1C-42B3-B3E5-3F5D5FC7C24D}" dt="2025-10-17T06:05:07.434" v="433" actId="478"/>
          <ac:cxnSpMkLst>
            <pc:docMk/>
            <pc:sldMk cId="3807725552" sldId="284"/>
            <ac:cxnSpMk id="21" creationId="{E15814B3-5FC9-C397-71F3-3DE4954943D0}"/>
          </ac:cxnSpMkLst>
        </pc:cxnChg>
        <pc:cxnChg chg="del">
          <ac:chgData name="Sudvarg, Marion" userId="2bb9b31b-5f3c-4f72-8e1f-41eb276ee9c6" providerId="ADAL" clId="{1B690791-8F1C-42B3-B3E5-3F5D5FC7C24D}" dt="2025-10-17T06:05:09.603" v="436" actId="478"/>
          <ac:cxnSpMkLst>
            <pc:docMk/>
            <pc:sldMk cId="3807725552" sldId="284"/>
            <ac:cxnSpMk id="23" creationId="{34ED9D5B-FBCF-9248-5C15-7BFE485A2E2C}"/>
          </ac:cxnSpMkLst>
        </pc:cxnChg>
        <pc:cxnChg chg="add mod">
          <ac:chgData name="Sudvarg, Marion" userId="2bb9b31b-5f3c-4f72-8e1f-41eb276ee9c6" providerId="ADAL" clId="{1B690791-8F1C-42B3-B3E5-3F5D5FC7C24D}" dt="2025-10-17T06:07:37.753" v="459" actId="14100"/>
          <ac:cxnSpMkLst>
            <pc:docMk/>
            <pc:sldMk cId="3807725552" sldId="284"/>
            <ac:cxnSpMk id="25" creationId="{054C6F75-DA49-7947-3726-A3E4A789BF48}"/>
          </ac:cxnSpMkLst>
        </pc:cxnChg>
        <pc:cxnChg chg="del">
          <ac:chgData name="Sudvarg, Marion" userId="2bb9b31b-5f3c-4f72-8e1f-41eb276ee9c6" providerId="ADAL" clId="{1B690791-8F1C-42B3-B3E5-3F5D5FC7C24D}" dt="2025-10-17T06:05:04.995" v="430" actId="478"/>
          <ac:cxnSpMkLst>
            <pc:docMk/>
            <pc:sldMk cId="3807725552" sldId="284"/>
            <ac:cxnSpMk id="27" creationId="{7ACC964F-6965-3ADF-5258-117185034C0A}"/>
          </ac:cxnSpMkLst>
        </pc:cxnChg>
        <pc:cxnChg chg="del">
          <ac:chgData name="Sudvarg, Marion" userId="2bb9b31b-5f3c-4f72-8e1f-41eb276ee9c6" providerId="ADAL" clId="{1B690791-8F1C-42B3-B3E5-3F5D5FC7C24D}" dt="2025-10-17T06:05:06.670" v="432" actId="478"/>
          <ac:cxnSpMkLst>
            <pc:docMk/>
            <pc:sldMk cId="3807725552" sldId="284"/>
            <ac:cxnSpMk id="29" creationId="{7C50290A-BE90-0953-CCE6-4A63AEF704A2}"/>
          </ac:cxnSpMkLst>
        </pc:cxnChg>
        <pc:cxnChg chg="del">
          <ac:chgData name="Sudvarg, Marion" userId="2bb9b31b-5f3c-4f72-8e1f-41eb276ee9c6" providerId="ADAL" clId="{1B690791-8F1C-42B3-B3E5-3F5D5FC7C24D}" dt="2025-10-17T06:05:05.968" v="431" actId="478"/>
          <ac:cxnSpMkLst>
            <pc:docMk/>
            <pc:sldMk cId="3807725552" sldId="284"/>
            <ac:cxnSpMk id="31" creationId="{0045248D-A327-3726-617A-5788E1B71D3A}"/>
          </ac:cxnSpMkLst>
        </pc:cxnChg>
        <pc:cxnChg chg="add mod">
          <ac:chgData name="Sudvarg, Marion" userId="2bb9b31b-5f3c-4f72-8e1f-41eb276ee9c6" providerId="ADAL" clId="{1B690791-8F1C-42B3-B3E5-3F5D5FC7C24D}" dt="2025-10-17T06:15:15.284" v="509" actId="1035"/>
          <ac:cxnSpMkLst>
            <pc:docMk/>
            <pc:sldMk cId="3807725552" sldId="284"/>
            <ac:cxnSpMk id="32" creationId="{1ED59D31-4484-030F-B6FD-8FD9C34D661D}"/>
          </ac:cxnSpMkLst>
        </pc:cxnChg>
        <pc:cxnChg chg="add mod">
          <ac:chgData name="Sudvarg, Marion" userId="2bb9b31b-5f3c-4f72-8e1f-41eb276ee9c6" providerId="ADAL" clId="{1B690791-8F1C-42B3-B3E5-3F5D5FC7C24D}" dt="2025-10-17T06:08:07.120" v="464" actId="14100"/>
          <ac:cxnSpMkLst>
            <pc:docMk/>
            <pc:sldMk cId="3807725552" sldId="284"/>
            <ac:cxnSpMk id="33" creationId="{681FB365-BEA6-C8D6-5F27-356EA9E8852E}"/>
          </ac:cxnSpMkLst>
        </pc:cxnChg>
        <pc:cxnChg chg="add mod">
          <ac:chgData name="Sudvarg, Marion" userId="2bb9b31b-5f3c-4f72-8e1f-41eb276ee9c6" providerId="ADAL" clId="{1B690791-8F1C-42B3-B3E5-3F5D5FC7C24D}" dt="2025-10-17T06:08:15.206" v="467" actId="14100"/>
          <ac:cxnSpMkLst>
            <pc:docMk/>
            <pc:sldMk cId="3807725552" sldId="284"/>
            <ac:cxnSpMk id="34" creationId="{3E2CEC56-A72D-CA4B-8D04-F7254B973D77}"/>
          </ac:cxnSpMkLst>
        </pc:cxnChg>
        <pc:cxnChg chg="add mod">
          <ac:chgData name="Sudvarg, Marion" userId="2bb9b31b-5f3c-4f72-8e1f-41eb276ee9c6" providerId="ADAL" clId="{1B690791-8F1C-42B3-B3E5-3F5D5FC7C24D}" dt="2025-10-17T06:15:15.284" v="509" actId="1035"/>
          <ac:cxnSpMkLst>
            <pc:docMk/>
            <pc:sldMk cId="3807725552" sldId="284"/>
            <ac:cxnSpMk id="35" creationId="{D27E8CCB-670E-A490-E133-0F0FD605BC7D}"/>
          </ac:cxnSpMkLst>
        </pc:cxnChg>
        <pc:cxnChg chg="del">
          <ac:chgData name="Sudvarg, Marion" userId="2bb9b31b-5f3c-4f72-8e1f-41eb276ee9c6" providerId="ADAL" clId="{1B690791-8F1C-42B3-B3E5-3F5D5FC7C24D}" dt="2025-10-17T06:05:08.093" v="434" actId="478"/>
          <ac:cxnSpMkLst>
            <pc:docMk/>
            <pc:sldMk cId="3807725552" sldId="284"/>
            <ac:cxnSpMk id="37" creationId="{7FA6EB26-E423-19DB-672F-B6645A782989}"/>
          </ac:cxnSpMkLst>
        </pc:cxnChg>
        <pc:cxnChg chg="del">
          <ac:chgData name="Sudvarg, Marion" userId="2bb9b31b-5f3c-4f72-8e1f-41eb276ee9c6" providerId="ADAL" clId="{1B690791-8F1C-42B3-B3E5-3F5D5FC7C24D}" dt="2025-10-17T06:05:01.889" v="426" actId="478"/>
          <ac:cxnSpMkLst>
            <pc:docMk/>
            <pc:sldMk cId="3807725552" sldId="284"/>
            <ac:cxnSpMk id="41" creationId="{296959ED-84BB-FA78-9CE3-50F84B8B3E62}"/>
          </ac:cxnSpMkLst>
        </pc:cxnChg>
        <pc:cxnChg chg="del">
          <ac:chgData name="Sudvarg, Marion" userId="2bb9b31b-5f3c-4f72-8e1f-41eb276ee9c6" providerId="ADAL" clId="{1B690791-8F1C-42B3-B3E5-3F5D5FC7C24D}" dt="2025-10-17T06:05:02.560" v="427" actId="478"/>
          <ac:cxnSpMkLst>
            <pc:docMk/>
            <pc:sldMk cId="3807725552" sldId="284"/>
            <ac:cxnSpMk id="43" creationId="{EF2EDC0E-D11C-6842-615B-A4B841E0E955}"/>
          </ac:cxnSpMkLst>
        </pc:cxnChg>
        <pc:cxnChg chg="add mod">
          <ac:chgData name="Sudvarg, Marion" userId="2bb9b31b-5f3c-4f72-8e1f-41eb276ee9c6" providerId="ADAL" clId="{1B690791-8F1C-42B3-B3E5-3F5D5FC7C24D}" dt="2025-10-17T06:08:32.188" v="473" actId="14100"/>
          <ac:cxnSpMkLst>
            <pc:docMk/>
            <pc:sldMk cId="3807725552" sldId="284"/>
            <ac:cxnSpMk id="44" creationId="{330622B3-DBB2-DAC8-939C-A96DA292DB8F}"/>
          </ac:cxnSpMkLst>
        </pc:cxnChg>
        <pc:cxnChg chg="del">
          <ac:chgData name="Sudvarg, Marion" userId="2bb9b31b-5f3c-4f72-8e1f-41eb276ee9c6" providerId="ADAL" clId="{1B690791-8F1C-42B3-B3E5-3F5D5FC7C24D}" dt="2025-10-17T06:05:03.563" v="428" actId="478"/>
          <ac:cxnSpMkLst>
            <pc:docMk/>
            <pc:sldMk cId="3807725552" sldId="284"/>
            <ac:cxnSpMk id="46" creationId="{7276DF72-A4A0-8E8E-A8E7-512C0586029E}"/>
          </ac:cxnSpMkLst>
        </pc:cxnChg>
        <pc:cxnChg chg="del">
          <ac:chgData name="Sudvarg, Marion" userId="2bb9b31b-5f3c-4f72-8e1f-41eb276ee9c6" providerId="ADAL" clId="{1B690791-8F1C-42B3-B3E5-3F5D5FC7C24D}" dt="2025-10-17T06:05:04.325" v="429" actId="478"/>
          <ac:cxnSpMkLst>
            <pc:docMk/>
            <pc:sldMk cId="3807725552" sldId="284"/>
            <ac:cxnSpMk id="48" creationId="{53DCC734-4C2A-A96C-B5E7-A807EC69EB56}"/>
          </ac:cxnSpMkLst>
        </pc:cxnChg>
        <pc:cxnChg chg="add mod">
          <ac:chgData name="Sudvarg, Marion" userId="2bb9b31b-5f3c-4f72-8e1f-41eb276ee9c6" providerId="ADAL" clId="{1B690791-8F1C-42B3-B3E5-3F5D5FC7C24D}" dt="2025-10-17T06:15:15.284" v="509" actId="1035"/>
          <ac:cxnSpMkLst>
            <pc:docMk/>
            <pc:sldMk cId="3807725552" sldId="284"/>
            <ac:cxnSpMk id="50" creationId="{FBBFDC23-A106-4BF6-2CD8-220FC73E890E}"/>
          </ac:cxnSpMkLst>
        </pc:cxnChg>
        <pc:cxnChg chg="add mod">
          <ac:chgData name="Sudvarg, Marion" userId="2bb9b31b-5f3c-4f72-8e1f-41eb276ee9c6" providerId="ADAL" clId="{1B690791-8F1C-42B3-B3E5-3F5D5FC7C24D}" dt="2025-10-17T06:13:53.661" v="495" actId="1076"/>
          <ac:cxnSpMkLst>
            <pc:docMk/>
            <pc:sldMk cId="3807725552" sldId="284"/>
            <ac:cxnSpMk id="51" creationId="{BB5C88D1-EB85-5E63-E42F-EED706BEDAC1}"/>
          </ac:cxnSpMkLst>
        </pc:cxnChg>
        <pc:cxnChg chg="add mod">
          <ac:chgData name="Sudvarg, Marion" userId="2bb9b31b-5f3c-4f72-8e1f-41eb276ee9c6" providerId="ADAL" clId="{1B690791-8F1C-42B3-B3E5-3F5D5FC7C24D}" dt="2025-10-17T06:14:06.833" v="498" actId="1076"/>
          <ac:cxnSpMkLst>
            <pc:docMk/>
            <pc:sldMk cId="3807725552" sldId="284"/>
            <ac:cxnSpMk id="52" creationId="{CDE01F8A-96C5-4D51-279D-577EA6CEC806}"/>
          </ac:cxnSpMkLst>
        </pc:cxnChg>
        <pc:cxnChg chg="add mod">
          <ac:chgData name="Sudvarg, Marion" userId="2bb9b31b-5f3c-4f72-8e1f-41eb276ee9c6" providerId="ADAL" clId="{1B690791-8F1C-42B3-B3E5-3F5D5FC7C24D}" dt="2025-10-17T06:15:15.284" v="509" actId="1035"/>
          <ac:cxnSpMkLst>
            <pc:docMk/>
            <pc:sldMk cId="3807725552" sldId="284"/>
            <ac:cxnSpMk id="53" creationId="{6AB44B8F-CA88-F2E4-AC15-6547103BBA95}"/>
          </ac:cxnSpMkLst>
        </pc:cxnChg>
        <pc:cxnChg chg="add mod">
          <ac:chgData name="Sudvarg, Marion" userId="2bb9b31b-5f3c-4f72-8e1f-41eb276ee9c6" providerId="ADAL" clId="{1B690791-8F1C-42B3-B3E5-3F5D5FC7C24D}" dt="2025-10-17T06:15:15.284" v="509" actId="1035"/>
          <ac:cxnSpMkLst>
            <pc:docMk/>
            <pc:sldMk cId="3807725552" sldId="284"/>
            <ac:cxnSpMk id="54" creationId="{025693D9-F748-44F4-081C-F91737D9F5D6}"/>
          </ac:cxnSpMkLst>
        </pc:cxnChg>
      </pc:sldChg>
      <pc:sldChg chg="addSp delSp modSp add mod modAnim">
        <pc:chgData name="Sudvarg, Marion" userId="2bb9b31b-5f3c-4f72-8e1f-41eb276ee9c6" providerId="ADAL" clId="{1B690791-8F1C-42B3-B3E5-3F5D5FC7C24D}" dt="2025-10-17T06:17:01.911" v="529" actId="1076"/>
        <pc:sldMkLst>
          <pc:docMk/>
          <pc:sldMk cId="826816365" sldId="285"/>
        </pc:sldMkLst>
        <pc:spChg chg="del">
          <ac:chgData name="Sudvarg, Marion" userId="2bb9b31b-5f3c-4f72-8e1f-41eb276ee9c6" providerId="ADAL" clId="{1B690791-8F1C-42B3-B3E5-3F5D5FC7C24D}" dt="2025-10-17T06:16:26.079" v="519" actId="478"/>
          <ac:spMkLst>
            <pc:docMk/>
            <pc:sldMk cId="826816365" sldId="285"/>
            <ac:spMk id="6" creationId="{74E32E21-64BA-7468-7561-DB1C89B462A1}"/>
          </ac:spMkLst>
        </pc:spChg>
        <pc:spChg chg="del">
          <ac:chgData name="Sudvarg, Marion" userId="2bb9b31b-5f3c-4f72-8e1f-41eb276ee9c6" providerId="ADAL" clId="{1B690791-8F1C-42B3-B3E5-3F5D5FC7C24D}" dt="2025-10-17T06:16:26.079" v="519" actId="478"/>
          <ac:spMkLst>
            <pc:docMk/>
            <pc:sldMk cId="826816365" sldId="285"/>
            <ac:spMk id="7" creationId="{39CE63B4-6362-D3CC-FF57-2D000371ED9A}"/>
          </ac:spMkLst>
        </pc:spChg>
        <pc:spChg chg="mod">
          <ac:chgData name="Sudvarg, Marion" userId="2bb9b31b-5f3c-4f72-8e1f-41eb276ee9c6" providerId="ADAL" clId="{1B690791-8F1C-42B3-B3E5-3F5D5FC7C24D}" dt="2025-10-17T06:16:26.321" v="520"/>
          <ac:spMkLst>
            <pc:docMk/>
            <pc:sldMk cId="826816365" sldId="285"/>
            <ac:spMk id="11" creationId="{F62C0A56-B4C3-F818-0A47-F81C2DD4BC50}"/>
          </ac:spMkLst>
        </pc:spChg>
        <pc:spChg chg="add mod">
          <ac:chgData name="Sudvarg, Marion" userId="2bb9b31b-5f3c-4f72-8e1f-41eb276ee9c6" providerId="ADAL" clId="{1B690791-8F1C-42B3-B3E5-3F5D5FC7C24D}" dt="2025-10-17T06:16:26.321" v="520"/>
          <ac:spMkLst>
            <pc:docMk/>
            <pc:sldMk cId="826816365" sldId="285"/>
            <ac:spMk id="12" creationId="{C09D8F5B-4D72-3E91-4116-E120E66DEE94}"/>
          </ac:spMkLst>
        </pc:spChg>
        <pc:spChg chg="add mod">
          <ac:chgData name="Sudvarg, Marion" userId="2bb9b31b-5f3c-4f72-8e1f-41eb276ee9c6" providerId="ADAL" clId="{1B690791-8F1C-42B3-B3E5-3F5D5FC7C24D}" dt="2025-10-17T06:16:26.321" v="520"/>
          <ac:spMkLst>
            <pc:docMk/>
            <pc:sldMk cId="826816365" sldId="285"/>
            <ac:spMk id="14" creationId="{C51DD8CB-CC01-689D-745F-F9936B6DFCAF}"/>
          </ac:spMkLst>
        </pc:spChg>
        <pc:spChg chg="mod">
          <ac:chgData name="Sudvarg, Marion" userId="2bb9b31b-5f3c-4f72-8e1f-41eb276ee9c6" providerId="ADAL" clId="{1B690791-8F1C-42B3-B3E5-3F5D5FC7C24D}" dt="2025-10-17T06:16:32.118" v="521"/>
          <ac:spMkLst>
            <pc:docMk/>
            <pc:sldMk cId="826816365" sldId="285"/>
            <ac:spMk id="19" creationId="{81EDCBCF-3CE8-F9AA-DB2D-38A38653A613}"/>
          </ac:spMkLst>
        </pc:spChg>
        <pc:spChg chg="add mod">
          <ac:chgData name="Sudvarg, Marion" userId="2bb9b31b-5f3c-4f72-8e1f-41eb276ee9c6" providerId="ADAL" clId="{1B690791-8F1C-42B3-B3E5-3F5D5FC7C24D}" dt="2025-10-17T06:16:36.127" v="522" actId="1076"/>
          <ac:spMkLst>
            <pc:docMk/>
            <pc:sldMk cId="826816365" sldId="285"/>
            <ac:spMk id="20" creationId="{A53C0E2B-3010-D4F1-F5BA-2B028447BE87}"/>
          </ac:spMkLst>
        </pc:spChg>
        <pc:spChg chg="add mod">
          <ac:chgData name="Sudvarg, Marion" userId="2bb9b31b-5f3c-4f72-8e1f-41eb276ee9c6" providerId="ADAL" clId="{1B690791-8F1C-42B3-B3E5-3F5D5FC7C24D}" dt="2025-10-17T06:17:01.911" v="529" actId="1076"/>
          <ac:spMkLst>
            <pc:docMk/>
            <pc:sldMk cId="826816365" sldId="285"/>
            <ac:spMk id="21" creationId="{F2888078-58DB-20A9-AC23-793C02678ADC}"/>
          </ac:spMkLst>
        </pc:spChg>
        <pc:grpChg chg="add mod">
          <ac:chgData name="Sudvarg, Marion" userId="2bb9b31b-5f3c-4f72-8e1f-41eb276ee9c6" providerId="ADAL" clId="{1B690791-8F1C-42B3-B3E5-3F5D5FC7C24D}" dt="2025-10-17T06:16:26.321" v="520"/>
          <ac:grpSpMkLst>
            <pc:docMk/>
            <pc:sldMk cId="826816365" sldId="285"/>
            <ac:grpSpMk id="2" creationId="{21BE3B7B-B5BC-13D3-E526-41C7F8854B42}"/>
          </ac:grpSpMkLst>
        </pc:grpChg>
        <pc:grpChg chg="mod">
          <ac:chgData name="Sudvarg, Marion" userId="2bb9b31b-5f3c-4f72-8e1f-41eb276ee9c6" providerId="ADAL" clId="{1B690791-8F1C-42B3-B3E5-3F5D5FC7C24D}" dt="2025-10-17T06:16:26.321" v="520"/>
          <ac:grpSpMkLst>
            <pc:docMk/>
            <pc:sldMk cId="826816365" sldId="285"/>
            <ac:grpSpMk id="8" creationId="{58CB451E-5C5E-1A92-C05A-B1A507995F0C}"/>
          </ac:grpSpMkLst>
        </pc:grpChg>
        <pc:grpChg chg="add mod">
          <ac:chgData name="Sudvarg, Marion" userId="2bb9b31b-5f3c-4f72-8e1f-41eb276ee9c6" providerId="ADAL" clId="{1B690791-8F1C-42B3-B3E5-3F5D5FC7C24D}" dt="2025-10-17T06:16:36.127" v="522" actId="1076"/>
          <ac:grpSpMkLst>
            <pc:docMk/>
            <pc:sldMk cId="826816365" sldId="285"/>
            <ac:grpSpMk id="15" creationId="{BCCEC8B4-0CBA-FFFE-DCD0-9F1F66FB6F1F}"/>
          </ac:grpSpMkLst>
        </pc:grpChg>
        <pc:grpChg chg="mod">
          <ac:chgData name="Sudvarg, Marion" userId="2bb9b31b-5f3c-4f72-8e1f-41eb276ee9c6" providerId="ADAL" clId="{1B690791-8F1C-42B3-B3E5-3F5D5FC7C24D}" dt="2025-10-17T06:16:32.118" v="521"/>
          <ac:grpSpMkLst>
            <pc:docMk/>
            <pc:sldMk cId="826816365" sldId="285"/>
            <ac:grpSpMk id="17" creationId="{0AC03B19-A3E7-C17E-356C-DE650EE23E53}"/>
          </ac:grpSpMkLst>
        </pc:grpChg>
        <pc:picChg chg="mod">
          <ac:chgData name="Sudvarg, Marion" userId="2bb9b31b-5f3c-4f72-8e1f-41eb276ee9c6" providerId="ADAL" clId="{1B690791-8F1C-42B3-B3E5-3F5D5FC7C24D}" dt="2025-10-17T06:16:26.321" v="520"/>
          <ac:picMkLst>
            <pc:docMk/>
            <pc:sldMk cId="826816365" sldId="285"/>
            <ac:picMk id="3" creationId="{FE0FD483-8ECD-BC0A-DFBA-8DBD6C585342}"/>
          </ac:picMkLst>
        </pc:picChg>
        <pc:picChg chg="del">
          <ac:chgData name="Sudvarg, Marion" userId="2bb9b31b-5f3c-4f72-8e1f-41eb276ee9c6" providerId="ADAL" clId="{1B690791-8F1C-42B3-B3E5-3F5D5FC7C24D}" dt="2025-10-17T06:16:26.079" v="519" actId="478"/>
          <ac:picMkLst>
            <pc:docMk/>
            <pc:sldMk cId="826816365" sldId="285"/>
            <ac:picMk id="4" creationId="{283663AA-5B50-F31C-ECEA-74A2C9E92866}"/>
          </ac:picMkLst>
        </pc:picChg>
        <pc:picChg chg="del">
          <ac:chgData name="Sudvarg, Marion" userId="2bb9b31b-5f3c-4f72-8e1f-41eb276ee9c6" providerId="ADAL" clId="{1B690791-8F1C-42B3-B3E5-3F5D5FC7C24D}" dt="2025-10-17T06:16:26.079" v="519" actId="478"/>
          <ac:picMkLst>
            <pc:docMk/>
            <pc:sldMk cId="826816365" sldId="285"/>
            <ac:picMk id="5" creationId="{B433C5E5-6F22-DFF4-5FF6-A40CB443EB40}"/>
          </ac:picMkLst>
        </pc:picChg>
        <pc:picChg chg="del">
          <ac:chgData name="Sudvarg, Marion" userId="2bb9b31b-5f3c-4f72-8e1f-41eb276ee9c6" providerId="ADAL" clId="{1B690791-8F1C-42B3-B3E5-3F5D5FC7C24D}" dt="2025-10-17T06:16:26.079" v="519" actId="478"/>
          <ac:picMkLst>
            <pc:docMk/>
            <pc:sldMk cId="826816365" sldId="285"/>
            <ac:picMk id="9" creationId="{0F493C82-BE21-67B3-934E-239BF9D996AF}"/>
          </ac:picMkLst>
        </pc:picChg>
        <pc:picChg chg="mod">
          <ac:chgData name="Sudvarg, Marion" userId="2bb9b31b-5f3c-4f72-8e1f-41eb276ee9c6" providerId="ADAL" clId="{1B690791-8F1C-42B3-B3E5-3F5D5FC7C24D}" dt="2025-10-17T06:16:26.321" v="520"/>
          <ac:picMkLst>
            <pc:docMk/>
            <pc:sldMk cId="826816365" sldId="285"/>
            <ac:picMk id="10" creationId="{8EEE6D3C-CA37-905E-B06A-19346D00EE92}"/>
          </ac:picMkLst>
        </pc:picChg>
        <pc:picChg chg="del">
          <ac:chgData name="Sudvarg, Marion" userId="2bb9b31b-5f3c-4f72-8e1f-41eb276ee9c6" providerId="ADAL" clId="{1B690791-8F1C-42B3-B3E5-3F5D5FC7C24D}" dt="2025-10-17T06:16:26.079" v="519" actId="478"/>
          <ac:picMkLst>
            <pc:docMk/>
            <pc:sldMk cId="826816365" sldId="285"/>
            <ac:picMk id="13" creationId="{8F7DBBC4-FB5E-B24A-548E-26795E211892}"/>
          </ac:picMkLst>
        </pc:picChg>
        <pc:picChg chg="mod">
          <ac:chgData name="Sudvarg, Marion" userId="2bb9b31b-5f3c-4f72-8e1f-41eb276ee9c6" providerId="ADAL" clId="{1B690791-8F1C-42B3-B3E5-3F5D5FC7C24D}" dt="2025-10-17T06:16:32.118" v="521"/>
          <ac:picMkLst>
            <pc:docMk/>
            <pc:sldMk cId="826816365" sldId="285"/>
            <ac:picMk id="16" creationId="{5F779785-9983-D4AA-110C-D7E51C15DDC1}"/>
          </ac:picMkLst>
        </pc:picChg>
        <pc:picChg chg="mod">
          <ac:chgData name="Sudvarg, Marion" userId="2bb9b31b-5f3c-4f72-8e1f-41eb276ee9c6" providerId="ADAL" clId="{1B690791-8F1C-42B3-B3E5-3F5D5FC7C24D}" dt="2025-10-17T06:16:32.118" v="521"/>
          <ac:picMkLst>
            <pc:docMk/>
            <pc:sldMk cId="826816365" sldId="285"/>
            <ac:picMk id="18" creationId="{A621B1D1-1524-DAF1-49D5-8D32433C56E2}"/>
          </ac:picMkLst>
        </pc:picChg>
      </pc:sldChg>
      <pc:sldChg chg="addSp delSp modSp add mod modTransition delAnim modAnim">
        <pc:chgData name="Sudvarg, Marion" userId="2bb9b31b-5f3c-4f72-8e1f-41eb276ee9c6" providerId="ADAL" clId="{1B690791-8F1C-42B3-B3E5-3F5D5FC7C24D}" dt="2025-10-17T06:27:10.154" v="649" actId="1076"/>
        <pc:sldMkLst>
          <pc:docMk/>
          <pc:sldMk cId="3220230065" sldId="286"/>
        </pc:sldMkLst>
        <pc:spChg chg="add del mod">
          <ac:chgData name="Sudvarg, Marion" userId="2bb9b31b-5f3c-4f72-8e1f-41eb276ee9c6" providerId="ADAL" clId="{1B690791-8F1C-42B3-B3E5-3F5D5FC7C24D}" dt="2025-10-17T06:24:09.039" v="617" actId="478"/>
          <ac:spMkLst>
            <pc:docMk/>
            <pc:sldMk cId="3220230065" sldId="286"/>
            <ac:spMk id="3" creationId="{D0AA2A41-73EC-823D-4DF8-CC7171B7B16A}"/>
          </ac:spMkLst>
        </pc:spChg>
        <pc:spChg chg="add mod">
          <ac:chgData name="Sudvarg, Marion" userId="2bb9b31b-5f3c-4f72-8e1f-41eb276ee9c6" providerId="ADAL" clId="{1B690791-8F1C-42B3-B3E5-3F5D5FC7C24D}" dt="2025-10-17T06:22:45.683" v="604" actId="1037"/>
          <ac:spMkLst>
            <pc:docMk/>
            <pc:sldMk cId="3220230065" sldId="286"/>
            <ac:spMk id="4" creationId="{03004672-DE89-2F39-70BE-CCFD04A91D17}"/>
          </ac:spMkLst>
        </pc:spChg>
        <pc:spChg chg="add mod">
          <ac:chgData name="Sudvarg, Marion" userId="2bb9b31b-5f3c-4f72-8e1f-41eb276ee9c6" providerId="ADAL" clId="{1B690791-8F1C-42B3-B3E5-3F5D5FC7C24D}" dt="2025-10-17T06:24:49.215" v="622" actId="208"/>
          <ac:spMkLst>
            <pc:docMk/>
            <pc:sldMk cId="3220230065" sldId="286"/>
            <ac:spMk id="5" creationId="{D86C4E8D-D541-0057-4273-B3C3B66FE565}"/>
          </ac:spMkLst>
        </pc:spChg>
        <pc:spChg chg="add mod">
          <ac:chgData name="Sudvarg, Marion" userId="2bb9b31b-5f3c-4f72-8e1f-41eb276ee9c6" providerId="ADAL" clId="{1B690791-8F1C-42B3-B3E5-3F5D5FC7C24D}" dt="2025-10-17T06:23:08.044" v="608" actId="13926"/>
          <ac:spMkLst>
            <pc:docMk/>
            <pc:sldMk cId="3220230065" sldId="286"/>
            <ac:spMk id="6" creationId="{AC4FB04C-7C30-9CE4-7BF0-9E2478748420}"/>
          </ac:spMkLst>
        </pc:spChg>
        <pc:spChg chg="add mod">
          <ac:chgData name="Sudvarg, Marion" userId="2bb9b31b-5f3c-4f72-8e1f-41eb276ee9c6" providerId="ADAL" clId="{1B690791-8F1C-42B3-B3E5-3F5D5FC7C24D}" dt="2025-10-17T06:24:49.215" v="622" actId="208"/>
          <ac:spMkLst>
            <pc:docMk/>
            <pc:sldMk cId="3220230065" sldId="286"/>
            <ac:spMk id="7" creationId="{AAF13A36-BB1A-DAC9-A348-92F1D2A43D8B}"/>
          </ac:spMkLst>
        </pc:spChg>
        <pc:spChg chg="add mod">
          <ac:chgData name="Sudvarg, Marion" userId="2bb9b31b-5f3c-4f72-8e1f-41eb276ee9c6" providerId="ADAL" clId="{1B690791-8F1C-42B3-B3E5-3F5D5FC7C24D}" dt="2025-10-17T06:27:10.154" v="649" actId="1076"/>
          <ac:spMkLst>
            <pc:docMk/>
            <pc:sldMk cId="3220230065" sldId="286"/>
            <ac:spMk id="22" creationId="{3C5ED5D5-4AEB-9C5C-1650-746A0373EA0C}"/>
          </ac:spMkLst>
        </pc:spChg>
        <pc:picChg chg="add mod">
          <ac:chgData name="Sudvarg, Marion" userId="2bb9b31b-5f3c-4f72-8e1f-41eb276ee9c6" providerId="ADAL" clId="{1B690791-8F1C-42B3-B3E5-3F5D5FC7C24D}" dt="2025-10-17T06:22:48.139" v="605" actId="1076"/>
          <ac:picMkLst>
            <pc:docMk/>
            <pc:sldMk cId="3220230065" sldId="286"/>
            <ac:picMk id="2" creationId="{A33DC39F-9BBB-D5F1-109E-3A46BE38CFB5}"/>
          </ac:picMkLst>
        </pc:picChg>
        <pc:picChg chg="mod">
          <ac:chgData name="Sudvarg, Marion" userId="2bb9b31b-5f3c-4f72-8e1f-41eb276ee9c6" providerId="ADAL" clId="{1B690791-8F1C-42B3-B3E5-3F5D5FC7C24D}" dt="2025-10-17T06:22:45.683" v="604" actId="1037"/>
          <ac:picMkLst>
            <pc:docMk/>
            <pc:sldMk cId="3220230065" sldId="286"/>
            <ac:picMk id="8" creationId="{AFC6A6D4-C082-963F-E387-0B9E5052399A}"/>
          </ac:picMkLst>
        </pc:picChg>
        <pc:cxnChg chg="add mod">
          <ac:chgData name="Sudvarg, Marion" userId="2bb9b31b-5f3c-4f72-8e1f-41eb276ee9c6" providerId="ADAL" clId="{1B690791-8F1C-42B3-B3E5-3F5D5FC7C24D}" dt="2025-10-17T06:26:31.545" v="643" actId="208"/>
          <ac:cxnSpMkLst>
            <pc:docMk/>
            <pc:sldMk cId="3220230065" sldId="286"/>
            <ac:cxnSpMk id="10" creationId="{9AD86752-26DC-8408-7072-960C47F0D704}"/>
          </ac:cxnSpMkLst>
        </pc:cxnChg>
        <pc:cxnChg chg="del">
          <ac:chgData name="Sudvarg, Marion" userId="2bb9b31b-5f3c-4f72-8e1f-41eb276ee9c6" providerId="ADAL" clId="{1B690791-8F1C-42B3-B3E5-3F5D5FC7C24D}" dt="2025-10-17T06:19:24.051" v="531" actId="478"/>
          <ac:cxnSpMkLst>
            <pc:docMk/>
            <pc:sldMk cId="3220230065" sldId="286"/>
            <ac:cxnSpMk id="12" creationId="{99A714BA-51E2-EADD-64CC-FBDC59FD2C46}"/>
          </ac:cxnSpMkLst>
        </pc:cxnChg>
        <pc:cxnChg chg="del">
          <ac:chgData name="Sudvarg, Marion" userId="2bb9b31b-5f3c-4f72-8e1f-41eb276ee9c6" providerId="ADAL" clId="{1B690791-8F1C-42B3-B3E5-3F5D5FC7C24D}" dt="2025-10-17T06:19:24.051" v="531" actId="478"/>
          <ac:cxnSpMkLst>
            <pc:docMk/>
            <pc:sldMk cId="3220230065" sldId="286"/>
            <ac:cxnSpMk id="14" creationId="{0CFBC064-050D-B2C4-1F88-BC5CE29C42AF}"/>
          </ac:cxnSpMkLst>
        </pc:cxnChg>
        <pc:cxnChg chg="del">
          <ac:chgData name="Sudvarg, Marion" userId="2bb9b31b-5f3c-4f72-8e1f-41eb276ee9c6" providerId="ADAL" clId="{1B690791-8F1C-42B3-B3E5-3F5D5FC7C24D}" dt="2025-10-17T06:19:24.051" v="531" actId="478"/>
          <ac:cxnSpMkLst>
            <pc:docMk/>
            <pc:sldMk cId="3220230065" sldId="286"/>
            <ac:cxnSpMk id="17" creationId="{0260DDED-B528-2211-DD30-3B335E0470E6}"/>
          </ac:cxnSpMkLst>
        </pc:cxnChg>
        <pc:cxnChg chg="del">
          <ac:chgData name="Sudvarg, Marion" userId="2bb9b31b-5f3c-4f72-8e1f-41eb276ee9c6" providerId="ADAL" clId="{1B690791-8F1C-42B3-B3E5-3F5D5FC7C24D}" dt="2025-10-17T06:19:24.051" v="531" actId="478"/>
          <ac:cxnSpMkLst>
            <pc:docMk/>
            <pc:sldMk cId="3220230065" sldId="286"/>
            <ac:cxnSpMk id="32" creationId="{7B7FE22A-B4E8-1E48-DA8A-68C0E6D19997}"/>
          </ac:cxnSpMkLst>
        </pc:cxnChg>
        <pc:cxnChg chg="del">
          <ac:chgData name="Sudvarg, Marion" userId="2bb9b31b-5f3c-4f72-8e1f-41eb276ee9c6" providerId="ADAL" clId="{1B690791-8F1C-42B3-B3E5-3F5D5FC7C24D}" dt="2025-10-17T06:19:24.051" v="531" actId="478"/>
          <ac:cxnSpMkLst>
            <pc:docMk/>
            <pc:sldMk cId="3220230065" sldId="286"/>
            <ac:cxnSpMk id="33" creationId="{34ADFCEB-1538-4BB2-1EB5-08E28DB9DD0B}"/>
          </ac:cxnSpMkLst>
        </pc:cxnChg>
        <pc:cxnChg chg="del">
          <ac:chgData name="Sudvarg, Marion" userId="2bb9b31b-5f3c-4f72-8e1f-41eb276ee9c6" providerId="ADAL" clId="{1B690791-8F1C-42B3-B3E5-3F5D5FC7C24D}" dt="2025-10-17T06:19:24.051" v="531" actId="478"/>
          <ac:cxnSpMkLst>
            <pc:docMk/>
            <pc:sldMk cId="3220230065" sldId="286"/>
            <ac:cxnSpMk id="34" creationId="{536A7AA0-CFCD-5616-E710-39658446B420}"/>
          </ac:cxnSpMkLst>
        </pc:cxnChg>
        <pc:cxnChg chg="del">
          <ac:chgData name="Sudvarg, Marion" userId="2bb9b31b-5f3c-4f72-8e1f-41eb276ee9c6" providerId="ADAL" clId="{1B690791-8F1C-42B3-B3E5-3F5D5FC7C24D}" dt="2025-10-17T06:19:24.051" v="531" actId="478"/>
          <ac:cxnSpMkLst>
            <pc:docMk/>
            <pc:sldMk cId="3220230065" sldId="286"/>
            <ac:cxnSpMk id="35" creationId="{8BFC4141-3B2E-D9C4-12AB-D53FE2ACE16E}"/>
          </ac:cxnSpMkLst>
        </pc:cxnChg>
        <pc:cxnChg chg="del">
          <ac:chgData name="Sudvarg, Marion" userId="2bb9b31b-5f3c-4f72-8e1f-41eb276ee9c6" providerId="ADAL" clId="{1B690791-8F1C-42B3-B3E5-3F5D5FC7C24D}" dt="2025-10-17T06:19:24.051" v="531" actId="478"/>
          <ac:cxnSpMkLst>
            <pc:docMk/>
            <pc:sldMk cId="3220230065" sldId="286"/>
            <ac:cxnSpMk id="44" creationId="{77FBCD4F-640A-7659-D4EB-E29B852AE873}"/>
          </ac:cxnSpMkLst>
        </pc:cxnChg>
        <pc:cxnChg chg="del">
          <ac:chgData name="Sudvarg, Marion" userId="2bb9b31b-5f3c-4f72-8e1f-41eb276ee9c6" providerId="ADAL" clId="{1B690791-8F1C-42B3-B3E5-3F5D5FC7C24D}" dt="2025-10-17T06:19:24.051" v="531" actId="478"/>
          <ac:cxnSpMkLst>
            <pc:docMk/>
            <pc:sldMk cId="3220230065" sldId="286"/>
            <ac:cxnSpMk id="50" creationId="{67D1CADE-4651-A865-9E40-BD290D09C038}"/>
          </ac:cxnSpMkLst>
        </pc:cxnChg>
        <pc:cxnChg chg="del">
          <ac:chgData name="Sudvarg, Marion" userId="2bb9b31b-5f3c-4f72-8e1f-41eb276ee9c6" providerId="ADAL" clId="{1B690791-8F1C-42B3-B3E5-3F5D5FC7C24D}" dt="2025-10-17T06:19:24.051" v="531" actId="478"/>
          <ac:cxnSpMkLst>
            <pc:docMk/>
            <pc:sldMk cId="3220230065" sldId="286"/>
            <ac:cxnSpMk id="52" creationId="{CD6F54D2-CF5E-D6BC-3C95-F55C9F2E27E8}"/>
          </ac:cxnSpMkLst>
        </pc:cxnChg>
      </pc:sldChg>
      <pc:sldChg chg="addSp delSp modSp add mod ord">
        <pc:chgData name="Sudvarg, Marion" userId="2bb9b31b-5f3c-4f72-8e1f-41eb276ee9c6" providerId="ADAL" clId="{1B690791-8F1C-42B3-B3E5-3F5D5FC7C24D}" dt="2025-10-17T07:01:59.870" v="657"/>
        <pc:sldMkLst>
          <pc:docMk/>
          <pc:sldMk cId="3554197539" sldId="287"/>
        </pc:sldMkLst>
        <pc:spChg chg="add mod">
          <ac:chgData name="Sudvarg, Marion" userId="2bb9b31b-5f3c-4f72-8e1f-41eb276ee9c6" providerId="ADAL" clId="{1B690791-8F1C-42B3-B3E5-3F5D5FC7C24D}" dt="2025-10-17T07:01:59.870" v="657"/>
          <ac:spMkLst>
            <pc:docMk/>
            <pc:sldMk cId="3554197539" sldId="287"/>
            <ac:spMk id="3" creationId="{DD41DE7A-FF51-C241-34B1-A43B4E845C46}"/>
          </ac:spMkLst>
        </pc:spChg>
        <pc:spChg chg="del">
          <ac:chgData name="Sudvarg, Marion" userId="2bb9b31b-5f3c-4f72-8e1f-41eb276ee9c6" providerId="ADAL" clId="{1B690791-8F1C-42B3-B3E5-3F5D5FC7C24D}" dt="2025-10-17T07:01:52.881" v="655" actId="478"/>
          <ac:spMkLst>
            <pc:docMk/>
            <pc:sldMk cId="3554197539" sldId="287"/>
            <ac:spMk id="20" creationId="{C3227D55-D82A-31B4-0227-0A7C5C50F4FA}"/>
          </ac:spMkLst>
        </pc:spChg>
        <pc:spChg chg="del">
          <ac:chgData name="Sudvarg, Marion" userId="2bb9b31b-5f3c-4f72-8e1f-41eb276ee9c6" providerId="ADAL" clId="{1B690791-8F1C-42B3-B3E5-3F5D5FC7C24D}" dt="2025-10-17T07:01:51.890" v="654" actId="478"/>
          <ac:spMkLst>
            <pc:docMk/>
            <pc:sldMk cId="3554197539" sldId="287"/>
            <ac:spMk id="21" creationId="{7C4727C2-8152-04E8-DE96-83DCFA51A683}"/>
          </ac:spMkLst>
        </pc:spChg>
        <pc:grpChg chg="del">
          <ac:chgData name="Sudvarg, Marion" userId="2bb9b31b-5f3c-4f72-8e1f-41eb276ee9c6" providerId="ADAL" clId="{1B690791-8F1C-42B3-B3E5-3F5D5FC7C24D}" dt="2025-10-17T07:01:50.286" v="653" actId="478"/>
          <ac:grpSpMkLst>
            <pc:docMk/>
            <pc:sldMk cId="3554197539" sldId="287"/>
            <ac:grpSpMk id="15" creationId="{E19CF883-24C9-F4AB-E89E-2C1B04366643}"/>
          </ac:grpSpMkLst>
        </pc:grpChg>
        <pc:picChg chg="add mod">
          <ac:chgData name="Sudvarg, Marion" userId="2bb9b31b-5f3c-4f72-8e1f-41eb276ee9c6" providerId="ADAL" clId="{1B690791-8F1C-42B3-B3E5-3F5D5FC7C24D}" dt="2025-10-17T07:01:54.879" v="656"/>
          <ac:picMkLst>
            <pc:docMk/>
            <pc:sldMk cId="3554197539" sldId="287"/>
            <ac:picMk id="2" creationId="{25B8C625-88D7-F606-6C7C-BB5845D936CE}"/>
          </ac:picMkLst>
        </pc:picChg>
      </pc:sldChg>
    </pc:docChg>
  </pc:docChgLst>
  <pc:docChgLst>
    <pc:chgData name="Sudvarg, Marion" userId="2bb9b31b-5f3c-4f72-8e1f-41eb276ee9c6" providerId="ADAL" clId="{257CC3A6-B3C8-428C-AC32-C1D1C422BDBE}"/>
    <pc:docChg chg="undo custSel addSld delSld modSld sldOrd delMainMaster modMainMaster">
      <pc:chgData name="Sudvarg, Marion" userId="2bb9b31b-5f3c-4f72-8e1f-41eb276ee9c6" providerId="ADAL" clId="{257CC3A6-B3C8-428C-AC32-C1D1C422BDBE}" dt="2025-10-17T19:53:52.266" v="2423" actId="20577"/>
      <pc:docMkLst>
        <pc:docMk/>
      </pc:docMkLst>
      <pc:sldChg chg="modSp mod">
        <pc:chgData name="Sudvarg, Marion" userId="2bb9b31b-5f3c-4f72-8e1f-41eb276ee9c6" providerId="ADAL" clId="{257CC3A6-B3C8-428C-AC32-C1D1C422BDBE}" dt="2025-10-17T19:05:24.151" v="2355" actId="20577"/>
        <pc:sldMkLst>
          <pc:docMk/>
          <pc:sldMk cId="715490241" sldId="257"/>
        </pc:sldMkLst>
        <pc:spChg chg="mod">
          <ac:chgData name="Sudvarg, Marion" userId="2bb9b31b-5f3c-4f72-8e1f-41eb276ee9c6" providerId="ADAL" clId="{257CC3A6-B3C8-428C-AC32-C1D1C422BDBE}" dt="2025-10-17T19:05:24.151" v="2355" actId="20577"/>
          <ac:spMkLst>
            <pc:docMk/>
            <pc:sldMk cId="715490241" sldId="257"/>
            <ac:spMk id="3" creationId="{229FD063-0AEE-3ED0-593B-0361C3C1CF20}"/>
          </ac:spMkLst>
        </pc:spChg>
      </pc:sldChg>
      <pc:sldChg chg="del">
        <pc:chgData name="Sudvarg, Marion" userId="2bb9b31b-5f3c-4f72-8e1f-41eb276ee9c6" providerId="ADAL" clId="{257CC3A6-B3C8-428C-AC32-C1D1C422BDBE}" dt="2025-10-17T16:23:56.723" v="2235" actId="47"/>
        <pc:sldMkLst>
          <pc:docMk/>
          <pc:sldMk cId="4068130040" sldId="258"/>
        </pc:sldMkLst>
      </pc:sldChg>
      <pc:sldChg chg="del">
        <pc:chgData name="Sudvarg, Marion" userId="2bb9b31b-5f3c-4f72-8e1f-41eb276ee9c6" providerId="ADAL" clId="{257CC3A6-B3C8-428C-AC32-C1D1C422BDBE}" dt="2025-10-17T16:23:56.723" v="2235" actId="47"/>
        <pc:sldMkLst>
          <pc:docMk/>
          <pc:sldMk cId="1331337035" sldId="259"/>
        </pc:sldMkLst>
      </pc:sldChg>
      <pc:sldChg chg="del">
        <pc:chgData name="Sudvarg, Marion" userId="2bb9b31b-5f3c-4f72-8e1f-41eb276ee9c6" providerId="ADAL" clId="{257CC3A6-B3C8-428C-AC32-C1D1C422BDBE}" dt="2025-10-17T16:23:56.723" v="2235" actId="47"/>
        <pc:sldMkLst>
          <pc:docMk/>
          <pc:sldMk cId="1163010427" sldId="260"/>
        </pc:sldMkLst>
      </pc:sldChg>
      <pc:sldChg chg="del">
        <pc:chgData name="Sudvarg, Marion" userId="2bb9b31b-5f3c-4f72-8e1f-41eb276ee9c6" providerId="ADAL" clId="{257CC3A6-B3C8-428C-AC32-C1D1C422BDBE}" dt="2025-10-17T16:23:56.723" v="2235" actId="47"/>
        <pc:sldMkLst>
          <pc:docMk/>
          <pc:sldMk cId="132075586" sldId="261"/>
        </pc:sldMkLst>
      </pc:sldChg>
      <pc:sldChg chg="del">
        <pc:chgData name="Sudvarg, Marion" userId="2bb9b31b-5f3c-4f72-8e1f-41eb276ee9c6" providerId="ADAL" clId="{257CC3A6-B3C8-428C-AC32-C1D1C422BDBE}" dt="2025-10-17T16:23:56.723" v="2235" actId="47"/>
        <pc:sldMkLst>
          <pc:docMk/>
          <pc:sldMk cId="284340704" sldId="262"/>
        </pc:sldMkLst>
      </pc:sldChg>
      <pc:sldChg chg="del">
        <pc:chgData name="Sudvarg, Marion" userId="2bb9b31b-5f3c-4f72-8e1f-41eb276ee9c6" providerId="ADAL" clId="{257CC3A6-B3C8-428C-AC32-C1D1C422BDBE}" dt="2025-10-17T16:23:56.723" v="2235" actId="47"/>
        <pc:sldMkLst>
          <pc:docMk/>
          <pc:sldMk cId="2089445932" sldId="263"/>
        </pc:sldMkLst>
      </pc:sldChg>
      <pc:sldChg chg="del">
        <pc:chgData name="Sudvarg, Marion" userId="2bb9b31b-5f3c-4f72-8e1f-41eb276ee9c6" providerId="ADAL" clId="{257CC3A6-B3C8-428C-AC32-C1D1C422BDBE}" dt="2025-10-17T16:23:56.723" v="2235" actId="47"/>
        <pc:sldMkLst>
          <pc:docMk/>
          <pc:sldMk cId="2326057597" sldId="264"/>
        </pc:sldMkLst>
      </pc:sldChg>
      <pc:sldChg chg="del">
        <pc:chgData name="Sudvarg, Marion" userId="2bb9b31b-5f3c-4f72-8e1f-41eb276ee9c6" providerId="ADAL" clId="{257CC3A6-B3C8-428C-AC32-C1D1C422BDBE}" dt="2025-10-17T16:23:56.723" v="2235" actId="47"/>
        <pc:sldMkLst>
          <pc:docMk/>
          <pc:sldMk cId="2653955964" sldId="265"/>
        </pc:sldMkLst>
      </pc:sldChg>
      <pc:sldChg chg="addSp modSp modAnim">
        <pc:chgData name="Sudvarg, Marion" userId="2bb9b31b-5f3c-4f72-8e1f-41eb276ee9c6" providerId="ADAL" clId="{257CC3A6-B3C8-428C-AC32-C1D1C422BDBE}" dt="2025-10-17T15:36:19.711" v="1961"/>
        <pc:sldMkLst>
          <pc:docMk/>
          <pc:sldMk cId="3183138982" sldId="266"/>
        </pc:sldMkLst>
        <pc:spChg chg="add mod">
          <ac:chgData name="Sudvarg, Marion" userId="2bb9b31b-5f3c-4f72-8e1f-41eb276ee9c6" providerId="ADAL" clId="{257CC3A6-B3C8-428C-AC32-C1D1C422BDBE}" dt="2025-10-17T15:36:19.711" v="1961"/>
          <ac:spMkLst>
            <pc:docMk/>
            <pc:sldMk cId="3183138982" sldId="266"/>
            <ac:spMk id="2" creationId="{D76CC515-0780-E3FE-A2E4-A50D6D2D90C9}"/>
          </ac:spMkLst>
        </pc:spChg>
      </pc:sldChg>
      <pc:sldChg chg="del">
        <pc:chgData name="Sudvarg, Marion" userId="2bb9b31b-5f3c-4f72-8e1f-41eb276ee9c6" providerId="ADAL" clId="{257CC3A6-B3C8-428C-AC32-C1D1C422BDBE}" dt="2025-10-17T16:23:56.723" v="2235" actId="47"/>
        <pc:sldMkLst>
          <pc:docMk/>
          <pc:sldMk cId="2975720431" sldId="267"/>
        </pc:sldMkLst>
      </pc:sldChg>
      <pc:sldChg chg="del">
        <pc:chgData name="Sudvarg, Marion" userId="2bb9b31b-5f3c-4f72-8e1f-41eb276ee9c6" providerId="ADAL" clId="{257CC3A6-B3C8-428C-AC32-C1D1C422BDBE}" dt="2025-10-17T16:23:56.723" v="2235" actId="47"/>
        <pc:sldMkLst>
          <pc:docMk/>
          <pc:sldMk cId="1023692938" sldId="268"/>
        </pc:sldMkLst>
      </pc:sldChg>
      <pc:sldChg chg="del">
        <pc:chgData name="Sudvarg, Marion" userId="2bb9b31b-5f3c-4f72-8e1f-41eb276ee9c6" providerId="ADAL" clId="{257CC3A6-B3C8-428C-AC32-C1D1C422BDBE}" dt="2025-10-17T16:23:56.723" v="2235" actId="47"/>
        <pc:sldMkLst>
          <pc:docMk/>
          <pc:sldMk cId="704516210" sldId="269"/>
        </pc:sldMkLst>
      </pc:sldChg>
      <pc:sldChg chg="del">
        <pc:chgData name="Sudvarg, Marion" userId="2bb9b31b-5f3c-4f72-8e1f-41eb276ee9c6" providerId="ADAL" clId="{257CC3A6-B3C8-428C-AC32-C1D1C422BDBE}" dt="2025-10-17T16:23:56.723" v="2235" actId="47"/>
        <pc:sldMkLst>
          <pc:docMk/>
          <pc:sldMk cId="2867946494" sldId="273"/>
        </pc:sldMkLst>
      </pc:sldChg>
      <pc:sldChg chg="del">
        <pc:chgData name="Sudvarg, Marion" userId="2bb9b31b-5f3c-4f72-8e1f-41eb276ee9c6" providerId="ADAL" clId="{257CC3A6-B3C8-428C-AC32-C1D1C422BDBE}" dt="2025-10-17T16:23:56.723" v="2235" actId="47"/>
        <pc:sldMkLst>
          <pc:docMk/>
          <pc:sldMk cId="2336654136" sldId="274"/>
        </pc:sldMkLst>
      </pc:sldChg>
      <pc:sldChg chg="del">
        <pc:chgData name="Sudvarg, Marion" userId="2bb9b31b-5f3c-4f72-8e1f-41eb276ee9c6" providerId="ADAL" clId="{257CC3A6-B3C8-428C-AC32-C1D1C422BDBE}" dt="2025-10-17T16:23:56.723" v="2235" actId="47"/>
        <pc:sldMkLst>
          <pc:docMk/>
          <pc:sldMk cId="4124350208" sldId="275"/>
        </pc:sldMkLst>
      </pc:sldChg>
      <pc:sldChg chg="del">
        <pc:chgData name="Sudvarg, Marion" userId="2bb9b31b-5f3c-4f72-8e1f-41eb276ee9c6" providerId="ADAL" clId="{257CC3A6-B3C8-428C-AC32-C1D1C422BDBE}" dt="2025-10-17T16:23:56.723" v="2235" actId="47"/>
        <pc:sldMkLst>
          <pc:docMk/>
          <pc:sldMk cId="1408080502" sldId="276"/>
        </pc:sldMkLst>
      </pc:sldChg>
      <pc:sldChg chg="del">
        <pc:chgData name="Sudvarg, Marion" userId="2bb9b31b-5f3c-4f72-8e1f-41eb276ee9c6" providerId="ADAL" clId="{257CC3A6-B3C8-428C-AC32-C1D1C422BDBE}" dt="2025-10-17T16:23:56.723" v="2235" actId="47"/>
        <pc:sldMkLst>
          <pc:docMk/>
          <pc:sldMk cId="1802127436" sldId="277"/>
        </pc:sldMkLst>
      </pc:sldChg>
      <pc:sldChg chg="del">
        <pc:chgData name="Sudvarg, Marion" userId="2bb9b31b-5f3c-4f72-8e1f-41eb276ee9c6" providerId="ADAL" clId="{257CC3A6-B3C8-428C-AC32-C1D1C422BDBE}" dt="2025-10-17T16:23:56.723" v="2235" actId="47"/>
        <pc:sldMkLst>
          <pc:docMk/>
          <pc:sldMk cId="1035627409" sldId="278"/>
        </pc:sldMkLst>
      </pc:sldChg>
      <pc:sldChg chg="del">
        <pc:chgData name="Sudvarg, Marion" userId="2bb9b31b-5f3c-4f72-8e1f-41eb276ee9c6" providerId="ADAL" clId="{257CC3A6-B3C8-428C-AC32-C1D1C422BDBE}" dt="2025-10-17T16:23:56.723" v="2235" actId="47"/>
        <pc:sldMkLst>
          <pc:docMk/>
          <pc:sldMk cId="1354741296" sldId="279"/>
        </pc:sldMkLst>
      </pc:sldChg>
      <pc:sldChg chg="del">
        <pc:chgData name="Sudvarg, Marion" userId="2bb9b31b-5f3c-4f72-8e1f-41eb276ee9c6" providerId="ADAL" clId="{257CC3A6-B3C8-428C-AC32-C1D1C422BDBE}" dt="2025-10-17T16:23:56.723" v="2235" actId="47"/>
        <pc:sldMkLst>
          <pc:docMk/>
          <pc:sldMk cId="2097684475" sldId="280"/>
        </pc:sldMkLst>
      </pc:sldChg>
      <pc:sldChg chg="del">
        <pc:chgData name="Sudvarg, Marion" userId="2bb9b31b-5f3c-4f72-8e1f-41eb276ee9c6" providerId="ADAL" clId="{257CC3A6-B3C8-428C-AC32-C1D1C422BDBE}" dt="2025-10-17T16:23:56.723" v="2235" actId="47"/>
        <pc:sldMkLst>
          <pc:docMk/>
          <pc:sldMk cId="1223309085" sldId="281"/>
        </pc:sldMkLst>
      </pc:sldChg>
      <pc:sldChg chg="del">
        <pc:chgData name="Sudvarg, Marion" userId="2bb9b31b-5f3c-4f72-8e1f-41eb276ee9c6" providerId="ADAL" clId="{257CC3A6-B3C8-428C-AC32-C1D1C422BDBE}" dt="2025-10-17T16:23:56.723" v="2235" actId="47"/>
        <pc:sldMkLst>
          <pc:docMk/>
          <pc:sldMk cId="1227258185" sldId="282"/>
        </pc:sldMkLst>
      </pc:sldChg>
      <pc:sldChg chg="addSp modSp mod">
        <pc:chgData name="Sudvarg, Marion" userId="2bb9b31b-5f3c-4f72-8e1f-41eb276ee9c6" providerId="ADAL" clId="{257CC3A6-B3C8-428C-AC32-C1D1C422BDBE}" dt="2025-10-17T15:36:15.462" v="1958" actId="207"/>
        <pc:sldMkLst>
          <pc:docMk/>
          <pc:sldMk cId="2408348162" sldId="283"/>
        </pc:sldMkLst>
        <pc:spChg chg="add mod">
          <ac:chgData name="Sudvarg, Marion" userId="2bb9b31b-5f3c-4f72-8e1f-41eb276ee9c6" providerId="ADAL" clId="{257CC3A6-B3C8-428C-AC32-C1D1C422BDBE}" dt="2025-10-17T15:36:15.462" v="1958" actId="207"/>
          <ac:spMkLst>
            <pc:docMk/>
            <pc:sldMk cId="2408348162" sldId="283"/>
            <ac:spMk id="2" creationId="{76418446-4291-E3FA-9906-B9B87A0741B7}"/>
          </ac:spMkLst>
        </pc:spChg>
      </pc:sldChg>
      <pc:sldChg chg="addSp modSp modTransition modAnim">
        <pc:chgData name="Sudvarg, Marion" userId="2bb9b31b-5f3c-4f72-8e1f-41eb276ee9c6" providerId="ADAL" clId="{257CC3A6-B3C8-428C-AC32-C1D1C422BDBE}" dt="2025-10-17T15:36:21.284" v="1962"/>
        <pc:sldMkLst>
          <pc:docMk/>
          <pc:sldMk cId="3807725552" sldId="284"/>
        </pc:sldMkLst>
        <pc:spChg chg="add mod">
          <ac:chgData name="Sudvarg, Marion" userId="2bb9b31b-5f3c-4f72-8e1f-41eb276ee9c6" providerId="ADAL" clId="{257CC3A6-B3C8-428C-AC32-C1D1C422BDBE}" dt="2025-10-17T15:36:21.284" v="1962"/>
          <ac:spMkLst>
            <pc:docMk/>
            <pc:sldMk cId="3807725552" sldId="284"/>
            <ac:spMk id="2" creationId="{BF4E4406-7E5A-2AA0-09AE-82903AB1D430}"/>
          </ac:spMkLst>
        </pc:spChg>
      </pc:sldChg>
      <pc:sldChg chg="addSp modSp mod">
        <pc:chgData name="Sudvarg, Marion" userId="2bb9b31b-5f3c-4f72-8e1f-41eb276ee9c6" providerId="ADAL" clId="{257CC3A6-B3C8-428C-AC32-C1D1C422BDBE}" dt="2025-10-17T15:36:18.074" v="1960" actId="207"/>
        <pc:sldMkLst>
          <pc:docMk/>
          <pc:sldMk cId="826816365" sldId="285"/>
        </pc:sldMkLst>
        <pc:spChg chg="add mod">
          <ac:chgData name="Sudvarg, Marion" userId="2bb9b31b-5f3c-4f72-8e1f-41eb276ee9c6" providerId="ADAL" clId="{257CC3A6-B3C8-428C-AC32-C1D1C422BDBE}" dt="2025-10-17T15:36:18.074" v="1960" actId="207"/>
          <ac:spMkLst>
            <pc:docMk/>
            <pc:sldMk cId="826816365" sldId="285"/>
            <ac:spMk id="2" creationId="{5485796B-91BC-4A21-8FE3-5F245E5B50CE}"/>
          </ac:spMkLst>
        </pc:spChg>
      </pc:sldChg>
      <pc:sldChg chg="addSp modSp modAnim">
        <pc:chgData name="Sudvarg, Marion" userId="2bb9b31b-5f3c-4f72-8e1f-41eb276ee9c6" providerId="ADAL" clId="{257CC3A6-B3C8-428C-AC32-C1D1C422BDBE}" dt="2025-10-17T15:36:23.994" v="1963"/>
        <pc:sldMkLst>
          <pc:docMk/>
          <pc:sldMk cId="3220230065" sldId="286"/>
        </pc:sldMkLst>
        <pc:spChg chg="add mod">
          <ac:chgData name="Sudvarg, Marion" userId="2bb9b31b-5f3c-4f72-8e1f-41eb276ee9c6" providerId="ADAL" clId="{257CC3A6-B3C8-428C-AC32-C1D1C422BDBE}" dt="2025-10-17T15:36:23.994" v="1963"/>
          <ac:spMkLst>
            <pc:docMk/>
            <pc:sldMk cId="3220230065" sldId="286"/>
            <ac:spMk id="3" creationId="{19F66A34-93AF-7E2F-4D62-8406C0F86FAC}"/>
          </ac:spMkLst>
        </pc:spChg>
      </pc:sldChg>
      <pc:sldChg chg="addSp modSp mod">
        <pc:chgData name="Sudvarg, Marion" userId="2bb9b31b-5f3c-4f72-8e1f-41eb276ee9c6" providerId="ADAL" clId="{257CC3A6-B3C8-428C-AC32-C1D1C422BDBE}" dt="2025-10-17T15:36:29.601" v="1968" actId="207"/>
        <pc:sldMkLst>
          <pc:docMk/>
          <pc:sldMk cId="3554197539" sldId="287"/>
        </pc:sldMkLst>
        <pc:spChg chg="add mod">
          <ac:chgData name="Sudvarg, Marion" userId="2bb9b31b-5f3c-4f72-8e1f-41eb276ee9c6" providerId="ADAL" clId="{257CC3A6-B3C8-428C-AC32-C1D1C422BDBE}" dt="2025-10-17T15:36:29.601" v="1968" actId="207"/>
          <ac:spMkLst>
            <pc:docMk/>
            <pc:sldMk cId="3554197539" sldId="287"/>
            <ac:spMk id="4" creationId="{D5F9538F-FD13-7952-2A07-2E104D6F3B7C}"/>
          </ac:spMkLst>
        </pc:spChg>
      </pc:sldChg>
      <pc:sldChg chg="add del">
        <pc:chgData name="Sudvarg, Marion" userId="2bb9b31b-5f3c-4f72-8e1f-41eb276ee9c6" providerId="ADAL" clId="{257CC3A6-B3C8-428C-AC32-C1D1C422BDBE}" dt="2025-10-17T14:03:09.152" v="1" actId="47"/>
        <pc:sldMkLst>
          <pc:docMk/>
          <pc:sldMk cId="1448316091" sldId="288"/>
        </pc:sldMkLst>
      </pc:sldChg>
      <pc:sldChg chg="addSp delSp modSp add mod ord">
        <pc:chgData name="Sudvarg, Marion" userId="2bb9b31b-5f3c-4f72-8e1f-41eb276ee9c6" providerId="ADAL" clId="{257CC3A6-B3C8-428C-AC32-C1D1C422BDBE}" dt="2025-10-17T15:36:25.366" v="1964"/>
        <pc:sldMkLst>
          <pc:docMk/>
          <pc:sldMk cId="2140737654" sldId="288"/>
        </pc:sldMkLst>
        <pc:spChg chg="mod">
          <ac:chgData name="Sudvarg, Marion" userId="2bb9b31b-5f3c-4f72-8e1f-41eb276ee9c6" providerId="ADAL" clId="{257CC3A6-B3C8-428C-AC32-C1D1C422BDBE}" dt="2025-10-17T14:03:31.395" v="27" actId="20577"/>
          <ac:spMkLst>
            <pc:docMk/>
            <pc:sldMk cId="2140737654" sldId="288"/>
            <ac:spMk id="2" creationId="{58BCB709-ACEE-76AD-BB33-AC5EDB16DF62}"/>
          </ac:spMkLst>
        </pc:spChg>
        <pc:spChg chg="del">
          <ac:chgData name="Sudvarg, Marion" userId="2bb9b31b-5f3c-4f72-8e1f-41eb276ee9c6" providerId="ADAL" clId="{257CC3A6-B3C8-428C-AC32-C1D1C422BDBE}" dt="2025-10-17T14:03:39.179" v="28" actId="478"/>
          <ac:spMkLst>
            <pc:docMk/>
            <pc:sldMk cId="2140737654" sldId="288"/>
            <ac:spMk id="3" creationId="{CD555940-BE65-46D4-FEED-71984382F705}"/>
          </ac:spMkLst>
        </pc:spChg>
        <pc:spChg chg="add mod">
          <ac:chgData name="Sudvarg, Marion" userId="2bb9b31b-5f3c-4f72-8e1f-41eb276ee9c6" providerId="ADAL" clId="{257CC3A6-B3C8-428C-AC32-C1D1C422BDBE}" dt="2025-10-17T15:36:25.366" v="1964"/>
          <ac:spMkLst>
            <pc:docMk/>
            <pc:sldMk cId="2140737654" sldId="288"/>
            <ac:spMk id="6" creationId="{A8203F7C-2B57-F024-443A-1D751A94F295}"/>
          </ac:spMkLst>
        </pc:spChg>
        <pc:picChg chg="add mod">
          <ac:chgData name="Sudvarg, Marion" userId="2bb9b31b-5f3c-4f72-8e1f-41eb276ee9c6" providerId="ADAL" clId="{257CC3A6-B3C8-428C-AC32-C1D1C422BDBE}" dt="2025-10-17T14:05:32.107" v="37" actId="1076"/>
          <ac:picMkLst>
            <pc:docMk/>
            <pc:sldMk cId="2140737654" sldId="288"/>
            <ac:picMk id="5" creationId="{661AC930-B076-3978-609D-6A8B43FE9894}"/>
          </ac:picMkLst>
        </pc:picChg>
      </pc:sldChg>
      <pc:sldChg chg="add del">
        <pc:chgData name="Sudvarg, Marion" userId="2bb9b31b-5f3c-4f72-8e1f-41eb276ee9c6" providerId="ADAL" clId="{257CC3A6-B3C8-428C-AC32-C1D1C422BDBE}" dt="2025-10-17T15:32:01.806" v="1924" actId="47"/>
        <pc:sldMkLst>
          <pc:docMk/>
          <pc:sldMk cId="1844058844" sldId="289"/>
        </pc:sldMkLst>
      </pc:sldChg>
      <pc:sldChg chg="addSp delSp modSp add mod">
        <pc:chgData name="Sudvarg, Marion" userId="2bb9b31b-5f3c-4f72-8e1f-41eb276ee9c6" providerId="ADAL" clId="{257CC3A6-B3C8-428C-AC32-C1D1C422BDBE}" dt="2025-10-17T15:36:26.990" v="1966"/>
        <pc:sldMkLst>
          <pc:docMk/>
          <pc:sldMk cId="2178063912" sldId="290"/>
        </pc:sldMkLst>
        <pc:spChg chg="mod">
          <ac:chgData name="Sudvarg, Marion" userId="2bb9b31b-5f3c-4f72-8e1f-41eb276ee9c6" providerId="ADAL" clId="{257CC3A6-B3C8-428C-AC32-C1D1C422BDBE}" dt="2025-10-17T14:08:37.353" v="87" actId="20577"/>
          <ac:spMkLst>
            <pc:docMk/>
            <pc:sldMk cId="2178063912" sldId="290"/>
            <ac:spMk id="2" creationId="{63EB9794-47A6-099E-73E9-7ECFE176BAA5}"/>
          </ac:spMkLst>
        </pc:spChg>
        <pc:spChg chg="add mod">
          <ac:chgData name="Sudvarg, Marion" userId="2bb9b31b-5f3c-4f72-8e1f-41eb276ee9c6" providerId="ADAL" clId="{257CC3A6-B3C8-428C-AC32-C1D1C422BDBE}" dt="2025-10-17T14:11:29.277" v="211" actId="1076"/>
          <ac:spMkLst>
            <pc:docMk/>
            <pc:sldMk cId="2178063912" sldId="290"/>
            <ac:spMk id="6" creationId="{7AEA5388-DE16-63D0-AEC5-291A2581EFA1}"/>
          </ac:spMkLst>
        </pc:spChg>
        <pc:spChg chg="add mod">
          <ac:chgData name="Sudvarg, Marion" userId="2bb9b31b-5f3c-4f72-8e1f-41eb276ee9c6" providerId="ADAL" clId="{257CC3A6-B3C8-428C-AC32-C1D1C422BDBE}" dt="2025-10-17T15:36:09.619" v="1956"/>
          <ac:spMkLst>
            <pc:docMk/>
            <pc:sldMk cId="2178063912" sldId="290"/>
            <ac:spMk id="7" creationId="{078153DD-69B3-CD1A-1F07-27CEF024A118}"/>
          </ac:spMkLst>
        </pc:spChg>
        <pc:spChg chg="add mod">
          <ac:chgData name="Sudvarg, Marion" userId="2bb9b31b-5f3c-4f72-8e1f-41eb276ee9c6" providerId="ADAL" clId="{257CC3A6-B3C8-428C-AC32-C1D1C422BDBE}" dt="2025-10-17T15:36:26.990" v="1966"/>
          <ac:spMkLst>
            <pc:docMk/>
            <pc:sldMk cId="2178063912" sldId="290"/>
            <ac:spMk id="8" creationId="{7F2985F0-D74E-AA68-A7EF-FEF2C73FBC6B}"/>
          </ac:spMkLst>
        </pc:spChg>
        <pc:picChg chg="add mod ord">
          <ac:chgData name="Sudvarg, Marion" userId="2bb9b31b-5f3c-4f72-8e1f-41eb276ee9c6" providerId="ADAL" clId="{257CC3A6-B3C8-428C-AC32-C1D1C422BDBE}" dt="2025-10-17T14:11:44.163" v="212" actId="167"/>
          <ac:picMkLst>
            <pc:docMk/>
            <pc:sldMk cId="2178063912" sldId="290"/>
            <ac:picMk id="4" creationId="{2AAF3198-FAD0-3F8C-5337-8DE77D790854}"/>
          </ac:picMkLst>
        </pc:picChg>
        <pc:picChg chg="del">
          <ac:chgData name="Sudvarg, Marion" userId="2bb9b31b-5f3c-4f72-8e1f-41eb276ee9c6" providerId="ADAL" clId="{257CC3A6-B3C8-428C-AC32-C1D1C422BDBE}" dt="2025-10-17T14:08:39.358" v="88" actId="478"/>
          <ac:picMkLst>
            <pc:docMk/>
            <pc:sldMk cId="2178063912" sldId="290"/>
            <ac:picMk id="5" creationId="{649DCC20-824E-78BD-17E2-05BC26442F87}"/>
          </ac:picMkLst>
        </pc:picChg>
      </pc:sldChg>
      <pc:sldChg chg="addSp delSp modSp add mod ord modAnim">
        <pc:chgData name="Sudvarg, Marion" userId="2bb9b31b-5f3c-4f72-8e1f-41eb276ee9c6" providerId="ADAL" clId="{257CC3A6-B3C8-428C-AC32-C1D1C422BDBE}" dt="2025-10-17T15:39:05.247" v="2019"/>
        <pc:sldMkLst>
          <pc:docMk/>
          <pc:sldMk cId="1545357701" sldId="291"/>
        </pc:sldMkLst>
        <pc:spChg chg="del">
          <ac:chgData name="Sudvarg, Marion" userId="2bb9b31b-5f3c-4f72-8e1f-41eb276ee9c6" providerId="ADAL" clId="{257CC3A6-B3C8-428C-AC32-C1D1C422BDBE}" dt="2025-10-17T14:19:41.253" v="216" actId="478"/>
          <ac:spMkLst>
            <pc:docMk/>
            <pc:sldMk cId="1545357701" sldId="291"/>
            <ac:spMk id="2" creationId="{C0D8DFA3-D6E3-3603-C38D-7A6863634CC0}"/>
          </ac:spMkLst>
        </pc:spChg>
        <pc:spChg chg="add del mod">
          <ac:chgData name="Sudvarg, Marion" userId="2bb9b31b-5f3c-4f72-8e1f-41eb276ee9c6" providerId="ADAL" clId="{257CC3A6-B3C8-428C-AC32-C1D1C422BDBE}" dt="2025-10-17T14:21:33.173" v="368" actId="1076"/>
          <ac:spMkLst>
            <pc:docMk/>
            <pc:sldMk cId="1545357701" sldId="291"/>
            <ac:spMk id="5" creationId="{9FEDAC0F-7BA3-8A5D-A6AE-1BB24F7EB3FF}"/>
          </ac:spMkLst>
        </pc:spChg>
        <pc:spChg chg="add del">
          <ac:chgData name="Sudvarg, Marion" userId="2bb9b31b-5f3c-4f72-8e1f-41eb276ee9c6" providerId="ADAL" clId="{257CC3A6-B3C8-428C-AC32-C1D1C422BDBE}" dt="2025-10-17T14:19:59.848" v="224" actId="478"/>
          <ac:spMkLst>
            <pc:docMk/>
            <pc:sldMk cId="1545357701" sldId="291"/>
            <ac:spMk id="6" creationId="{A5724742-DE22-048E-B2E9-5461ADCA0B7F}"/>
          </ac:spMkLst>
        </pc:spChg>
        <pc:spChg chg="mod">
          <ac:chgData name="Sudvarg, Marion" userId="2bb9b31b-5f3c-4f72-8e1f-41eb276ee9c6" providerId="ADAL" clId="{257CC3A6-B3C8-428C-AC32-C1D1C422BDBE}" dt="2025-10-17T14:19:49.303" v="220"/>
          <ac:spMkLst>
            <pc:docMk/>
            <pc:sldMk cId="1545357701" sldId="291"/>
            <ac:spMk id="20" creationId="{5D1C9369-19A5-7569-028A-1AAEE4F8C022}"/>
          </ac:spMkLst>
        </pc:spChg>
        <pc:spChg chg="mod">
          <ac:chgData name="Sudvarg, Marion" userId="2bb9b31b-5f3c-4f72-8e1f-41eb276ee9c6" providerId="ADAL" clId="{257CC3A6-B3C8-428C-AC32-C1D1C422BDBE}" dt="2025-10-17T14:19:49.303" v="220"/>
          <ac:spMkLst>
            <pc:docMk/>
            <pc:sldMk cId="1545357701" sldId="291"/>
            <ac:spMk id="42" creationId="{EF52C3F8-D50D-0C57-2991-2D33DEB66C3A}"/>
          </ac:spMkLst>
        </pc:spChg>
        <pc:spChg chg="mod">
          <ac:chgData name="Sudvarg, Marion" userId="2bb9b31b-5f3c-4f72-8e1f-41eb276ee9c6" providerId="ADAL" clId="{257CC3A6-B3C8-428C-AC32-C1D1C422BDBE}" dt="2025-10-17T14:19:49.303" v="220"/>
          <ac:spMkLst>
            <pc:docMk/>
            <pc:sldMk cId="1545357701" sldId="291"/>
            <ac:spMk id="49" creationId="{AADF9AE0-DF4C-C64B-9CF0-0C93442E917A}"/>
          </ac:spMkLst>
        </pc:spChg>
        <pc:spChg chg="mod">
          <ac:chgData name="Sudvarg, Marion" userId="2bb9b31b-5f3c-4f72-8e1f-41eb276ee9c6" providerId="ADAL" clId="{257CC3A6-B3C8-428C-AC32-C1D1C422BDBE}" dt="2025-10-17T14:19:49.303" v="220"/>
          <ac:spMkLst>
            <pc:docMk/>
            <pc:sldMk cId="1545357701" sldId="291"/>
            <ac:spMk id="50" creationId="{AF6F74BE-5EFE-F262-FBAD-2F57FCB65B9B}"/>
          </ac:spMkLst>
        </pc:spChg>
        <pc:spChg chg="mod">
          <ac:chgData name="Sudvarg, Marion" userId="2bb9b31b-5f3c-4f72-8e1f-41eb276ee9c6" providerId="ADAL" clId="{257CC3A6-B3C8-428C-AC32-C1D1C422BDBE}" dt="2025-10-17T14:19:49.303" v="220"/>
          <ac:spMkLst>
            <pc:docMk/>
            <pc:sldMk cId="1545357701" sldId="291"/>
            <ac:spMk id="54" creationId="{B718407F-39DE-58BC-13A3-7A3C90B27B7E}"/>
          </ac:spMkLst>
        </pc:spChg>
        <pc:spChg chg="mod">
          <ac:chgData name="Sudvarg, Marion" userId="2bb9b31b-5f3c-4f72-8e1f-41eb276ee9c6" providerId="ADAL" clId="{257CC3A6-B3C8-428C-AC32-C1D1C422BDBE}" dt="2025-10-17T14:19:49.303" v="220"/>
          <ac:spMkLst>
            <pc:docMk/>
            <pc:sldMk cId="1545357701" sldId="291"/>
            <ac:spMk id="60" creationId="{D29B246B-5869-30F2-0B5F-06C40F297FBF}"/>
          </ac:spMkLst>
        </pc:spChg>
        <pc:spChg chg="mod">
          <ac:chgData name="Sudvarg, Marion" userId="2bb9b31b-5f3c-4f72-8e1f-41eb276ee9c6" providerId="ADAL" clId="{257CC3A6-B3C8-428C-AC32-C1D1C422BDBE}" dt="2025-10-17T14:19:49.303" v="220"/>
          <ac:spMkLst>
            <pc:docMk/>
            <pc:sldMk cId="1545357701" sldId="291"/>
            <ac:spMk id="63" creationId="{62836D1A-0DBC-9C43-2B37-7B31BD4FE470}"/>
          </ac:spMkLst>
        </pc:spChg>
        <pc:spChg chg="mod">
          <ac:chgData name="Sudvarg, Marion" userId="2bb9b31b-5f3c-4f72-8e1f-41eb276ee9c6" providerId="ADAL" clId="{257CC3A6-B3C8-428C-AC32-C1D1C422BDBE}" dt="2025-10-17T14:19:49.303" v="220"/>
          <ac:spMkLst>
            <pc:docMk/>
            <pc:sldMk cId="1545357701" sldId="291"/>
            <ac:spMk id="68" creationId="{1BC8B657-3773-B9A4-FA0A-E4F9B29967A4}"/>
          </ac:spMkLst>
        </pc:spChg>
        <pc:spChg chg="mod">
          <ac:chgData name="Sudvarg, Marion" userId="2bb9b31b-5f3c-4f72-8e1f-41eb276ee9c6" providerId="ADAL" clId="{257CC3A6-B3C8-428C-AC32-C1D1C422BDBE}" dt="2025-10-17T14:19:49.303" v="220"/>
          <ac:spMkLst>
            <pc:docMk/>
            <pc:sldMk cId="1545357701" sldId="291"/>
            <ac:spMk id="82" creationId="{833C12E0-808A-1166-3737-170D0F380D7C}"/>
          </ac:spMkLst>
        </pc:spChg>
        <pc:spChg chg="mod">
          <ac:chgData name="Sudvarg, Marion" userId="2bb9b31b-5f3c-4f72-8e1f-41eb276ee9c6" providerId="ADAL" clId="{257CC3A6-B3C8-428C-AC32-C1D1C422BDBE}" dt="2025-10-17T14:19:49.303" v="220"/>
          <ac:spMkLst>
            <pc:docMk/>
            <pc:sldMk cId="1545357701" sldId="291"/>
            <ac:spMk id="85" creationId="{F98B3638-AAB2-9772-D5D0-BBE3B652895B}"/>
          </ac:spMkLst>
        </pc:spChg>
        <pc:spChg chg="mod">
          <ac:chgData name="Sudvarg, Marion" userId="2bb9b31b-5f3c-4f72-8e1f-41eb276ee9c6" providerId="ADAL" clId="{257CC3A6-B3C8-428C-AC32-C1D1C422BDBE}" dt="2025-10-17T14:20:41.363" v="349"/>
          <ac:spMkLst>
            <pc:docMk/>
            <pc:sldMk cId="1545357701" sldId="291"/>
            <ac:spMk id="98" creationId="{1A2C536E-1D30-CBBA-B8F1-928D742F1925}"/>
          </ac:spMkLst>
        </pc:spChg>
        <pc:spChg chg="mod">
          <ac:chgData name="Sudvarg, Marion" userId="2bb9b31b-5f3c-4f72-8e1f-41eb276ee9c6" providerId="ADAL" clId="{257CC3A6-B3C8-428C-AC32-C1D1C422BDBE}" dt="2025-10-17T14:20:41.363" v="349"/>
          <ac:spMkLst>
            <pc:docMk/>
            <pc:sldMk cId="1545357701" sldId="291"/>
            <ac:spMk id="111" creationId="{66D8E89C-CE45-1709-3F64-4E61E8DAF458}"/>
          </ac:spMkLst>
        </pc:spChg>
        <pc:spChg chg="mod">
          <ac:chgData name="Sudvarg, Marion" userId="2bb9b31b-5f3c-4f72-8e1f-41eb276ee9c6" providerId="ADAL" clId="{257CC3A6-B3C8-428C-AC32-C1D1C422BDBE}" dt="2025-10-17T14:20:41.363" v="349"/>
          <ac:spMkLst>
            <pc:docMk/>
            <pc:sldMk cId="1545357701" sldId="291"/>
            <ac:spMk id="125" creationId="{762CE905-3675-39F2-FF78-0A9251E73515}"/>
          </ac:spMkLst>
        </pc:spChg>
        <pc:spChg chg="mod">
          <ac:chgData name="Sudvarg, Marion" userId="2bb9b31b-5f3c-4f72-8e1f-41eb276ee9c6" providerId="ADAL" clId="{257CC3A6-B3C8-428C-AC32-C1D1C422BDBE}" dt="2025-10-17T14:20:41.363" v="349"/>
          <ac:spMkLst>
            <pc:docMk/>
            <pc:sldMk cId="1545357701" sldId="291"/>
            <ac:spMk id="127" creationId="{CC2FFD46-E2B3-6320-6C32-732011ECE4C5}"/>
          </ac:spMkLst>
        </pc:spChg>
        <pc:spChg chg="mod">
          <ac:chgData name="Sudvarg, Marion" userId="2bb9b31b-5f3c-4f72-8e1f-41eb276ee9c6" providerId="ADAL" clId="{257CC3A6-B3C8-428C-AC32-C1D1C422BDBE}" dt="2025-10-17T14:20:41.363" v="349"/>
          <ac:spMkLst>
            <pc:docMk/>
            <pc:sldMk cId="1545357701" sldId="291"/>
            <ac:spMk id="131" creationId="{CDE4E91C-C3AC-87B1-94BD-AB88EF2EDAF8}"/>
          </ac:spMkLst>
        </pc:spChg>
        <pc:spChg chg="mod">
          <ac:chgData name="Sudvarg, Marion" userId="2bb9b31b-5f3c-4f72-8e1f-41eb276ee9c6" providerId="ADAL" clId="{257CC3A6-B3C8-428C-AC32-C1D1C422BDBE}" dt="2025-10-17T14:20:41.363" v="349"/>
          <ac:spMkLst>
            <pc:docMk/>
            <pc:sldMk cId="1545357701" sldId="291"/>
            <ac:spMk id="138" creationId="{1668367F-6E23-F789-4E33-7366EB1E289E}"/>
          </ac:spMkLst>
        </pc:spChg>
        <pc:spChg chg="mod">
          <ac:chgData name="Sudvarg, Marion" userId="2bb9b31b-5f3c-4f72-8e1f-41eb276ee9c6" providerId="ADAL" clId="{257CC3A6-B3C8-428C-AC32-C1D1C422BDBE}" dt="2025-10-17T14:20:41.363" v="349"/>
          <ac:spMkLst>
            <pc:docMk/>
            <pc:sldMk cId="1545357701" sldId="291"/>
            <ac:spMk id="148" creationId="{CC4A0176-E232-4605-F350-D5CFD8779FAF}"/>
          </ac:spMkLst>
        </pc:spChg>
        <pc:spChg chg="mod">
          <ac:chgData name="Sudvarg, Marion" userId="2bb9b31b-5f3c-4f72-8e1f-41eb276ee9c6" providerId="ADAL" clId="{257CC3A6-B3C8-428C-AC32-C1D1C422BDBE}" dt="2025-10-17T14:20:41.363" v="349"/>
          <ac:spMkLst>
            <pc:docMk/>
            <pc:sldMk cId="1545357701" sldId="291"/>
            <ac:spMk id="152" creationId="{C5D2217D-8510-F502-8C7F-4CCF869987D4}"/>
          </ac:spMkLst>
        </pc:spChg>
        <pc:spChg chg="mod">
          <ac:chgData name="Sudvarg, Marion" userId="2bb9b31b-5f3c-4f72-8e1f-41eb276ee9c6" providerId="ADAL" clId="{257CC3A6-B3C8-428C-AC32-C1D1C422BDBE}" dt="2025-10-17T14:20:41.363" v="349"/>
          <ac:spMkLst>
            <pc:docMk/>
            <pc:sldMk cId="1545357701" sldId="291"/>
            <ac:spMk id="155" creationId="{2DB58418-3CB9-7FB7-D4B0-899405F2AB7A}"/>
          </ac:spMkLst>
        </pc:spChg>
        <pc:spChg chg="mod">
          <ac:chgData name="Sudvarg, Marion" userId="2bb9b31b-5f3c-4f72-8e1f-41eb276ee9c6" providerId="ADAL" clId="{257CC3A6-B3C8-428C-AC32-C1D1C422BDBE}" dt="2025-10-17T14:20:41.363" v="349"/>
          <ac:spMkLst>
            <pc:docMk/>
            <pc:sldMk cId="1545357701" sldId="291"/>
            <ac:spMk id="164" creationId="{968A6363-CCC6-DE5E-C38E-42F6F71561F3}"/>
          </ac:spMkLst>
        </pc:spChg>
        <pc:spChg chg="mod">
          <ac:chgData name="Sudvarg, Marion" userId="2bb9b31b-5f3c-4f72-8e1f-41eb276ee9c6" providerId="ADAL" clId="{257CC3A6-B3C8-428C-AC32-C1D1C422BDBE}" dt="2025-10-17T14:20:45.226" v="350"/>
          <ac:spMkLst>
            <pc:docMk/>
            <pc:sldMk cId="1545357701" sldId="291"/>
            <ac:spMk id="182" creationId="{45C7BF19-7DF9-1101-7D99-00699EEA539B}"/>
          </ac:spMkLst>
        </pc:spChg>
        <pc:spChg chg="mod">
          <ac:chgData name="Sudvarg, Marion" userId="2bb9b31b-5f3c-4f72-8e1f-41eb276ee9c6" providerId="ADAL" clId="{257CC3A6-B3C8-428C-AC32-C1D1C422BDBE}" dt="2025-10-17T14:20:45.226" v="350"/>
          <ac:spMkLst>
            <pc:docMk/>
            <pc:sldMk cId="1545357701" sldId="291"/>
            <ac:spMk id="187" creationId="{C9F1989D-A05B-55CD-6DA7-FDCB57F9830A}"/>
          </ac:spMkLst>
        </pc:spChg>
        <pc:spChg chg="mod">
          <ac:chgData name="Sudvarg, Marion" userId="2bb9b31b-5f3c-4f72-8e1f-41eb276ee9c6" providerId="ADAL" clId="{257CC3A6-B3C8-428C-AC32-C1D1C422BDBE}" dt="2025-10-17T14:20:45.226" v="350"/>
          <ac:spMkLst>
            <pc:docMk/>
            <pc:sldMk cId="1545357701" sldId="291"/>
            <ac:spMk id="188" creationId="{F19B7557-AAE8-438E-3253-8AB33061A699}"/>
          </ac:spMkLst>
        </pc:spChg>
        <pc:spChg chg="mod">
          <ac:chgData name="Sudvarg, Marion" userId="2bb9b31b-5f3c-4f72-8e1f-41eb276ee9c6" providerId="ADAL" clId="{257CC3A6-B3C8-428C-AC32-C1D1C422BDBE}" dt="2025-10-17T14:20:45.226" v="350"/>
          <ac:spMkLst>
            <pc:docMk/>
            <pc:sldMk cId="1545357701" sldId="291"/>
            <ac:spMk id="203" creationId="{33CDC361-0ABA-9470-90EB-78B64E37344B}"/>
          </ac:spMkLst>
        </pc:spChg>
        <pc:spChg chg="mod">
          <ac:chgData name="Sudvarg, Marion" userId="2bb9b31b-5f3c-4f72-8e1f-41eb276ee9c6" providerId="ADAL" clId="{257CC3A6-B3C8-428C-AC32-C1D1C422BDBE}" dt="2025-10-17T14:20:45.226" v="350"/>
          <ac:spMkLst>
            <pc:docMk/>
            <pc:sldMk cId="1545357701" sldId="291"/>
            <ac:spMk id="206" creationId="{11DF5F27-53EB-648A-1808-09F92C117768}"/>
          </ac:spMkLst>
        </pc:spChg>
        <pc:spChg chg="mod">
          <ac:chgData name="Sudvarg, Marion" userId="2bb9b31b-5f3c-4f72-8e1f-41eb276ee9c6" providerId="ADAL" clId="{257CC3A6-B3C8-428C-AC32-C1D1C422BDBE}" dt="2025-10-17T14:20:45.226" v="350"/>
          <ac:spMkLst>
            <pc:docMk/>
            <pc:sldMk cId="1545357701" sldId="291"/>
            <ac:spMk id="209" creationId="{0DF24390-6BE2-0628-C540-F37BF5735864}"/>
          </ac:spMkLst>
        </pc:spChg>
        <pc:spChg chg="mod">
          <ac:chgData name="Sudvarg, Marion" userId="2bb9b31b-5f3c-4f72-8e1f-41eb276ee9c6" providerId="ADAL" clId="{257CC3A6-B3C8-428C-AC32-C1D1C422BDBE}" dt="2025-10-17T14:20:45.226" v="350"/>
          <ac:spMkLst>
            <pc:docMk/>
            <pc:sldMk cId="1545357701" sldId="291"/>
            <ac:spMk id="226" creationId="{BDA46904-6606-324D-DB36-A45ECA9B0551}"/>
          </ac:spMkLst>
        </pc:spChg>
        <pc:spChg chg="mod">
          <ac:chgData name="Sudvarg, Marion" userId="2bb9b31b-5f3c-4f72-8e1f-41eb276ee9c6" providerId="ADAL" clId="{257CC3A6-B3C8-428C-AC32-C1D1C422BDBE}" dt="2025-10-17T14:20:45.226" v="350"/>
          <ac:spMkLst>
            <pc:docMk/>
            <pc:sldMk cId="1545357701" sldId="291"/>
            <ac:spMk id="233" creationId="{A237AE06-4629-8983-9A79-AF07BFCB9AEC}"/>
          </ac:spMkLst>
        </pc:spChg>
        <pc:spChg chg="mod">
          <ac:chgData name="Sudvarg, Marion" userId="2bb9b31b-5f3c-4f72-8e1f-41eb276ee9c6" providerId="ADAL" clId="{257CC3A6-B3C8-428C-AC32-C1D1C422BDBE}" dt="2025-10-17T14:20:45.226" v="350"/>
          <ac:spMkLst>
            <pc:docMk/>
            <pc:sldMk cId="1545357701" sldId="291"/>
            <ac:spMk id="235" creationId="{614374A2-8067-9850-0A13-D73873703E0A}"/>
          </ac:spMkLst>
        </pc:spChg>
        <pc:spChg chg="mod">
          <ac:chgData name="Sudvarg, Marion" userId="2bb9b31b-5f3c-4f72-8e1f-41eb276ee9c6" providerId="ADAL" clId="{257CC3A6-B3C8-428C-AC32-C1D1C422BDBE}" dt="2025-10-17T14:20:45.226" v="350"/>
          <ac:spMkLst>
            <pc:docMk/>
            <pc:sldMk cId="1545357701" sldId="291"/>
            <ac:spMk id="240" creationId="{72E160EB-1EEB-F721-812B-6B5499C84747}"/>
          </ac:spMkLst>
        </pc:spChg>
        <pc:spChg chg="add mod">
          <ac:chgData name="Sudvarg, Marion" userId="2bb9b31b-5f3c-4f72-8e1f-41eb276ee9c6" providerId="ADAL" clId="{257CC3A6-B3C8-428C-AC32-C1D1C422BDBE}" dt="2025-10-17T14:27:12.366" v="522" actId="20577"/>
          <ac:spMkLst>
            <pc:docMk/>
            <pc:sldMk cId="1545357701" sldId="291"/>
            <ac:spMk id="255" creationId="{01520B05-4E11-021B-B969-BBBFEF153FDC}"/>
          </ac:spMkLst>
        </pc:spChg>
        <pc:spChg chg="add mod">
          <ac:chgData name="Sudvarg, Marion" userId="2bb9b31b-5f3c-4f72-8e1f-41eb276ee9c6" providerId="ADAL" clId="{257CC3A6-B3C8-428C-AC32-C1D1C422BDBE}" dt="2025-10-17T14:28:43.816" v="656" actId="14100"/>
          <ac:spMkLst>
            <pc:docMk/>
            <pc:sldMk cId="1545357701" sldId="291"/>
            <ac:spMk id="256" creationId="{85188254-A9FD-F38B-9056-CC75A116B3A3}"/>
          </ac:spMkLst>
        </pc:spChg>
        <pc:spChg chg="add mod">
          <ac:chgData name="Sudvarg, Marion" userId="2bb9b31b-5f3c-4f72-8e1f-41eb276ee9c6" providerId="ADAL" clId="{257CC3A6-B3C8-428C-AC32-C1D1C422BDBE}" dt="2025-10-17T14:29:02.769" v="668" actId="1076"/>
          <ac:spMkLst>
            <pc:docMk/>
            <pc:sldMk cId="1545357701" sldId="291"/>
            <ac:spMk id="257" creationId="{3F57F050-6554-1B4E-C163-C9540B02E7B8}"/>
          </ac:spMkLst>
        </pc:spChg>
        <pc:spChg chg="add mod">
          <ac:chgData name="Sudvarg, Marion" userId="2bb9b31b-5f3c-4f72-8e1f-41eb276ee9c6" providerId="ADAL" clId="{257CC3A6-B3C8-428C-AC32-C1D1C422BDBE}" dt="2025-10-17T14:28:58.699" v="667" actId="14100"/>
          <ac:spMkLst>
            <pc:docMk/>
            <pc:sldMk cId="1545357701" sldId="291"/>
            <ac:spMk id="258" creationId="{1C7317FF-1755-7D60-305A-15F0B2714EBD}"/>
          </ac:spMkLst>
        </pc:spChg>
        <pc:spChg chg="add mod">
          <ac:chgData name="Sudvarg, Marion" userId="2bb9b31b-5f3c-4f72-8e1f-41eb276ee9c6" providerId="ADAL" clId="{257CC3A6-B3C8-428C-AC32-C1D1C422BDBE}" dt="2025-10-17T15:36:31.171" v="1969"/>
          <ac:spMkLst>
            <pc:docMk/>
            <pc:sldMk cId="1545357701" sldId="291"/>
            <ac:spMk id="259" creationId="{5E9BDA76-59C2-00C7-1EFD-1E5142FE82E0}"/>
          </ac:spMkLst>
        </pc:spChg>
        <pc:spChg chg="add del mod">
          <ac:chgData name="Sudvarg, Marion" userId="2bb9b31b-5f3c-4f72-8e1f-41eb276ee9c6" providerId="ADAL" clId="{257CC3A6-B3C8-428C-AC32-C1D1C422BDBE}" dt="2025-10-17T15:38:09.025" v="1980"/>
          <ac:spMkLst>
            <pc:docMk/>
            <pc:sldMk cId="1545357701" sldId="291"/>
            <ac:spMk id="260" creationId="{8349DE0B-4670-D96A-65CE-005239674BB7}"/>
          </ac:spMkLst>
        </pc:spChg>
        <pc:spChg chg="add del mod">
          <ac:chgData name="Sudvarg, Marion" userId="2bb9b31b-5f3c-4f72-8e1f-41eb276ee9c6" providerId="ADAL" clId="{257CC3A6-B3C8-428C-AC32-C1D1C422BDBE}" dt="2025-10-17T15:38:09.025" v="1982"/>
          <ac:spMkLst>
            <pc:docMk/>
            <pc:sldMk cId="1545357701" sldId="291"/>
            <ac:spMk id="261" creationId="{B503D009-CEEB-7E58-7EFE-1BD5520A2778}"/>
          </ac:spMkLst>
        </pc:spChg>
        <pc:spChg chg="add del mod">
          <ac:chgData name="Sudvarg, Marion" userId="2bb9b31b-5f3c-4f72-8e1f-41eb276ee9c6" providerId="ADAL" clId="{257CC3A6-B3C8-428C-AC32-C1D1C422BDBE}" dt="2025-10-17T15:38:09.027" v="1984"/>
          <ac:spMkLst>
            <pc:docMk/>
            <pc:sldMk cId="1545357701" sldId="291"/>
            <ac:spMk id="262" creationId="{085D77B6-AD4F-99C9-F31F-09EBD6480916}"/>
          </ac:spMkLst>
        </pc:spChg>
        <pc:spChg chg="add del mod">
          <ac:chgData name="Sudvarg, Marion" userId="2bb9b31b-5f3c-4f72-8e1f-41eb276ee9c6" providerId="ADAL" clId="{257CC3A6-B3C8-428C-AC32-C1D1C422BDBE}" dt="2025-10-17T15:38:12.030" v="1987"/>
          <ac:spMkLst>
            <pc:docMk/>
            <pc:sldMk cId="1545357701" sldId="291"/>
            <ac:spMk id="263" creationId="{33ADBA99-9AE4-DDFE-D5F5-8A5169476F45}"/>
          </ac:spMkLst>
        </pc:spChg>
        <pc:spChg chg="add del mod">
          <ac:chgData name="Sudvarg, Marion" userId="2bb9b31b-5f3c-4f72-8e1f-41eb276ee9c6" providerId="ADAL" clId="{257CC3A6-B3C8-428C-AC32-C1D1C422BDBE}" dt="2025-10-17T15:38:22.488" v="1990"/>
          <ac:spMkLst>
            <pc:docMk/>
            <pc:sldMk cId="1545357701" sldId="291"/>
            <ac:spMk id="264" creationId="{27EC383C-BDF2-059D-1E87-DFC3BFABAA34}"/>
          </ac:spMkLst>
        </pc:spChg>
        <pc:spChg chg="add mod">
          <ac:chgData name="Sudvarg, Marion" userId="2bb9b31b-5f3c-4f72-8e1f-41eb276ee9c6" providerId="ADAL" clId="{257CC3A6-B3C8-428C-AC32-C1D1C422BDBE}" dt="2025-10-17T15:38:59.108" v="2017" actId="1076"/>
          <ac:spMkLst>
            <pc:docMk/>
            <pc:sldMk cId="1545357701" sldId="291"/>
            <ac:spMk id="265" creationId="{069BC49F-A765-6F62-F418-62FE93B24B58}"/>
          </ac:spMkLst>
        </pc:spChg>
        <pc:picChg chg="add del">
          <ac:chgData name="Sudvarg, Marion" userId="2bb9b31b-5f3c-4f72-8e1f-41eb276ee9c6" providerId="ADAL" clId="{257CC3A6-B3C8-428C-AC32-C1D1C422BDBE}" dt="2025-10-17T14:19:59.848" v="224" actId="478"/>
          <ac:picMkLst>
            <pc:docMk/>
            <pc:sldMk cId="1545357701" sldId="291"/>
            <ac:picMk id="4" creationId="{8A8C5566-1122-4ED5-2953-C9FD5C37B2ED}"/>
          </ac:picMkLst>
        </pc:picChg>
        <pc:picChg chg="add del mod">
          <ac:chgData name="Sudvarg, Marion" userId="2bb9b31b-5f3c-4f72-8e1f-41eb276ee9c6" providerId="ADAL" clId="{257CC3A6-B3C8-428C-AC32-C1D1C422BDBE}" dt="2025-10-17T14:25:33.982" v="447" actId="478"/>
          <ac:picMkLst>
            <pc:docMk/>
            <pc:sldMk cId="1545357701" sldId="291"/>
            <ac:picMk id="253" creationId="{FBAAC8E7-8FD1-5C2E-16A1-4B48EE6B6E22}"/>
          </ac:picMkLst>
        </pc:picChg>
        <pc:picChg chg="add mod">
          <ac:chgData name="Sudvarg, Marion" userId="2bb9b31b-5f3c-4f72-8e1f-41eb276ee9c6" providerId="ADAL" clId="{257CC3A6-B3C8-428C-AC32-C1D1C422BDBE}" dt="2025-10-17T14:28:47.742" v="665" actId="1038"/>
          <ac:picMkLst>
            <pc:docMk/>
            <pc:sldMk cId="1545357701" sldId="291"/>
            <ac:picMk id="254" creationId="{0E510AE1-E264-1CE4-D5A1-5BA5AAF97463}"/>
          </ac:picMkLst>
        </pc:picChg>
      </pc:sldChg>
      <pc:sldChg chg="modSp add del mod modShow">
        <pc:chgData name="Sudvarg, Marion" userId="2bb9b31b-5f3c-4f72-8e1f-41eb276ee9c6" providerId="ADAL" clId="{257CC3A6-B3C8-428C-AC32-C1D1C422BDBE}" dt="2025-10-17T16:24:10.029" v="2236" actId="47"/>
        <pc:sldMkLst>
          <pc:docMk/>
          <pc:sldMk cId="141723948" sldId="295"/>
        </pc:sldMkLst>
        <pc:spChg chg="mod">
          <ac:chgData name="Sudvarg, Marion" userId="2bb9b31b-5f3c-4f72-8e1f-41eb276ee9c6" providerId="ADAL" clId="{257CC3A6-B3C8-428C-AC32-C1D1C422BDBE}" dt="2025-10-17T14:24:42.938" v="405" actId="1076"/>
          <ac:spMkLst>
            <pc:docMk/>
            <pc:sldMk cId="141723948" sldId="295"/>
            <ac:spMk id="10" creationId="{8AE4B70C-9558-1218-68FB-8AED47BF0B76}"/>
          </ac:spMkLst>
        </pc:spChg>
        <pc:spChg chg="mod">
          <ac:chgData name="Sudvarg, Marion" userId="2bb9b31b-5f3c-4f72-8e1f-41eb276ee9c6" providerId="ADAL" clId="{257CC3A6-B3C8-428C-AC32-C1D1C422BDBE}" dt="2025-10-17T14:25:06.317" v="446" actId="1076"/>
          <ac:spMkLst>
            <pc:docMk/>
            <pc:sldMk cId="141723948" sldId="295"/>
            <ac:spMk id="11" creationId="{30C7A21D-2B3B-069F-88F1-7B9DFE146EBF}"/>
          </ac:spMkLst>
        </pc:spChg>
      </pc:sldChg>
      <pc:sldChg chg="addSp delSp modSp add mod ord modAnim">
        <pc:chgData name="Sudvarg, Marion" userId="2bb9b31b-5f3c-4f72-8e1f-41eb276ee9c6" providerId="ADAL" clId="{257CC3A6-B3C8-428C-AC32-C1D1C422BDBE}" dt="2025-10-17T15:53:07.249" v="2021"/>
        <pc:sldMkLst>
          <pc:docMk/>
          <pc:sldMk cId="2455608744" sldId="296"/>
        </pc:sldMkLst>
        <pc:spChg chg="mod">
          <ac:chgData name="Sudvarg, Marion" userId="2bb9b31b-5f3c-4f72-8e1f-41eb276ee9c6" providerId="ADAL" clId="{257CC3A6-B3C8-428C-AC32-C1D1C422BDBE}" dt="2025-10-17T14:37:45.191" v="717" actId="1076"/>
          <ac:spMkLst>
            <pc:docMk/>
            <pc:sldMk cId="2455608744" sldId="296"/>
            <ac:spMk id="2" creationId="{90FFCA55-E1EB-5C3B-1AF9-EDD478AC5474}"/>
          </ac:spMkLst>
        </pc:spChg>
        <pc:spChg chg="del">
          <ac:chgData name="Sudvarg, Marion" userId="2bb9b31b-5f3c-4f72-8e1f-41eb276ee9c6" providerId="ADAL" clId="{257CC3A6-B3C8-428C-AC32-C1D1C422BDBE}" dt="2025-10-17T14:37:47.303" v="718" actId="478"/>
          <ac:spMkLst>
            <pc:docMk/>
            <pc:sldMk cId="2455608744" sldId="296"/>
            <ac:spMk id="6" creationId="{05790F17-771D-CDF9-EA05-7548BF46096C}"/>
          </ac:spMkLst>
        </pc:spChg>
        <pc:spChg chg="add mod">
          <ac:chgData name="Sudvarg, Marion" userId="2bb9b31b-5f3c-4f72-8e1f-41eb276ee9c6" providerId="ADAL" clId="{257CC3A6-B3C8-428C-AC32-C1D1C422BDBE}" dt="2025-10-17T15:36:32.966" v="1970"/>
          <ac:spMkLst>
            <pc:docMk/>
            <pc:sldMk cId="2455608744" sldId="296"/>
            <ac:spMk id="7" creationId="{9236938A-8ECC-806F-E77D-1A53883A565B}"/>
          </ac:spMkLst>
        </pc:spChg>
        <pc:spChg chg="add mod">
          <ac:chgData name="Sudvarg, Marion" userId="2bb9b31b-5f3c-4f72-8e1f-41eb276ee9c6" providerId="ADAL" clId="{257CC3A6-B3C8-428C-AC32-C1D1C422BDBE}" dt="2025-10-17T15:52:57.817" v="2020"/>
          <ac:spMkLst>
            <pc:docMk/>
            <pc:sldMk cId="2455608744" sldId="296"/>
            <ac:spMk id="8" creationId="{237B8885-08BB-8DC5-70FA-D899C05FBB5C}"/>
          </ac:spMkLst>
        </pc:spChg>
        <pc:picChg chg="add mod">
          <ac:chgData name="Sudvarg, Marion" userId="2bb9b31b-5f3c-4f72-8e1f-41eb276ee9c6" providerId="ADAL" clId="{257CC3A6-B3C8-428C-AC32-C1D1C422BDBE}" dt="2025-10-17T14:37:47.573" v="719"/>
          <ac:picMkLst>
            <pc:docMk/>
            <pc:sldMk cId="2455608744" sldId="296"/>
            <ac:picMk id="3" creationId="{C4717931-5143-5F32-4D46-10BB83ECDCE9}"/>
          </ac:picMkLst>
        </pc:picChg>
        <pc:picChg chg="del">
          <ac:chgData name="Sudvarg, Marion" userId="2bb9b31b-5f3c-4f72-8e1f-41eb276ee9c6" providerId="ADAL" clId="{257CC3A6-B3C8-428C-AC32-C1D1C422BDBE}" dt="2025-10-17T14:37:47.303" v="718" actId="478"/>
          <ac:picMkLst>
            <pc:docMk/>
            <pc:sldMk cId="2455608744" sldId="296"/>
            <ac:picMk id="4" creationId="{D6EC0BC3-623F-4DBB-0D28-81C68DAF0CD4}"/>
          </ac:picMkLst>
        </pc:picChg>
        <pc:picChg chg="add mod">
          <ac:chgData name="Sudvarg, Marion" userId="2bb9b31b-5f3c-4f72-8e1f-41eb276ee9c6" providerId="ADAL" clId="{257CC3A6-B3C8-428C-AC32-C1D1C422BDBE}" dt="2025-10-17T14:37:53.363" v="720"/>
          <ac:picMkLst>
            <pc:docMk/>
            <pc:sldMk cId="2455608744" sldId="296"/>
            <ac:picMk id="5" creationId="{F205A0F8-1592-9838-CD28-05E6CC1669D3}"/>
          </ac:picMkLst>
        </pc:picChg>
      </pc:sldChg>
      <pc:sldChg chg="add del">
        <pc:chgData name="Sudvarg, Marion" userId="2bb9b31b-5f3c-4f72-8e1f-41eb276ee9c6" providerId="ADAL" clId="{257CC3A6-B3C8-428C-AC32-C1D1C422BDBE}" dt="2025-10-17T14:37:20.150" v="671" actId="2890"/>
        <pc:sldMkLst>
          <pc:docMk/>
          <pc:sldMk cId="4201532117" sldId="296"/>
        </pc:sldMkLst>
      </pc:sldChg>
      <pc:sldChg chg="addSp delSp modSp add mod delAnim modAnim">
        <pc:chgData name="Sudvarg, Marion" userId="2bb9b31b-5f3c-4f72-8e1f-41eb276ee9c6" providerId="ADAL" clId="{257CC3A6-B3C8-428C-AC32-C1D1C422BDBE}" dt="2025-10-17T16:07:56.339" v="2234"/>
        <pc:sldMkLst>
          <pc:docMk/>
          <pc:sldMk cId="1306322007" sldId="297"/>
        </pc:sldMkLst>
        <pc:spChg chg="mod">
          <ac:chgData name="Sudvarg, Marion" userId="2bb9b31b-5f3c-4f72-8e1f-41eb276ee9c6" providerId="ADAL" clId="{257CC3A6-B3C8-428C-AC32-C1D1C422BDBE}" dt="2025-10-17T16:05:38.698" v="2152" actId="21"/>
          <ac:spMkLst>
            <pc:docMk/>
            <pc:sldMk cId="1306322007" sldId="297"/>
            <ac:spMk id="2" creationId="{7814CD48-6ABD-8C31-029D-093927060D67}"/>
          </ac:spMkLst>
        </pc:spChg>
        <pc:spChg chg="add mod">
          <ac:chgData name="Sudvarg, Marion" userId="2bb9b31b-5f3c-4f72-8e1f-41eb276ee9c6" providerId="ADAL" clId="{257CC3A6-B3C8-428C-AC32-C1D1C422BDBE}" dt="2025-10-17T16:06:34.251" v="2218" actId="1076"/>
          <ac:spMkLst>
            <pc:docMk/>
            <pc:sldMk cId="1306322007" sldId="297"/>
            <ac:spMk id="6" creationId="{8356E5D3-9178-85B7-C51A-9D6365664397}"/>
          </ac:spMkLst>
        </pc:spChg>
        <pc:spChg chg="add mod">
          <ac:chgData name="Sudvarg, Marion" userId="2bb9b31b-5f3c-4f72-8e1f-41eb276ee9c6" providerId="ADAL" clId="{257CC3A6-B3C8-428C-AC32-C1D1C422BDBE}" dt="2025-10-17T16:06:49.670" v="2223" actId="1076"/>
          <ac:spMkLst>
            <pc:docMk/>
            <pc:sldMk cId="1306322007" sldId="297"/>
            <ac:spMk id="7" creationId="{FE686E82-2FDD-F195-3136-2A6E83C43051}"/>
          </ac:spMkLst>
        </pc:spChg>
        <pc:spChg chg="add mod">
          <ac:chgData name="Sudvarg, Marion" userId="2bb9b31b-5f3c-4f72-8e1f-41eb276ee9c6" providerId="ADAL" clId="{257CC3A6-B3C8-428C-AC32-C1D1C422BDBE}" dt="2025-10-17T15:36:34.196" v="1971"/>
          <ac:spMkLst>
            <pc:docMk/>
            <pc:sldMk cId="1306322007" sldId="297"/>
            <ac:spMk id="8" creationId="{2CFD7B02-109C-3670-CD06-77FA3BDD55ED}"/>
          </ac:spMkLst>
        </pc:spChg>
        <pc:spChg chg="add mod">
          <ac:chgData name="Sudvarg, Marion" userId="2bb9b31b-5f3c-4f72-8e1f-41eb276ee9c6" providerId="ADAL" clId="{257CC3A6-B3C8-428C-AC32-C1D1C422BDBE}" dt="2025-10-17T16:06:56.538" v="2226" actId="1076"/>
          <ac:spMkLst>
            <pc:docMk/>
            <pc:sldMk cId="1306322007" sldId="297"/>
            <ac:spMk id="9" creationId="{63256DAC-F512-5BB5-276D-1D50E5D7F8D0}"/>
          </ac:spMkLst>
        </pc:spChg>
        <pc:spChg chg="add mod">
          <ac:chgData name="Sudvarg, Marion" userId="2bb9b31b-5f3c-4f72-8e1f-41eb276ee9c6" providerId="ADAL" clId="{257CC3A6-B3C8-428C-AC32-C1D1C422BDBE}" dt="2025-10-17T16:06:44.874" v="2222" actId="1076"/>
          <ac:spMkLst>
            <pc:docMk/>
            <pc:sldMk cId="1306322007" sldId="297"/>
            <ac:spMk id="10" creationId="{4F0BF1E8-AA5B-3955-33AB-82DE4F57CB43}"/>
          </ac:spMkLst>
        </pc:spChg>
        <pc:picChg chg="del">
          <ac:chgData name="Sudvarg, Marion" userId="2bb9b31b-5f3c-4f72-8e1f-41eb276ee9c6" providerId="ADAL" clId="{257CC3A6-B3C8-428C-AC32-C1D1C422BDBE}" dt="2025-10-17T14:39:07.590" v="767" actId="478"/>
          <ac:picMkLst>
            <pc:docMk/>
            <pc:sldMk cId="1306322007" sldId="297"/>
            <ac:picMk id="3" creationId="{C4038419-1D65-4FDD-B218-07CB6CF11251}"/>
          </ac:picMkLst>
        </pc:picChg>
        <pc:picChg chg="add mod modCrop">
          <ac:chgData name="Sudvarg, Marion" userId="2bb9b31b-5f3c-4f72-8e1f-41eb276ee9c6" providerId="ADAL" clId="{257CC3A6-B3C8-428C-AC32-C1D1C422BDBE}" dt="2025-10-17T16:06:51.896" v="2225" actId="1076"/>
          <ac:picMkLst>
            <pc:docMk/>
            <pc:sldMk cId="1306322007" sldId="297"/>
            <ac:picMk id="4" creationId="{135EBFA2-7118-4987-2E98-60B22D46E26D}"/>
          </ac:picMkLst>
        </pc:picChg>
        <pc:picChg chg="del">
          <ac:chgData name="Sudvarg, Marion" userId="2bb9b31b-5f3c-4f72-8e1f-41eb276ee9c6" providerId="ADAL" clId="{257CC3A6-B3C8-428C-AC32-C1D1C422BDBE}" dt="2025-10-17T14:39:07.590" v="767" actId="478"/>
          <ac:picMkLst>
            <pc:docMk/>
            <pc:sldMk cId="1306322007" sldId="297"/>
            <ac:picMk id="5" creationId="{6A1D46CC-F40C-CE23-4A2E-E2195004245D}"/>
          </ac:picMkLst>
        </pc:picChg>
      </pc:sldChg>
      <pc:sldChg chg="addSp delSp modSp add mod">
        <pc:chgData name="Sudvarg, Marion" userId="2bb9b31b-5f3c-4f72-8e1f-41eb276ee9c6" providerId="ADAL" clId="{257CC3A6-B3C8-428C-AC32-C1D1C422BDBE}" dt="2025-10-17T15:36:35.515" v="1972"/>
        <pc:sldMkLst>
          <pc:docMk/>
          <pc:sldMk cId="3653196135" sldId="298"/>
        </pc:sldMkLst>
        <pc:spChg chg="del">
          <ac:chgData name="Sudvarg, Marion" userId="2bb9b31b-5f3c-4f72-8e1f-41eb276ee9c6" providerId="ADAL" clId="{257CC3A6-B3C8-428C-AC32-C1D1C422BDBE}" dt="2025-10-17T14:42:02.415" v="893" actId="478"/>
          <ac:spMkLst>
            <pc:docMk/>
            <pc:sldMk cId="3653196135" sldId="298"/>
            <ac:spMk id="2" creationId="{50D825AB-56AD-894F-360E-632A27CCFE23}"/>
          </ac:spMkLst>
        </pc:spChg>
        <pc:spChg chg="add del mod">
          <ac:chgData name="Sudvarg, Marion" userId="2bb9b31b-5f3c-4f72-8e1f-41eb276ee9c6" providerId="ADAL" clId="{257CC3A6-B3C8-428C-AC32-C1D1C422BDBE}" dt="2025-10-17T14:42:05.349" v="895" actId="478"/>
          <ac:spMkLst>
            <pc:docMk/>
            <pc:sldMk cId="3653196135" sldId="298"/>
            <ac:spMk id="5" creationId="{CC12A408-2CEF-5D16-EB5B-EFB53B8DB0EC}"/>
          </ac:spMkLst>
        </pc:spChg>
        <pc:spChg chg="del">
          <ac:chgData name="Sudvarg, Marion" userId="2bb9b31b-5f3c-4f72-8e1f-41eb276ee9c6" providerId="ADAL" clId="{257CC3A6-B3C8-428C-AC32-C1D1C422BDBE}" dt="2025-10-17T14:42:08.072" v="896" actId="478"/>
          <ac:spMkLst>
            <pc:docMk/>
            <pc:sldMk cId="3653196135" sldId="298"/>
            <ac:spMk id="6" creationId="{085C690F-C946-8739-E498-18323F93AD3B}"/>
          </ac:spMkLst>
        </pc:spChg>
        <pc:spChg chg="del">
          <ac:chgData name="Sudvarg, Marion" userId="2bb9b31b-5f3c-4f72-8e1f-41eb276ee9c6" providerId="ADAL" clId="{257CC3A6-B3C8-428C-AC32-C1D1C422BDBE}" dt="2025-10-17T14:42:02.415" v="893" actId="478"/>
          <ac:spMkLst>
            <pc:docMk/>
            <pc:sldMk cId="3653196135" sldId="298"/>
            <ac:spMk id="7" creationId="{E4AD3D82-C683-D76B-28ED-A292F88DAA6B}"/>
          </ac:spMkLst>
        </pc:spChg>
        <pc:spChg chg="add mod">
          <ac:chgData name="Sudvarg, Marion" userId="2bb9b31b-5f3c-4f72-8e1f-41eb276ee9c6" providerId="ADAL" clId="{257CC3A6-B3C8-428C-AC32-C1D1C422BDBE}" dt="2025-10-17T14:58:15.577" v="911" actId="1076"/>
          <ac:spMkLst>
            <pc:docMk/>
            <pc:sldMk cId="3653196135" sldId="298"/>
            <ac:spMk id="9" creationId="{5E3DB839-54B0-819C-98D4-9BB0BF2585AF}"/>
          </ac:spMkLst>
        </pc:spChg>
        <pc:spChg chg="add mod">
          <ac:chgData name="Sudvarg, Marion" userId="2bb9b31b-5f3c-4f72-8e1f-41eb276ee9c6" providerId="ADAL" clId="{257CC3A6-B3C8-428C-AC32-C1D1C422BDBE}" dt="2025-10-17T15:36:35.515" v="1972"/>
          <ac:spMkLst>
            <pc:docMk/>
            <pc:sldMk cId="3653196135" sldId="298"/>
            <ac:spMk id="10" creationId="{B1D429D0-7D15-90F2-33E3-98D4844E6482}"/>
          </ac:spMkLst>
        </pc:spChg>
        <pc:picChg chg="del">
          <ac:chgData name="Sudvarg, Marion" userId="2bb9b31b-5f3c-4f72-8e1f-41eb276ee9c6" providerId="ADAL" clId="{257CC3A6-B3C8-428C-AC32-C1D1C422BDBE}" dt="2025-10-17T14:42:02.415" v="893" actId="478"/>
          <ac:picMkLst>
            <pc:docMk/>
            <pc:sldMk cId="3653196135" sldId="298"/>
            <ac:picMk id="4" creationId="{56B3A2CE-C9A8-4D5C-48AF-3BB8F12898DB}"/>
          </ac:picMkLst>
        </pc:picChg>
        <pc:picChg chg="add mod">
          <ac:chgData name="Sudvarg, Marion" userId="2bb9b31b-5f3c-4f72-8e1f-41eb276ee9c6" providerId="ADAL" clId="{257CC3A6-B3C8-428C-AC32-C1D1C422BDBE}" dt="2025-10-17T14:58:22.462" v="914" actId="1076"/>
          <ac:picMkLst>
            <pc:docMk/>
            <pc:sldMk cId="3653196135" sldId="298"/>
            <ac:picMk id="8" creationId="{4CBA5B45-3CD8-8325-0962-07B1FB839897}"/>
          </ac:picMkLst>
        </pc:picChg>
      </pc:sldChg>
      <pc:sldChg chg="addSp delSp modSp add mod modTransition modAnim">
        <pc:chgData name="Sudvarg, Marion" userId="2bb9b31b-5f3c-4f72-8e1f-41eb276ee9c6" providerId="ADAL" clId="{257CC3A6-B3C8-428C-AC32-C1D1C422BDBE}" dt="2025-10-17T15:54:46.658" v="2061" actId="1076"/>
        <pc:sldMkLst>
          <pc:docMk/>
          <pc:sldMk cId="1834291761" sldId="299"/>
        </pc:sldMkLst>
        <pc:spChg chg="add mod">
          <ac:chgData name="Sudvarg, Marion" userId="2bb9b31b-5f3c-4f72-8e1f-41eb276ee9c6" providerId="ADAL" clId="{257CC3A6-B3C8-428C-AC32-C1D1C422BDBE}" dt="2025-10-17T15:02:00.105" v="928" actId="1076"/>
          <ac:spMkLst>
            <pc:docMk/>
            <pc:sldMk cId="1834291761" sldId="299"/>
            <ac:spMk id="3" creationId="{96052707-C5ED-5315-52E1-754116894118}"/>
          </ac:spMkLst>
        </pc:spChg>
        <pc:spChg chg="add mod">
          <ac:chgData name="Sudvarg, Marion" userId="2bb9b31b-5f3c-4f72-8e1f-41eb276ee9c6" providerId="ADAL" clId="{257CC3A6-B3C8-428C-AC32-C1D1C422BDBE}" dt="2025-10-17T15:36:37.912" v="1973"/>
          <ac:spMkLst>
            <pc:docMk/>
            <pc:sldMk cId="1834291761" sldId="299"/>
            <ac:spMk id="4" creationId="{A5280A6D-825B-F998-7E00-6D156BA18FCF}"/>
          </ac:spMkLst>
        </pc:spChg>
        <pc:spChg chg="add mod">
          <ac:chgData name="Sudvarg, Marion" userId="2bb9b31b-5f3c-4f72-8e1f-41eb276ee9c6" providerId="ADAL" clId="{257CC3A6-B3C8-428C-AC32-C1D1C422BDBE}" dt="2025-10-17T15:54:46.658" v="2061" actId="1076"/>
          <ac:spMkLst>
            <pc:docMk/>
            <pc:sldMk cId="1834291761" sldId="299"/>
            <ac:spMk id="5" creationId="{68A9C940-590C-FBBC-E14A-FE643438C582}"/>
          </ac:spMkLst>
        </pc:spChg>
        <pc:spChg chg="del">
          <ac:chgData name="Sudvarg, Marion" userId="2bb9b31b-5f3c-4f72-8e1f-41eb276ee9c6" providerId="ADAL" clId="{257CC3A6-B3C8-428C-AC32-C1D1C422BDBE}" dt="2025-10-17T15:01:12.832" v="918" actId="478"/>
          <ac:spMkLst>
            <pc:docMk/>
            <pc:sldMk cId="1834291761" sldId="299"/>
            <ac:spMk id="9" creationId="{C728F2AD-CBB9-C66D-C4B9-48253667EE75}"/>
          </ac:spMkLst>
        </pc:spChg>
        <pc:picChg chg="add mod">
          <ac:chgData name="Sudvarg, Marion" userId="2bb9b31b-5f3c-4f72-8e1f-41eb276ee9c6" providerId="ADAL" clId="{257CC3A6-B3C8-428C-AC32-C1D1C422BDBE}" dt="2025-10-17T15:01:55.369" v="927" actId="1076"/>
          <ac:picMkLst>
            <pc:docMk/>
            <pc:sldMk cId="1834291761" sldId="299"/>
            <ac:picMk id="2" creationId="{66460E71-B3EA-9BDF-96C9-E2E30A21E356}"/>
          </ac:picMkLst>
        </pc:picChg>
        <pc:picChg chg="mod">
          <ac:chgData name="Sudvarg, Marion" userId="2bb9b31b-5f3c-4f72-8e1f-41eb276ee9c6" providerId="ADAL" clId="{257CC3A6-B3C8-428C-AC32-C1D1C422BDBE}" dt="2025-10-17T15:01:23.503" v="922" actId="1076"/>
          <ac:picMkLst>
            <pc:docMk/>
            <pc:sldMk cId="1834291761" sldId="299"/>
            <ac:picMk id="8" creationId="{1D384926-DC86-B641-C36E-7A2A5B80EA76}"/>
          </ac:picMkLst>
        </pc:picChg>
      </pc:sldChg>
      <pc:sldChg chg="addSp modSp add mod ord modAnim modShow">
        <pc:chgData name="Sudvarg, Marion" userId="2bb9b31b-5f3c-4f72-8e1f-41eb276ee9c6" providerId="ADAL" clId="{257CC3A6-B3C8-428C-AC32-C1D1C422BDBE}" dt="2025-10-17T15:36:39.508" v="1974"/>
        <pc:sldMkLst>
          <pc:docMk/>
          <pc:sldMk cId="4135003876" sldId="300"/>
        </pc:sldMkLst>
        <pc:spChg chg="add mod">
          <ac:chgData name="Sudvarg, Marion" userId="2bb9b31b-5f3c-4f72-8e1f-41eb276ee9c6" providerId="ADAL" clId="{257CC3A6-B3C8-428C-AC32-C1D1C422BDBE}" dt="2025-10-17T15:10:21.931" v="1083" actId="1076"/>
          <ac:spMkLst>
            <pc:docMk/>
            <pc:sldMk cId="4135003876" sldId="300"/>
            <ac:spMk id="2" creationId="{60CD9FC9-B210-D34E-D1B6-E95F1C18FDD4}"/>
          </ac:spMkLst>
        </pc:spChg>
        <pc:spChg chg="add mod">
          <ac:chgData name="Sudvarg, Marion" userId="2bb9b31b-5f3c-4f72-8e1f-41eb276ee9c6" providerId="ADAL" clId="{257CC3A6-B3C8-428C-AC32-C1D1C422BDBE}" dt="2025-10-17T15:36:39.508" v="1974"/>
          <ac:spMkLst>
            <pc:docMk/>
            <pc:sldMk cId="4135003876" sldId="300"/>
            <ac:spMk id="3" creationId="{F2D56612-B6C9-A86F-C824-05CE7C858F87}"/>
          </ac:spMkLst>
        </pc:spChg>
        <pc:spChg chg="mod">
          <ac:chgData name="Sudvarg, Marion" userId="2bb9b31b-5f3c-4f72-8e1f-41eb276ee9c6" providerId="ADAL" clId="{257CC3A6-B3C8-428C-AC32-C1D1C422BDBE}" dt="2025-10-17T15:04:29.855" v="943" actId="1076"/>
          <ac:spMkLst>
            <pc:docMk/>
            <pc:sldMk cId="4135003876" sldId="300"/>
            <ac:spMk id="255" creationId="{28D0280E-0608-98E3-686D-E013CE390FB9}"/>
          </ac:spMkLst>
        </pc:spChg>
        <pc:picChg chg="mod">
          <ac:chgData name="Sudvarg, Marion" userId="2bb9b31b-5f3c-4f72-8e1f-41eb276ee9c6" providerId="ADAL" clId="{257CC3A6-B3C8-428C-AC32-C1D1C422BDBE}" dt="2025-10-17T15:10:12.187" v="1082" actId="1076"/>
          <ac:picMkLst>
            <pc:docMk/>
            <pc:sldMk cId="4135003876" sldId="300"/>
            <ac:picMk id="254" creationId="{1F8579E2-0F70-9875-7222-135E9F75C5C0}"/>
          </ac:picMkLst>
        </pc:picChg>
      </pc:sldChg>
      <pc:sldChg chg="addSp delSp modSp add mod ord modAnim">
        <pc:chgData name="Sudvarg, Marion" userId="2bb9b31b-5f3c-4f72-8e1f-41eb276ee9c6" providerId="ADAL" clId="{257CC3A6-B3C8-428C-AC32-C1D1C422BDBE}" dt="2025-10-17T19:53:52.266" v="2423" actId="20577"/>
        <pc:sldMkLst>
          <pc:docMk/>
          <pc:sldMk cId="2589939647" sldId="301"/>
        </pc:sldMkLst>
        <pc:spChg chg="mod">
          <ac:chgData name="Sudvarg, Marion" userId="2bb9b31b-5f3c-4f72-8e1f-41eb276ee9c6" providerId="ADAL" clId="{257CC3A6-B3C8-428C-AC32-C1D1C422BDBE}" dt="2025-10-17T19:53:52.266" v="2423" actId="20577"/>
          <ac:spMkLst>
            <pc:docMk/>
            <pc:sldMk cId="2589939647" sldId="301"/>
            <ac:spMk id="2" creationId="{00C400BC-C5DA-2D39-3448-43E03DD2B3EF}"/>
          </ac:spMkLst>
        </pc:spChg>
        <pc:spChg chg="mod">
          <ac:chgData name="Sudvarg, Marion" userId="2bb9b31b-5f3c-4f72-8e1f-41eb276ee9c6" providerId="ADAL" clId="{257CC3A6-B3C8-428C-AC32-C1D1C422BDBE}" dt="2025-10-17T19:44:02.575" v="2390" actId="20577"/>
          <ac:spMkLst>
            <pc:docMk/>
            <pc:sldMk cId="2589939647" sldId="301"/>
            <ac:spMk id="3" creationId="{C1CB2AAC-5132-572E-9E96-7FE53AAB7815}"/>
          </ac:spMkLst>
        </pc:spChg>
        <pc:spChg chg="add mod">
          <ac:chgData name="Sudvarg, Marion" userId="2bb9b31b-5f3c-4f72-8e1f-41eb276ee9c6" providerId="ADAL" clId="{257CC3A6-B3C8-428C-AC32-C1D1C422BDBE}" dt="2025-10-17T15:36:40.793" v="1975"/>
          <ac:spMkLst>
            <pc:docMk/>
            <pc:sldMk cId="2589939647" sldId="301"/>
            <ac:spMk id="9" creationId="{4F20F92A-F379-1E44-6AE1-50DAF8FC192C}"/>
          </ac:spMkLst>
        </pc:spChg>
        <pc:picChg chg="add mod">
          <ac:chgData name="Sudvarg, Marion" userId="2bb9b31b-5f3c-4f72-8e1f-41eb276ee9c6" providerId="ADAL" clId="{257CC3A6-B3C8-428C-AC32-C1D1C422BDBE}" dt="2025-10-17T15:27:58.300" v="1918" actId="1076"/>
          <ac:picMkLst>
            <pc:docMk/>
            <pc:sldMk cId="2589939647" sldId="301"/>
            <ac:picMk id="4" creationId="{6F0CD234-453E-CA88-D1CC-9C92A6B23159}"/>
          </ac:picMkLst>
        </pc:picChg>
        <pc:picChg chg="add mod">
          <ac:chgData name="Sudvarg, Marion" userId="2bb9b31b-5f3c-4f72-8e1f-41eb276ee9c6" providerId="ADAL" clId="{257CC3A6-B3C8-428C-AC32-C1D1C422BDBE}" dt="2025-10-17T15:28:00.149" v="1919" actId="1076"/>
          <ac:picMkLst>
            <pc:docMk/>
            <pc:sldMk cId="2589939647" sldId="301"/>
            <ac:picMk id="5" creationId="{AED8DB82-F8E3-8BD6-6247-BF14220B72EE}"/>
          </ac:picMkLst>
        </pc:picChg>
        <pc:picChg chg="add del mod">
          <ac:chgData name="Sudvarg, Marion" userId="2bb9b31b-5f3c-4f72-8e1f-41eb276ee9c6" providerId="ADAL" clId="{257CC3A6-B3C8-428C-AC32-C1D1C422BDBE}" dt="2025-10-17T15:24:48.056" v="1869" actId="22"/>
          <ac:picMkLst>
            <pc:docMk/>
            <pc:sldMk cId="2589939647" sldId="301"/>
            <ac:picMk id="7" creationId="{A3FE9DB6-A894-E3E9-C45B-D9D417DA7B6A}"/>
          </ac:picMkLst>
        </pc:picChg>
        <pc:picChg chg="add mod">
          <ac:chgData name="Sudvarg, Marion" userId="2bb9b31b-5f3c-4f72-8e1f-41eb276ee9c6" providerId="ADAL" clId="{257CC3A6-B3C8-428C-AC32-C1D1C422BDBE}" dt="2025-10-17T16:01:37.396" v="2119" actId="1076"/>
          <ac:picMkLst>
            <pc:docMk/>
            <pc:sldMk cId="2589939647" sldId="301"/>
            <ac:picMk id="8" creationId="{A3FE9DB6-A894-E3E9-C45B-D9D417DA7B6A}"/>
          </ac:picMkLst>
        </pc:picChg>
      </pc:sldChg>
      <pc:sldChg chg="addSp delSp modSp new mod">
        <pc:chgData name="Sudvarg, Marion" userId="2bb9b31b-5f3c-4f72-8e1f-41eb276ee9c6" providerId="ADAL" clId="{257CC3A6-B3C8-428C-AC32-C1D1C422BDBE}" dt="2025-10-17T19:02:26.025" v="2333"/>
        <pc:sldMkLst>
          <pc:docMk/>
          <pc:sldMk cId="1509690937" sldId="302"/>
        </pc:sldMkLst>
        <pc:spChg chg="mod">
          <ac:chgData name="Sudvarg, Marion" userId="2bb9b31b-5f3c-4f72-8e1f-41eb276ee9c6" providerId="ADAL" clId="{257CC3A6-B3C8-428C-AC32-C1D1C422BDBE}" dt="2025-10-17T19:01:14.150" v="2326" actId="14100"/>
          <ac:spMkLst>
            <pc:docMk/>
            <pc:sldMk cId="1509690937" sldId="302"/>
            <ac:spMk id="2" creationId="{C86262C3-310F-B93E-E654-AD87D855BD94}"/>
          </ac:spMkLst>
        </pc:spChg>
        <pc:spChg chg="del">
          <ac:chgData name="Sudvarg, Marion" userId="2bb9b31b-5f3c-4f72-8e1f-41eb276ee9c6" providerId="ADAL" clId="{257CC3A6-B3C8-428C-AC32-C1D1C422BDBE}" dt="2025-10-17T19:00:50.367" v="2317" actId="478"/>
          <ac:spMkLst>
            <pc:docMk/>
            <pc:sldMk cId="1509690937" sldId="302"/>
            <ac:spMk id="3" creationId="{454E9467-66DB-7625-7619-5A374D164F0D}"/>
          </ac:spMkLst>
        </pc:spChg>
        <pc:spChg chg="del">
          <ac:chgData name="Sudvarg, Marion" userId="2bb9b31b-5f3c-4f72-8e1f-41eb276ee9c6" providerId="ADAL" clId="{257CC3A6-B3C8-428C-AC32-C1D1C422BDBE}" dt="2025-10-17T19:00:50.367" v="2317" actId="478"/>
          <ac:spMkLst>
            <pc:docMk/>
            <pc:sldMk cId="1509690937" sldId="302"/>
            <ac:spMk id="4" creationId="{1FA47FAD-0DF9-FC1C-3D0F-EB1BE5E89025}"/>
          </ac:spMkLst>
        </pc:spChg>
        <pc:spChg chg="add mod">
          <ac:chgData name="Sudvarg, Marion" userId="2bb9b31b-5f3c-4f72-8e1f-41eb276ee9c6" providerId="ADAL" clId="{257CC3A6-B3C8-428C-AC32-C1D1C422BDBE}" dt="2025-10-17T19:01:35.888" v="2332" actId="1037"/>
          <ac:spMkLst>
            <pc:docMk/>
            <pc:sldMk cId="1509690937" sldId="302"/>
            <ac:spMk id="5" creationId="{0343B2CD-AFFF-7C17-4188-013C1558EB28}"/>
          </ac:spMkLst>
        </pc:spChg>
        <pc:spChg chg="add mod">
          <ac:chgData name="Sudvarg, Marion" userId="2bb9b31b-5f3c-4f72-8e1f-41eb276ee9c6" providerId="ADAL" clId="{257CC3A6-B3C8-428C-AC32-C1D1C422BDBE}" dt="2025-10-17T19:02:26.025" v="2333"/>
          <ac:spMkLst>
            <pc:docMk/>
            <pc:sldMk cId="1509690937" sldId="302"/>
            <ac:spMk id="8" creationId="{559A5531-582F-F890-F569-81159E6B1065}"/>
          </ac:spMkLst>
        </pc:spChg>
        <pc:picChg chg="add mod">
          <ac:chgData name="Sudvarg, Marion" userId="2bb9b31b-5f3c-4f72-8e1f-41eb276ee9c6" providerId="ADAL" clId="{257CC3A6-B3C8-428C-AC32-C1D1C422BDBE}" dt="2025-10-17T19:01:07.237" v="2324" actId="14100"/>
          <ac:picMkLst>
            <pc:docMk/>
            <pc:sldMk cId="1509690937" sldId="302"/>
            <ac:picMk id="7" creationId="{144D8928-1AFE-523F-6A3A-83F55462ECBB}"/>
          </ac:picMkLst>
        </pc:picChg>
      </pc:sldChg>
      <pc:sldMasterChg chg="addSp modSp modSldLayout">
        <pc:chgData name="Sudvarg, Marion" userId="2bb9b31b-5f3c-4f72-8e1f-41eb276ee9c6" providerId="ADAL" clId="{257CC3A6-B3C8-428C-AC32-C1D1C422BDBE}" dt="2025-10-17T15:35:54.506" v="1955"/>
        <pc:sldMasterMkLst>
          <pc:docMk/>
          <pc:sldMasterMk cId="554768439" sldId="2147483648"/>
        </pc:sldMasterMkLst>
        <pc:spChg chg="add mod">
          <ac:chgData name="Sudvarg, Marion" userId="2bb9b31b-5f3c-4f72-8e1f-41eb276ee9c6" providerId="ADAL" clId="{257CC3A6-B3C8-428C-AC32-C1D1C422BDBE}" dt="2025-10-17T15:35:54.506" v="1955"/>
          <ac:spMkLst>
            <pc:docMk/>
            <pc:sldMasterMk cId="554768439" sldId="2147483648"/>
            <ac:spMk id="4" creationId="{E083BA5B-58E5-0C80-0FD3-1D2BF7E21B32}"/>
          </ac:spMkLst>
        </pc:spChg>
        <pc:sldLayoutChg chg="addSp modSp mod">
          <pc:chgData name="Sudvarg, Marion" userId="2bb9b31b-5f3c-4f72-8e1f-41eb276ee9c6" providerId="ADAL" clId="{257CC3A6-B3C8-428C-AC32-C1D1C422BDBE}" dt="2025-10-17T15:33:39.366" v="1929" actId="1076"/>
          <pc:sldLayoutMkLst>
            <pc:docMk/>
            <pc:sldMasterMk cId="554768439" sldId="2147483648"/>
            <pc:sldLayoutMk cId="3948084492" sldId="2147483650"/>
          </pc:sldLayoutMkLst>
          <pc:spChg chg="mod">
            <ac:chgData name="Sudvarg, Marion" userId="2bb9b31b-5f3c-4f72-8e1f-41eb276ee9c6" providerId="ADAL" clId="{257CC3A6-B3C8-428C-AC32-C1D1C422BDBE}" dt="2025-10-17T15:33:33.861" v="1928" actId="1076"/>
            <ac:spMkLst>
              <pc:docMk/>
              <pc:sldMasterMk cId="554768439" sldId="2147483648"/>
              <pc:sldLayoutMk cId="3948084492" sldId="2147483650"/>
              <ac:spMk id="3" creationId="{F20D1D80-E5F0-DFE1-E9A9-675C138A5F6C}"/>
            </ac:spMkLst>
          </pc:spChg>
          <pc:spChg chg="add mod">
            <ac:chgData name="Sudvarg, Marion" userId="2bb9b31b-5f3c-4f72-8e1f-41eb276ee9c6" providerId="ADAL" clId="{257CC3A6-B3C8-428C-AC32-C1D1C422BDBE}" dt="2025-10-17T15:33:39.366" v="1929" actId="1076"/>
            <ac:spMkLst>
              <pc:docMk/>
              <pc:sldMasterMk cId="554768439" sldId="2147483648"/>
              <pc:sldLayoutMk cId="3948084492" sldId="2147483650"/>
              <ac:spMk id="4" creationId="{C469A431-C0A4-AF92-FA17-09ED9C085299}"/>
            </ac:spMkLst>
          </pc:spChg>
        </pc:sldLayoutChg>
        <pc:sldLayoutChg chg="addSp modSp">
          <pc:chgData name="Sudvarg, Marion" userId="2bb9b31b-5f3c-4f72-8e1f-41eb276ee9c6" providerId="ADAL" clId="{257CC3A6-B3C8-428C-AC32-C1D1C422BDBE}" dt="2025-10-17T15:34:29.989" v="1934"/>
          <pc:sldLayoutMkLst>
            <pc:docMk/>
            <pc:sldMasterMk cId="554768439" sldId="2147483648"/>
            <pc:sldLayoutMk cId="2125332204" sldId="2147483651"/>
          </pc:sldLayoutMkLst>
          <pc:spChg chg="add mod">
            <ac:chgData name="Sudvarg, Marion" userId="2bb9b31b-5f3c-4f72-8e1f-41eb276ee9c6" providerId="ADAL" clId="{257CC3A6-B3C8-428C-AC32-C1D1C422BDBE}" dt="2025-10-17T15:34:29.989" v="1934"/>
            <ac:spMkLst>
              <pc:docMk/>
              <pc:sldMasterMk cId="554768439" sldId="2147483648"/>
              <pc:sldLayoutMk cId="2125332204" sldId="2147483651"/>
              <ac:spMk id="4" creationId="{CE409BA5-4616-A678-53AD-F1A53AA3048E}"/>
            </ac:spMkLst>
          </pc:spChg>
        </pc:sldLayoutChg>
        <pc:sldLayoutChg chg="addSp modSp">
          <pc:chgData name="Sudvarg, Marion" userId="2bb9b31b-5f3c-4f72-8e1f-41eb276ee9c6" providerId="ADAL" clId="{257CC3A6-B3C8-428C-AC32-C1D1C422BDBE}" dt="2025-10-17T15:34:35.813" v="1937"/>
          <pc:sldLayoutMkLst>
            <pc:docMk/>
            <pc:sldMasterMk cId="554768439" sldId="2147483648"/>
            <pc:sldLayoutMk cId="2286270410" sldId="2147483652"/>
          </pc:sldLayoutMkLst>
          <pc:spChg chg="add mod">
            <ac:chgData name="Sudvarg, Marion" userId="2bb9b31b-5f3c-4f72-8e1f-41eb276ee9c6" providerId="ADAL" clId="{257CC3A6-B3C8-428C-AC32-C1D1C422BDBE}" dt="2025-10-17T15:34:35.813" v="1937"/>
            <ac:spMkLst>
              <pc:docMk/>
              <pc:sldMasterMk cId="554768439" sldId="2147483648"/>
              <pc:sldLayoutMk cId="2286270410" sldId="2147483652"/>
              <ac:spMk id="5" creationId="{6CDDC893-F935-CF3F-91A1-1C944B2A563B}"/>
            </ac:spMkLst>
          </pc:spChg>
        </pc:sldLayoutChg>
        <pc:sldLayoutChg chg="addSp modSp">
          <pc:chgData name="Sudvarg, Marion" userId="2bb9b31b-5f3c-4f72-8e1f-41eb276ee9c6" providerId="ADAL" clId="{257CC3A6-B3C8-428C-AC32-C1D1C422BDBE}" dt="2025-10-17T15:34:43.054" v="1942"/>
          <pc:sldLayoutMkLst>
            <pc:docMk/>
            <pc:sldMasterMk cId="554768439" sldId="2147483648"/>
            <pc:sldLayoutMk cId="1973327979" sldId="2147483653"/>
          </pc:sldLayoutMkLst>
          <pc:spChg chg="add mod">
            <ac:chgData name="Sudvarg, Marion" userId="2bb9b31b-5f3c-4f72-8e1f-41eb276ee9c6" providerId="ADAL" clId="{257CC3A6-B3C8-428C-AC32-C1D1C422BDBE}" dt="2025-10-17T15:34:43.054" v="1942"/>
            <ac:spMkLst>
              <pc:docMk/>
              <pc:sldMasterMk cId="554768439" sldId="2147483648"/>
              <pc:sldLayoutMk cId="1973327979" sldId="2147483653"/>
              <ac:spMk id="7" creationId="{0B3449A7-A800-2AD4-EA51-F915DA8860FC}"/>
            </ac:spMkLst>
          </pc:spChg>
        </pc:sldLayoutChg>
        <pc:sldLayoutChg chg="addSp modSp">
          <pc:chgData name="Sudvarg, Marion" userId="2bb9b31b-5f3c-4f72-8e1f-41eb276ee9c6" providerId="ADAL" clId="{257CC3A6-B3C8-428C-AC32-C1D1C422BDBE}" dt="2025-10-17T15:34:44.593" v="1943"/>
          <pc:sldLayoutMkLst>
            <pc:docMk/>
            <pc:sldMasterMk cId="554768439" sldId="2147483648"/>
            <pc:sldLayoutMk cId="2292501624" sldId="2147483655"/>
          </pc:sldLayoutMkLst>
          <pc:spChg chg="add mod">
            <ac:chgData name="Sudvarg, Marion" userId="2bb9b31b-5f3c-4f72-8e1f-41eb276ee9c6" providerId="ADAL" clId="{257CC3A6-B3C8-428C-AC32-C1D1C422BDBE}" dt="2025-10-17T15:34:44.593" v="1943"/>
            <ac:spMkLst>
              <pc:docMk/>
              <pc:sldMasterMk cId="554768439" sldId="2147483648"/>
              <pc:sldLayoutMk cId="2292501624" sldId="2147483655"/>
              <ac:spMk id="3" creationId="{D751C11B-35B4-C38C-D3DB-009647CEFE10}"/>
            </ac:spMkLst>
          </pc:spChg>
        </pc:sldLayoutChg>
        <pc:sldLayoutChg chg="addSp modSp">
          <pc:chgData name="Sudvarg, Marion" userId="2bb9b31b-5f3c-4f72-8e1f-41eb276ee9c6" providerId="ADAL" clId="{257CC3A6-B3C8-428C-AC32-C1D1C422BDBE}" dt="2025-10-17T15:34:56.185" v="1949"/>
          <pc:sldLayoutMkLst>
            <pc:docMk/>
            <pc:sldMasterMk cId="554768439" sldId="2147483648"/>
            <pc:sldLayoutMk cId="167228349" sldId="2147483656"/>
          </pc:sldLayoutMkLst>
          <pc:spChg chg="add mod">
            <ac:chgData name="Sudvarg, Marion" userId="2bb9b31b-5f3c-4f72-8e1f-41eb276ee9c6" providerId="ADAL" clId="{257CC3A6-B3C8-428C-AC32-C1D1C422BDBE}" dt="2025-10-17T15:34:56.185" v="1949"/>
            <ac:spMkLst>
              <pc:docMk/>
              <pc:sldMasterMk cId="554768439" sldId="2147483648"/>
              <pc:sldLayoutMk cId="167228349" sldId="2147483656"/>
              <ac:spMk id="5" creationId="{80059B7F-7B5B-E586-BF70-6972321CDFF9}"/>
            </ac:spMkLst>
          </pc:spChg>
        </pc:sldLayoutChg>
        <pc:sldLayoutChg chg="addSp modSp">
          <pc:chgData name="Sudvarg, Marion" userId="2bb9b31b-5f3c-4f72-8e1f-41eb276ee9c6" providerId="ADAL" clId="{257CC3A6-B3C8-428C-AC32-C1D1C422BDBE}" dt="2025-10-17T15:35:01.160" v="1951" actId="207"/>
          <pc:sldLayoutMkLst>
            <pc:docMk/>
            <pc:sldMasterMk cId="554768439" sldId="2147483648"/>
            <pc:sldLayoutMk cId="2046448749" sldId="2147483657"/>
          </pc:sldLayoutMkLst>
          <pc:spChg chg="add mod">
            <ac:chgData name="Sudvarg, Marion" userId="2bb9b31b-5f3c-4f72-8e1f-41eb276ee9c6" providerId="ADAL" clId="{257CC3A6-B3C8-428C-AC32-C1D1C422BDBE}" dt="2025-10-17T15:35:01.160" v="1951" actId="207"/>
            <ac:spMkLst>
              <pc:docMk/>
              <pc:sldMasterMk cId="554768439" sldId="2147483648"/>
              <pc:sldLayoutMk cId="2046448749" sldId="2147483657"/>
              <ac:spMk id="5" creationId="{CBDA69BB-4E90-2A2F-08EE-F27F3BA1D504}"/>
            </ac:spMkLst>
          </pc:spChg>
        </pc:sldLayoutChg>
        <pc:sldLayoutChg chg="addSp modSp">
          <pc:chgData name="Sudvarg, Marion" userId="2bb9b31b-5f3c-4f72-8e1f-41eb276ee9c6" providerId="ADAL" clId="{257CC3A6-B3C8-428C-AC32-C1D1C422BDBE}" dt="2025-10-17T15:34:24.722" v="1932"/>
          <pc:sldLayoutMkLst>
            <pc:docMk/>
            <pc:sldMasterMk cId="554768439" sldId="2147483648"/>
            <pc:sldLayoutMk cId="2422106642" sldId="2147483661"/>
          </pc:sldLayoutMkLst>
          <pc:spChg chg="add mod">
            <ac:chgData name="Sudvarg, Marion" userId="2bb9b31b-5f3c-4f72-8e1f-41eb276ee9c6" providerId="ADAL" clId="{257CC3A6-B3C8-428C-AC32-C1D1C422BDBE}" dt="2025-10-17T15:34:24.722" v="1932"/>
            <ac:spMkLst>
              <pc:docMk/>
              <pc:sldMasterMk cId="554768439" sldId="2147483648"/>
              <pc:sldLayoutMk cId="2422106642" sldId="2147483661"/>
              <ac:spMk id="4" creationId="{FB5E3EC8-0F93-850A-43EA-3C34FFFC0EE4}"/>
            </ac:spMkLst>
          </pc:spChg>
        </pc:sldLayoutChg>
        <pc:sldLayoutChg chg="addSp modSp">
          <pc:chgData name="Sudvarg, Marion" userId="2bb9b31b-5f3c-4f72-8e1f-41eb276ee9c6" providerId="ADAL" clId="{257CC3A6-B3C8-428C-AC32-C1D1C422BDBE}" dt="2025-10-17T15:34:22.884" v="1931" actId="207"/>
          <pc:sldLayoutMkLst>
            <pc:docMk/>
            <pc:sldMasterMk cId="554768439" sldId="2147483648"/>
            <pc:sldLayoutMk cId="4106704312" sldId="2147483664"/>
          </pc:sldLayoutMkLst>
          <pc:spChg chg="add mod">
            <ac:chgData name="Sudvarg, Marion" userId="2bb9b31b-5f3c-4f72-8e1f-41eb276ee9c6" providerId="ADAL" clId="{257CC3A6-B3C8-428C-AC32-C1D1C422BDBE}" dt="2025-10-17T15:34:22.884" v="1931" actId="207"/>
            <ac:spMkLst>
              <pc:docMk/>
              <pc:sldMasterMk cId="554768439" sldId="2147483648"/>
              <pc:sldLayoutMk cId="4106704312" sldId="2147483664"/>
              <ac:spMk id="5" creationId="{6C776717-74DC-6E4E-F4B1-6F2B5D633E06}"/>
            </ac:spMkLst>
          </pc:spChg>
        </pc:sldLayoutChg>
        <pc:sldLayoutChg chg="addSp modSp">
          <pc:chgData name="Sudvarg, Marion" userId="2bb9b31b-5f3c-4f72-8e1f-41eb276ee9c6" providerId="ADAL" clId="{257CC3A6-B3C8-428C-AC32-C1D1C422BDBE}" dt="2025-10-17T15:34:34.172" v="1936" actId="207"/>
          <pc:sldLayoutMkLst>
            <pc:docMk/>
            <pc:sldMasterMk cId="554768439" sldId="2147483648"/>
            <pc:sldLayoutMk cId="2328774242" sldId="2147483665"/>
          </pc:sldLayoutMkLst>
          <pc:spChg chg="add mod">
            <ac:chgData name="Sudvarg, Marion" userId="2bb9b31b-5f3c-4f72-8e1f-41eb276ee9c6" providerId="ADAL" clId="{257CC3A6-B3C8-428C-AC32-C1D1C422BDBE}" dt="2025-10-17T15:34:34.172" v="1936" actId="207"/>
            <ac:spMkLst>
              <pc:docMk/>
              <pc:sldMasterMk cId="554768439" sldId="2147483648"/>
              <pc:sldLayoutMk cId="2328774242" sldId="2147483665"/>
              <ac:spMk id="4" creationId="{2CD27BDF-5B1B-1F3F-BE41-8503F7AA7913}"/>
            </ac:spMkLst>
          </pc:spChg>
        </pc:sldLayoutChg>
        <pc:sldLayoutChg chg="addSp modSp">
          <pc:chgData name="Sudvarg, Marion" userId="2bb9b31b-5f3c-4f72-8e1f-41eb276ee9c6" providerId="ADAL" clId="{257CC3A6-B3C8-428C-AC32-C1D1C422BDBE}" dt="2025-10-17T15:34:27.144" v="1933"/>
          <pc:sldLayoutMkLst>
            <pc:docMk/>
            <pc:sldMasterMk cId="554768439" sldId="2147483648"/>
            <pc:sldLayoutMk cId="3857099993" sldId="2147483666"/>
          </pc:sldLayoutMkLst>
          <pc:spChg chg="add mod">
            <ac:chgData name="Sudvarg, Marion" userId="2bb9b31b-5f3c-4f72-8e1f-41eb276ee9c6" providerId="ADAL" clId="{257CC3A6-B3C8-428C-AC32-C1D1C422BDBE}" dt="2025-10-17T15:34:27.144" v="1933"/>
            <ac:spMkLst>
              <pc:docMk/>
              <pc:sldMasterMk cId="554768439" sldId="2147483648"/>
              <pc:sldLayoutMk cId="3857099993" sldId="2147483666"/>
              <ac:spMk id="4" creationId="{47849108-0823-0376-CC5B-9C2A153B6DD2}"/>
            </ac:spMkLst>
          </pc:spChg>
        </pc:sldLayoutChg>
        <pc:sldLayoutChg chg="addSp modSp mod">
          <pc:chgData name="Sudvarg, Marion" userId="2bb9b31b-5f3c-4f72-8e1f-41eb276ee9c6" providerId="ADAL" clId="{257CC3A6-B3C8-428C-AC32-C1D1C422BDBE}" dt="2025-10-17T15:34:38.951" v="1940" actId="1036"/>
          <pc:sldLayoutMkLst>
            <pc:docMk/>
            <pc:sldMasterMk cId="554768439" sldId="2147483648"/>
            <pc:sldLayoutMk cId="3668514884" sldId="2147483667"/>
          </pc:sldLayoutMkLst>
          <pc:spChg chg="add mod">
            <ac:chgData name="Sudvarg, Marion" userId="2bb9b31b-5f3c-4f72-8e1f-41eb276ee9c6" providerId="ADAL" clId="{257CC3A6-B3C8-428C-AC32-C1D1C422BDBE}" dt="2025-10-17T15:34:38.951" v="1940" actId="1036"/>
            <ac:spMkLst>
              <pc:docMk/>
              <pc:sldMasterMk cId="554768439" sldId="2147483648"/>
              <pc:sldLayoutMk cId="3668514884" sldId="2147483667"/>
              <ac:spMk id="5" creationId="{26719939-448C-78BE-ADC4-521569BE1A39}"/>
            </ac:spMkLst>
          </pc:spChg>
        </pc:sldLayoutChg>
        <pc:sldLayoutChg chg="addSp modSp">
          <pc:chgData name="Sudvarg, Marion" userId="2bb9b31b-5f3c-4f72-8e1f-41eb276ee9c6" providerId="ADAL" clId="{257CC3A6-B3C8-428C-AC32-C1D1C422BDBE}" dt="2025-10-17T15:34:48.935" v="1945" actId="207"/>
          <pc:sldLayoutMkLst>
            <pc:docMk/>
            <pc:sldMasterMk cId="554768439" sldId="2147483648"/>
            <pc:sldLayoutMk cId="3623515891" sldId="2147483668"/>
          </pc:sldLayoutMkLst>
          <pc:spChg chg="add mod">
            <ac:chgData name="Sudvarg, Marion" userId="2bb9b31b-5f3c-4f72-8e1f-41eb276ee9c6" providerId="ADAL" clId="{257CC3A6-B3C8-428C-AC32-C1D1C422BDBE}" dt="2025-10-17T15:34:48.935" v="1945" actId="207"/>
            <ac:spMkLst>
              <pc:docMk/>
              <pc:sldMasterMk cId="554768439" sldId="2147483648"/>
              <pc:sldLayoutMk cId="3623515891" sldId="2147483668"/>
              <ac:spMk id="5" creationId="{EA76D67C-BA16-1E97-FC5C-CB572E97DAD4}"/>
            </ac:spMkLst>
          </pc:spChg>
        </pc:sldLayoutChg>
        <pc:sldLayoutChg chg="addSp modSp">
          <pc:chgData name="Sudvarg, Marion" userId="2bb9b31b-5f3c-4f72-8e1f-41eb276ee9c6" providerId="ADAL" clId="{257CC3A6-B3C8-428C-AC32-C1D1C422BDBE}" dt="2025-10-17T15:34:53.913" v="1948"/>
          <pc:sldLayoutMkLst>
            <pc:docMk/>
            <pc:sldMasterMk cId="554768439" sldId="2147483648"/>
            <pc:sldLayoutMk cId="1061147668" sldId="2147483669"/>
          </pc:sldLayoutMkLst>
          <pc:spChg chg="add mod">
            <ac:chgData name="Sudvarg, Marion" userId="2bb9b31b-5f3c-4f72-8e1f-41eb276ee9c6" providerId="ADAL" clId="{257CC3A6-B3C8-428C-AC32-C1D1C422BDBE}" dt="2025-10-17T15:34:53.913" v="1948"/>
            <ac:spMkLst>
              <pc:docMk/>
              <pc:sldMasterMk cId="554768439" sldId="2147483648"/>
              <pc:sldLayoutMk cId="1061147668" sldId="2147483669"/>
              <ac:spMk id="3" creationId="{98BF2C00-57D1-FB8F-5EAF-092335DFB48F}"/>
            </ac:spMkLst>
          </pc:spChg>
        </pc:sldLayoutChg>
        <pc:sldLayoutChg chg="addSp modSp">
          <pc:chgData name="Sudvarg, Marion" userId="2bb9b31b-5f3c-4f72-8e1f-41eb276ee9c6" providerId="ADAL" clId="{257CC3A6-B3C8-428C-AC32-C1D1C422BDBE}" dt="2025-10-17T15:34:52.666" v="1947"/>
          <pc:sldLayoutMkLst>
            <pc:docMk/>
            <pc:sldMasterMk cId="554768439" sldId="2147483648"/>
            <pc:sldLayoutMk cId="3308814967" sldId="2147483670"/>
          </pc:sldLayoutMkLst>
          <pc:spChg chg="add mod">
            <ac:chgData name="Sudvarg, Marion" userId="2bb9b31b-5f3c-4f72-8e1f-41eb276ee9c6" providerId="ADAL" clId="{257CC3A6-B3C8-428C-AC32-C1D1C422BDBE}" dt="2025-10-17T15:34:52.666" v="1947"/>
            <ac:spMkLst>
              <pc:docMk/>
              <pc:sldMasterMk cId="554768439" sldId="2147483648"/>
              <pc:sldLayoutMk cId="3308814967" sldId="2147483670"/>
              <ac:spMk id="2" creationId="{F716AA0A-8959-13B5-BBAB-C7CC0E1649C8}"/>
            </ac:spMkLst>
          </pc:spChg>
        </pc:sldLayoutChg>
        <pc:sldLayoutChg chg="addSp modSp">
          <pc:chgData name="Sudvarg, Marion" userId="2bb9b31b-5f3c-4f72-8e1f-41eb276ee9c6" providerId="ADAL" clId="{257CC3A6-B3C8-428C-AC32-C1D1C422BDBE}" dt="2025-10-17T15:34:40.710" v="1941"/>
          <pc:sldLayoutMkLst>
            <pc:docMk/>
            <pc:sldMasterMk cId="554768439" sldId="2147483648"/>
            <pc:sldLayoutMk cId="1137967828" sldId="2147483671"/>
          </pc:sldLayoutMkLst>
          <pc:spChg chg="add mod">
            <ac:chgData name="Sudvarg, Marion" userId="2bb9b31b-5f3c-4f72-8e1f-41eb276ee9c6" providerId="ADAL" clId="{257CC3A6-B3C8-428C-AC32-C1D1C422BDBE}" dt="2025-10-17T15:34:40.710" v="1941"/>
            <ac:spMkLst>
              <pc:docMk/>
              <pc:sldMasterMk cId="554768439" sldId="2147483648"/>
              <pc:sldLayoutMk cId="1137967828" sldId="2147483671"/>
              <ac:spMk id="5" creationId="{6E130C07-3FBB-3C3B-8994-8CD6A24C0E08}"/>
            </ac:spMkLst>
          </pc:spChg>
        </pc:sldLayoutChg>
        <pc:sldLayoutChg chg="addSp modSp">
          <pc:chgData name="Sudvarg, Marion" userId="2bb9b31b-5f3c-4f72-8e1f-41eb276ee9c6" providerId="ADAL" clId="{257CC3A6-B3C8-428C-AC32-C1D1C422BDBE}" dt="2025-10-17T15:35:04.666" v="1953" actId="207"/>
          <pc:sldLayoutMkLst>
            <pc:docMk/>
            <pc:sldMasterMk cId="554768439" sldId="2147483648"/>
            <pc:sldLayoutMk cId="2461192036" sldId="2147483672"/>
          </pc:sldLayoutMkLst>
          <pc:spChg chg="add mod">
            <ac:chgData name="Sudvarg, Marion" userId="2bb9b31b-5f3c-4f72-8e1f-41eb276ee9c6" providerId="ADAL" clId="{257CC3A6-B3C8-428C-AC32-C1D1C422BDBE}" dt="2025-10-17T15:35:04.666" v="1953" actId="207"/>
            <ac:spMkLst>
              <pc:docMk/>
              <pc:sldMasterMk cId="554768439" sldId="2147483648"/>
              <pc:sldLayoutMk cId="2461192036" sldId="2147483672"/>
              <ac:spMk id="5" creationId="{7BA244A5-3D24-2D73-9AA5-95DEA905FF2B}"/>
            </ac:spMkLst>
          </pc:spChg>
        </pc:sldLayoutChg>
        <pc:sldLayoutChg chg="addSp modSp">
          <pc:chgData name="Sudvarg, Marion" userId="2bb9b31b-5f3c-4f72-8e1f-41eb276ee9c6" providerId="ADAL" clId="{257CC3A6-B3C8-428C-AC32-C1D1C422BDBE}" dt="2025-10-17T15:34:51.299" v="1946"/>
          <pc:sldLayoutMkLst>
            <pc:docMk/>
            <pc:sldMasterMk cId="554768439" sldId="2147483648"/>
            <pc:sldLayoutMk cId="2580791622" sldId="2147483673"/>
          </pc:sldLayoutMkLst>
          <pc:spChg chg="add mod">
            <ac:chgData name="Sudvarg, Marion" userId="2bb9b31b-5f3c-4f72-8e1f-41eb276ee9c6" providerId="ADAL" clId="{257CC3A6-B3C8-428C-AC32-C1D1C422BDBE}" dt="2025-10-17T15:34:51.299" v="1946"/>
            <ac:spMkLst>
              <pc:docMk/>
              <pc:sldMasterMk cId="554768439" sldId="2147483648"/>
              <pc:sldLayoutMk cId="2580791622" sldId="2147483673"/>
              <ac:spMk id="3" creationId="{A7268E2C-F85A-CA6E-011E-814C19DA3875}"/>
            </ac:spMkLst>
          </pc:spChg>
        </pc:sldLayoutChg>
        <pc:sldLayoutChg chg="addSp modSp">
          <pc:chgData name="Sudvarg, Marion" userId="2bb9b31b-5f3c-4f72-8e1f-41eb276ee9c6" providerId="ADAL" clId="{257CC3A6-B3C8-428C-AC32-C1D1C422BDBE}" dt="2025-10-17T15:35:06.393" v="1954"/>
          <pc:sldLayoutMkLst>
            <pc:docMk/>
            <pc:sldMasterMk cId="554768439" sldId="2147483648"/>
            <pc:sldLayoutMk cId="1565701090" sldId="2147483674"/>
          </pc:sldLayoutMkLst>
          <pc:spChg chg="add mod">
            <ac:chgData name="Sudvarg, Marion" userId="2bb9b31b-5f3c-4f72-8e1f-41eb276ee9c6" providerId="ADAL" clId="{257CC3A6-B3C8-428C-AC32-C1D1C422BDBE}" dt="2025-10-17T15:35:06.393" v="1954"/>
            <ac:spMkLst>
              <pc:docMk/>
              <pc:sldMasterMk cId="554768439" sldId="2147483648"/>
              <pc:sldLayoutMk cId="1565701090" sldId="2147483674"/>
              <ac:spMk id="2" creationId="{D9918C1C-694B-5D5E-0C96-A36902D1D2B9}"/>
            </ac:spMkLst>
          </pc:spChg>
        </pc:sldLayoutChg>
      </pc:sldMasterChg>
      <pc:sldMasterChg chg="del delSldLayout">
        <pc:chgData name="Sudvarg, Marion" userId="2bb9b31b-5f3c-4f72-8e1f-41eb276ee9c6" providerId="ADAL" clId="{257CC3A6-B3C8-428C-AC32-C1D1C422BDBE}" dt="2025-10-17T16:24:10.029" v="2236" actId="47"/>
        <pc:sldMasterMkLst>
          <pc:docMk/>
          <pc:sldMasterMk cId="1294605188" sldId="2147483675"/>
        </pc:sldMasterMkLst>
        <pc:sldLayoutChg chg="del">
          <pc:chgData name="Sudvarg, Marion" userId="2bb9b31b-5f3c-4f72-8e1f-41eb276ee9c6" providerId="ADAL" clId="{257CC3A6-B3C8-428C-AC32-C1D1C422BDBE}" dt="2025-10-17T16:24:10.029" v="2236" actId="47"/>
          <pc:sldLayoutMkLst>
            <pc:docMk/>
            <pc:sldMasterMk cId="1294605188" sldId="2147483675"/>
            <pc:sldLayoutMk cId="4013336215" sldId="2147483676"/>
          </pc:sldLayoutMkLst>
        </pc:sldLayoutChg>
        <pc:sldLayoutChg chg="del">
          <pc:chgData name="Sudvarg, Marion" userId="2bb9b31b-5f3c-4f72-8e1f-41eb276ee9c6" providerId="ADAL" clId="{257CC3A6-B3C8-428C-AC32-C1D1C422BDBE}" dt="2025-10-17T16:24:10.029" v="2236" actId="47"/>
          <pc:sldLayoutMkLst>
            <pc:docMk/>
            <pc:sldMasterMk cId="1294605188" sldId="2147483675"/>
            <pc:sldLayoutMk cId="2921777799" sldId="2147483677"/>
          </pc:sldLayoutMkLst>
        </pc:sldLayoutChg>
        <pc:sldLayoutChg chg="del">
          <pc:chgData name="Sudvarg, Marion" userId="2bb9b31b-5f3c-4f72-8e1f-41eb276ee9c6" providerId="ADAL" clId="{257CC3A6-B3C8-428C-AC32-C1D1C422BDBE}" dt="2025-10-17T16:24:10.029" v="2236" actId="47"/>
          <pc:sldLayoutMkLst>
            <pc:docMk/>
            <pc:sldMasterMk cId="1294605188" sldId="2147483675"/>
            <pc:sldLayoutMk cId="4119480421" sldId="2147483678"/>
          </pc:sldLayoutMkLst>
        </pc:sldLayoutChg>
        <pc:sldLayoutChg chg="del">
          <pc:chgData name="Sudvarg, Marion" userId="2bb9b31b-5f3c-4f72-8e1f-41eb276ee9c6" providerId="ADAL" clId="{257CC3A6-B3C8-428C-AC32-C1D1C422BDBE}" dt="2025-10-17T16:24:10.029" v="2236" actId="47"/>
          <pc:sldLayoutMkLst>
            <pc:docMk/>
            <pc:sldMasterMk cId="1294605188" sldId="2147483675"/>
            <pc:sldLayoutMk cId="3783312074" sldId="2147483679"/>
          </pc:sldLayoutMkLst>
        </pc:sldLayoutChg>
        <pc:sldLayoutChg chg="del">
          <pc:chgData name="Sudvarg, Marion" userId="2bb9b31b-5f3c-4f72-8e1f-41eb276ee9c6" providerId="ADAL" clId="{257CC3A6-B3C8-428C-AC32-C1D1C422BDBE}" dt="2025-10-17T16:24:10.029" v="2236" actId="47"/>
          <pc:sldLayoutMkLst>
            <pc:docMk/>
            <pc:sldMasterMk cId="1294605188" sldId="2147483675"/>
            <pc:sldLayoutMk cId="3768547646" sldId="2147483680"/>
          </pc:sldLayoutMkLst>
        </pc:sldLayoutChg>
        <pc:sldLayoutChg chg="del">
          <pc:chgData name="Sudvarg, Marion" userId="2bb9b31b-5f3c-4f72-8e1f-41eb276ee9c6" providerId="ADAL" clId="{257CC3A6-B3C8-428C-AC32-C1D1C422BDBE}" dt="2025-10-17T16:24:10.029" v="2236" actId="47"/>
          <pc:sldLayoutMkLst>
            <pc:docMk/>
            <pc:sldMasterMk cId="1294605188" sldId="2147483675"/>
            <pc:sldLayoutMk cId="1092162341" sldId="2147483681"/>
          </pc:sldLayoutMkLst>
        </pc:sldLayoutChg>
        <pc:sldLayoutChg chg="del">
          <pc:chgData name="Sudvarg, Marion" userId="2bb9b31b-5f3c-4f72-8e1f-41eb276ee9c6" providerId="ADAL" clId="{257CC3A6-B3C8-428C-AC32-C1D1C422BDBE}" dt="2025-10-17T16:24:10.029" v="2236" actId="47"/>
          <pc:sldLayoutMkLst>
            <pc:docMk/>
            <pc:sldMasterMk cId="1294605188" sldId="2147483675"/>
            <pc:sldLayoutMk cId="3260842428" sldId="2147483682"/>
          </pc:sldLayoutMkLst>
        </pc:sldLayoutChg>
        <pc:sldLayoutChg chg="del">
          <pc:chgData name="Sudvarg, Marion" userId="2bb9b31b-5f3c-4f72-8e1f-41eb276ee9c6" providerId="ADAL" clId="{257CC3A6-B3C8-428C-AC32-C1D1C422BDBE}" dt="2025-10-17T16:24:10.029" v="2236" actId="47"/>
          <pc:sldLayoutMkLst>
            <pc:docMk/>
            <pc:sldMasterMk cId="1294605188" sldId="2147483675"/>
            <pc:sldLayoutMk cId="3887986716" sldId="2147483683"/>
          </pc:sldLayoutMkLst>
        </pc:sldLayoutChg>
        <pc:sldLayoutChg chg="del">
          <pc:chgData name="Sudvarg, Marion" userId="2bb9b31b-5f3c-4f72-8e1f-41eb276ee9c6" providerId="ADAL" clId="{257CC3A6-B3C8-428C-AC32-C1D1C422BDBE}" dt="2025-10-17T16:24:10.029" v="2236" actId="47"/>
          <pc:sldLayoutMkLst>
            <pc:docMk/>
            <pc:sldMasterMk cId="1294605188" sldId="2147483675"/>
            <pc:sldLayoutMk cId="3444032812" sldId="2147483684"/>
          </pc:sldLayoutMkLst>
        </pc:sldLayoutChg>
        <pc:sldLayoutChg chg="del">
          <pc:chgData name="Sudvarg, Marion" userId="2bb9b31b-5f3c-4f72-8e1f-41eb276ee9c6" providerId="ADAL" clId="{257CC3A6-B3C8-428C-AC32-C1D1C422BDBE}" dt="2025-10-17T16:24:10.029" v="2236" actId="47"/>
          <pc:sldLayoutMkLst>
            <pc:docMk/>
            <pc:sldMasterMk cId="1294605188" sldId="2147483675"/>
            <pc:sldLayoutMk cId="3124575998" sldId="2147483685"/>
          </pc:sldLayoutMkLst>
        </pc:sldLayoutChg>
        <pc:sldLayoutChg chg="del">
          <pc:chgData name="Sudvarg, Marion" userId="2bb9b31b-5f3c-4f72-8e1f-41eb276ee9c6" providerId="ADAL" clId="{257CC3A6-B3C8-428C-AC32-C1D1C422BDBE}" dt="2025-10-17T16:24:10.029" v="2236" actId="47"/>
          <pc:sldLayoutMkLst>
            <pc:docMk/>
            <pc:sldMasterMk cId="1294605188" sldId="2147483675"/>
            <pc:sldLayoutMk cId="2517491641" sldId="2147483686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BD7753-C6EA-4B21-80F2-A000FB3D1B00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FE0EF8-A0E0-4037-B3D4-70D0916714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4285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FD13FF-D28A-7AB8-7703-90B0685B3D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8478" y="2126974"/>
            <a:ext cx="11718188" cy="2327205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F30E89-87EA-ADE3-4B68-BEE17A6E88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8478" y="4588137"/>
            <a:ext cx="11718188" cy="1613879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924427E-798D-B3C7-DA01-54E19CDF7064}"/>
              </a:ext>
            </a:extLst>
          </p:cNvPr>
          <p:cNvCxnSpPr>
            <a:cxnSpLocks/>
          </p:cNvCxnSpPr>
          <p:nvPr userDrawn="1"/>
        </p:nvCxnSpPr>
        <p:spPr>
          <a:xfrm>
            <a:off x="225335" y="6516158"/>
            <a:ext cx="11741331" cy="0"/>
          </a:xfrm>
          <a:prstGeom prst="line">
            <a:avLst/>
          </a:prstGeom>
          <a:ln w="41275">
            <a:solidFill>
              <a:srgbClr val="BA0C2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02E75344-2B5C-ADEA-40CD-F4C34DDBEDF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81001" y="857828"/>
            <a:ext cx="5229998" cy="1269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8342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1183D0-8820-5952-F73B-5E0787C077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0829F4-693D-0200-AB82-10627DC4C7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DB4AD8-976D-B301-EBA8-A8F878C6CC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A6A7810-3ED4-E175-D4E2-DBA51BFEAEFC}"/>
              </a:ext>
            </a:extLst>
          </p:cNvPr>
          <p:cNvCxnSpPr>
            <a:cxnSpLocks/>
          </p:cNvCxnSpPr>
          <p:nvPr userDrawn="1"/>
        </p:nvCxnSpPr>
        <p:spPr>
          <a:xfrm>
            <a:off x="191589" y="6516158"/>
            <a:ext cx="9562011" cy="0"/>
          </a:xfrm>
          <a:prstGeom prst="line">
            <a:avLst/>
          </a:prstGeom>
          <a:ln w="41275">
            <a:solidFill>
              <a:srgbClr val="BA0C2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8AD1F267-1382-540E-401B-6020F315756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92300" y="6311900"/>
            <a:ext cx="1725383" cy="418693"/>
          </a:xfrm>
          <a:prstGeom prst="rect">
            <a:avLst/>
          </a:prstGeom>
        </p:spPr>
      </p:pic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6CDDC893-F935-CF3F-91A1-1C944B2A56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91589" y="6516158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51DD5922-B374-4C29-B160-3B2A2AD243A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62704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_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1183D0-8820-5952-F73B-5E0787C077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0829F4-693D-0200-AB82-10627DC4C7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DB4AD8-976D-B301-EBA8-A8F878C6CC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A6A7810-3ED4-E175-D4E2-DBA51BFEAEFC}"/>
              </a:ext>
            </a:extLst>
          </p:cNvPr>
          <p:cNvCxnSpPr>
            <a:cxnSpLocks/>
          </p:cNvCxnSpPr>
          <p:nvPr userDrawn="1"/>
        </p:nvCxnSpPr>
        <p:spPr>
          <a:xfrm>
            <a:off x="191589" y="6516158"/>
            <a:ext cx="9562011" cy="0"/>
          </a:xfrm>
          <a:prstGeom prst="line">
            <a:avLst/>
          </a:prstGeom>
          <a:ln w="41275">
            <a:solidFill>
              <a:srgbClr val="21573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8AD1F267-1382-540E-401B-6020F315756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92300" y="6311900"/>
            <a:ext cx="1725383" cy="418693"/>
          </a:xfrm>
          <a:prstGeom prst="rect">
            <a:avLst/>
          </a:prstGeom>
        </p:spPr>
      </p:pic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26719939-448C-78BE-ADC4-521569BE1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91589" y="6536478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51DD5922-B374-4C29-B160-3B2A2AD243A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85148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_WarmGray">
    <p:bg>
      <p:bgPr>
        <a:solidFill>
          <a:srgbClr val="FAF7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1183D0-8820-5952-F73B-5E0787C077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0829F4-693D-0200-AB82-10627DC4C7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DB4AD8-976D-B301-EBA8-A8F878C6CC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A6A7810-3ED4-E175-D4E2-DBA51BFEAEFC}"/>
              </a:ext>
            </a:extLst>
          </p:cNvPr>
          <p:cNvCxnSpPr>
            <a:cxnSpLocks/>
          </p:cNvCxnSpPr>
          <p:nvPr userDrawn="1"/>
        </p:nvCxnSpPr>
        <p:spPr>
          <a:xfrm>
            <a:off x="191589" y="6516158"/>
            <a:ext cx="9562011" cy="0"/>
          </a:xfrm>
          <a:prstGeom prst="line">
            <a:avLst/>
          </a:prstGeom>
          <a:ln w="41275">
            <a:solidFill>
              <a:srgbClr val="BA0C2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8AD1F267-1382-540E-401B-6020F315756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92300" y="6311900"/>
            <a:ext cx="1725383" cy="418693"/>
          </a:xfrm>
          <a:prstGeom prst="rect">
            <a:avLst/>
          </a:prstGeom>
        </p:spPr>
      </p:pic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6E130C07-3FBB-3C3B-8994-8CD6A24C0E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91589" y="6516158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51DD5922-B374-4C29-B160-3B2A2AD243A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79678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45A0D3-F015-1A84-6847-7AF472C205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BFC02B-CFDD-0201-399C-F756302DB9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solidFill>
            <a:srgbClr val="BA0C2F"/>
          </a:solidFill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05ED00-4F03-E3FE-AC12-EFD8EF582E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629FF07-0EC6-346C-EC82-364A0D1C028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solidFill>
            <a:srgbClr val="BA0C2F"/>
          </a:solidFill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E7522F-A1D9-D6DF-87B4-2AC54C3944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ED25B4F-480A-3A50-E16C-5F53A7D9F738}"/>
              </a:ext>
            </a:extLst>
          </p:cNvPr>
          <p:cNvCxnSpPr>
            <a:cxnSpLocks/>
          </p:cNvCxnSpPr>
          <p:nvPr userDrawn="1"/>
        </p:nvCxnSpPr>
        <p:spPr>
          <a:xfrm>
            <a:off x="191589" y="6516158"/>
            <a:ext cx="9562011" cy="0"/>
          </a:xfrm>
          <a:prstGeom prst="line">
            <a:avLst/>
          </a:prstGeom>
          <a:ln w="41275">
            <a:solidFill>
              <a:srgbClr val="21573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B117D674-6F31-F9BE-01EE-A555E1DCC7B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92300" y="6311900"/>
            <a:ext cx="1725383" cy="418693"/>
          </a:xfrm>
          <a:prstGeom prst="rect">
            <a:avLst/>
          </a:prstGeom>
        </p:spPr>
      </p:pic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0B3449A7-A800-2AD4-EA51-F915DA8860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91589" y="6516158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51DD5922-B374-4C29-B160-3B2A2AD243A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33279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88D5C6A-DE7D-E7FE-500A-63EB9FF22C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92300" y="6311900"/>
            <a:ext cx="1725383" cy="418693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888E3FD-D8F2-45D3-C363-F40E271A67AB}"/>
              </a:ext>
            </a:extLst>
          </p:cNvPr>
          <p:cNvCxnSpPr>
            <a:cxnSpLocks/>
          </p:cNvCxnSpPr>
          <p:nvPr userDrawn="1"/>
        </p:nvCxnSpPr>
        <p:spPr>
          <a:xfrm>
            <a:off x="191589" y="6516158"/>
            <a:ext cx="9562011" cy="0"/>
          </a:xfrm>
          <a:prstGeom prst="line">
            <a:avLst/>
          </a:prstGeom>
          <a:ln w="41275">
            <a:solidFill>
              <a:srgbClr val="BA0C2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C65E09F4-FD09-C359-E1D9-1964FB0E2FC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92016" y="492369"/>
            <a:ext cx="11007968" cy="5576621"/>
          </a:xfrm>
          <a:ln w="6350">
            <a:solidFill>
              <a:schemeClr val="accent1">
                <a:shade val="15000"/>
              </a:schemeClr>
            </a:solidFill>
          </a:ln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D751C11B-35B4-C38C-D3DB-009647CEF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91589" y="6516158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51DD5922-B374-4C29-B160-3B2A2AD243A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25016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_Red">
    <p:bg>
      <p:bgPr>
        <a:solidFill>
          <a:srgbClr val="BA0C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61544C4-1D7A-D5C0-633F-7C9DB72B6C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92298" y="6306811"/>
            <a:ext cx="1725383" cy="418693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FEB5B50-A117-0BD7-E079-DFF18AA85524}"/>
              </a:ext>
            </a:extLst>
          </p:cNvPr>
          <p:cNvCxnSpPr>
            <a:cxnSpLocks/>
          </p:cNvCxnSpPr>
          <p:nvPr userDrawn="1"/>
        </p:nvCxnSpPr>
        <p:spPr>
          <a:xfrm>
            <a:off x="191589" y="6516158"/>
            <a:ext cx="9562011" cy="0"/>
          </a:xfrm>
          <a:prstGeom prst="line">
            <a:avLst/>
          </a:prstGeom>
          <a:ln w="412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A218A23-8089-7E86-E214-85F21AFE49B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92016" y="492369"/>
            <a:ext cx="11007968" cy="5576621"/>
          </a:xfrm>
          <a:solidFill>
            <a:schemeClr val="bg1"/>
          </a:solidFill>
          <a:ln w="6350">
            <a:solidFill>
              <a:schemeClr val="accent1">
                <a:shade val="15000"/>
              </a:schemeClr>
            </a:solidFill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EA76D67C-BA16-1E97-FC5C-CB572E97D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91589" y="6516158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1DD5922-B374-4C29-B160-3B2A2AD243A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35158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_WarmGray">
    <p:bg>
      <p:bgPr>
        <a:solidFill>
          <a:srgbClr val="FAF7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88D5C6A-DE7D-E7FE-500A-63EB9FF22C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92300" y="6311900"/>
            <a:ext cx="1725383" cy="418693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888E3FD-D8F2-45D3-C363-F40E271A67AB}"/>
              </a:ext>
            </a:extLst>
          </p:cNvPr>
          <p:cNvCxnSpPr>
            <a:cxnSpLocks/>
          </p:cNvCxnSpPr>
          <p:nvPr userDrawn="1"/>
        </p:nvCxnSpPr>
        <p:spPr>
          <a:xfrm>
            <a:off x="191589" y="6516158"/>
            <a:ext cx="9562011" cy="0"/>
          </a:xfrm>
          <a:prstGeom prst="line">
            <a:avLst/>
          </a:prstGeom>
          <a:ln w="41275">
            <a:solidFill>
              <a:srgbClr val="BA0C2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97C357BE-05C4-720E-1460-B36F0BEA789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92016" y="492369"/>
            <a:ext cx="11007968" cy="5576621"/>
          </a:xfrm>
          <a:solidFill>
            <a:srgbClr val="FAF7EF"/>
          </a:solidFill>
          <a:ln w="6350">
            <a:solidFill>
              <a:schemeClr val="accent1">
                <a:shade val="15000"/>
              </a:schemeClr>
            </a:solidFill>
          </a:ln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A7268E2C-F85A-CA6E-011E-814C19DA38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91589" y="6516158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51DD5922-B374-4C29-B160-3B2A2AD243A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07916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88D5C6A-DE7D-E7FE-500A-63EB9FF22C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92300" y="6311900"/>
            <a:ext cx="1725383" cy="418693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888E3FD-D8F2-45D3-C363-F40E271A67AB}"/>
              </a:ext>
            </a:extLst>
          </p:cNvPr>
          <p:cNvCxnSpPr>
            <a:cxnSpLocks/>
          </p:cNvCxnSpPr>
          <p:nvPr userDrawn="1"/>
        </p:nvCxnSpPr>
        <p:spPr>
          <a:xfrm>
            <a:off x="191589" y="6516158"/>
            <a:ext cx="9562011" cy="0"/>
          </a:xfrm>
          <a:prstGeom prst="line">
            <a:avLst/>
          </a:prstGeom>
          <a:ln w="41275">
            <a:solidFill>
              <a:srgbClr val="BA0C2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itle 1">
            <a:extLst>
              <a:ext uri="{FF2B5EF4-FFF2-40B4-BE49-F238E27FC236}">
                <a16:creationId xmlns:a16="http://schemas.microsoft.com/office/drawing/2014/main" id="{402535A8-881A-1821-AFB2-4558E7EA5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FC16C6A-75B0-01A6-5112-11C0FA971EE9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499524" y="1937716"/>
            <a:ext cx="3192952" cy="4127155"/>
          </a:xfrm>
          <a:ln w="6350">
            <a:solidFill>
              <a:schemeClr val="accent1">
                <a:shade val="15000"/>
              </a:schemeClr>
            </a:solidFill>
          </a:ln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59B28FC-8AE1-1822-B994-0BBE64C57AD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39786" y="1941835"/>
            <a:ext cx="3192952" cy="4127155"/>
          </a:xfrm>
          <a:ln w="6350">
            <a:solidFill>
              <a:schemeClr val="accent1">
                <a:shade val="15000"/>
              </a:schemeClr>
            </a:solidFill>
          </a:ln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09C017CB-310B-A91B-6010-BB7342521D37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159262" y="1937716"/>
            <a:ext cx="3192952" cy="4127155"/>
          </a:xfrm>
          <a:ln w="6350">
            <a:solidFill>
              <a:schemeClr val="accent1">
                <a:shade val="15000"/>
              </a:schemeClr>
            </a:solidFill>
          </a:ln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F716AA0A-8959-13B5-BBAB-C7CC0E1649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91589" y="6516158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51DD5922-B374-4C29-B160-3B2A2AD243A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88149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Photo - Flo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F7DBA3D-71BF-5B49-BDFA-2FB7BB9887B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61951" y="276223"/>
            <a:ext cx="11468100" cy="4535535"/>
          </a:xfrm>
        </p:spPr>
        <p:txBody>
          <a:bodyPr anchor="ctr"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FFC1046-3F25-4443-A1BD-47CD75DC0C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5600" y="5220103"/>
            <a:ext cx="11474451" cy="678362"/>
          </a:xfrm>
        </p:spPr>
        <p:txBody>
          <a:bodyPr anchor="t"/>
          <a:lstStyle>
            <a:lvl1pPr algn="l">
              <a:defRPr/>
            </a:lvl1pPr>
          </a:lstStyle>
          <a:p>
            <a:r>
              <a:rPr lang="en-US" dirty="0"/>
              <a:t>Click to edit title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C0E1416-4FE4-1717-A49E-33314065BCFA}"/>
              </a:ext>
            </a:extLst>
          </p:cNvPr>
          <p:cNvCxnSpPr>
            <a:cxnSpLocks/>
          </p:cNvCxnSpPr>
          <p:nvPr userDrawn="1"/>
        </p:nvCxnSpPr>
        <p:spPr>
          <a:xfrm>
            <a:off x="191589" y="6516158"/>
            <a:ext cx="9562011" cy="0"/>
          </a:xfrm>
          <a:prstGeom prst="line">
            <a:avLst/>
          </a:prstGeom>
          <a:ln w="41275">
            <a:solidFill>
              <a:srgbClr val="BA0C2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55A9B7FF-424D-822A-7198-CF6964F384A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92300" y="6311900"/>
            <a:ext cx="1725383" cy="418693"/>
          </a:xfrm>
          <a:prstGeom prst="rect">
            <a:avLst/>
          </a:prstGeom>
        </p:spPr>
      </p:pic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98BF2C00-57D1-FB8F-5EAF-092335DFB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91589" y="6516158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51DD5922-B374-4C29-B160-3B2A2AD243A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11476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8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hart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EB2368-B289-3106-A35B-2E292B0179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590" y="457200"/>
            <a:ext cx="4580436" cy="1600200"/>
          </a:xfrm>
          <a:solidFill>
            <a:schemeClr val="bg1"/>
          </a:solidFill>
        </p:spPr>
        <p:txBody>
          <a:bodyPr anchor="b">
            <a:norm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501E81-21A3-412A-F59B-CB423D813F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02B8A7-4F7F-BECB-4FD7-F9EF8C2EC1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10066" y="2150076"/>
            <a:ext cx="4561960" cy="371891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44EEB45-30CC-3745-9113-680D1E67746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92300" y="6311900"/>
            <a:ext cx="1725383" cy="418693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41E5309-5557-0E79-F99F-7A5601853555}"/>
              </a:ext>
            </a:extLst>
          </p:cNvPr>
          <p:cNvCxnSpPr>
            <a:cxnSpLocks/>
          </p:cNvCxnSpPr>
          <p:nvPr userDrawn="1"/>
        </p:nvCxnSpPr>
        <p:spPr>
          <a:xfrm>
            <a:off x="191589" y="6516158"/>
            <a:ext cx="9562011" cy="0"/>
          </a:xfrm>
          <a:prstGeom prst="line">
            <a:avLst/>
          </a:prstGeom>
          <a:ln w="41275">
            <a:solidFill>
              <a:srgbClr val="BA0C2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80059B7F-7B5B-E586-BF70-6972321CDF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91589" y="6516158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51DD5922-B374-4C29-B160-3B2A2AD243A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2283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_Red">
    <p:bg>
      <p:bgPr>
        <a:solidFill>
          <a:srgbClr val="BA0C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FD13FF-D28A-7AB8-7703-90B0685B3D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8478" y="2126974"/>
            <a:ext cx="11718188" cy="2327205"/>
          </a:xfrm>
        </p:spPr>
        <p:txBody>
          <a:bodyPr anchor="b">
            <a:normAutofit/>
          </a:bodyPr>
          <a:lstStyle>
            <a:lvl1pPr algn="ctr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F30E89-87EA-ADE3-4B68-BEE17A6E88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8478" y="4588137"/>
            <a:ext cx="11718188" cy="1613879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924427E-798D-B3C7-DA01-54E19CDF7064}"/>
              </a:ext>
            </a:extLst>
          </p:cNvPr>
          <p:cNvCxnSpPr>
            <a:cxnSpLocks/>
          </p:cNvCxnSpPr>
          <p:nvPr userDrawn="1"/>
        </p:nvCxnSpPr>
        <p:spPr>
          <a:xfrm>
            <a:off x="225335" y="6516158"/>
            <a:ext cx="11741331" cy="0"/>
          </a:xfrm>
          <a:prstGeom prst="line">
            <a:avLst/>
          </a:prstGeom>
          <a:ln w="412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54637CD1-6ABA-E622-19EA-273257BE973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81001" y="857828"/>
            <a:ext cx="5229998" cy="1269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8809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ontent_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6774A99-FB31-3917-5498-70229700F903}"/>
              </a:ext>
            </a:extLst>
          </p:cNvPr>
          <p:cNvSpPr/>
          <p:nvPr userDrawn="1"/>
        </p:nvSpPr>
        <p:spPr>
          <a:xfrm>
            <a:off x="0" y="-1"/>
            <a:ext cx="5183187" cy="6858000"/>
          </a:xfrm>
          <a:prstGeom prst="rect">
            <a:avLst/>
          </a:prstGeom>
          <a:solidFill>
            <a:srgbClr val="BA0C2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1B5E86-C141-5B32-158C-3FE320989A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276" y="457200"/>
            <a:ext cx="4596713" cy="1507519"/>
          </a:xfrm>
        </p:spPr>
        <p:txBody>
          <a:bodyPr anchor="b">
            <a:no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B1A586C-9F47-723F-FCE6-E3C85732669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438561" y="457200"/>
            <a:ext cx="6432163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FEB362D-43C9-4271-2678-5B67CCAE64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21276" y="2057400"/>
            <a:ext cx="4596713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0AC3CB1-6B15-6CFD-3858-626D8CDB02B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92300" y="6311900"/>
            <a:ext cx="1725383" cy="418693"/>
          </a:xfrm>
          <a:prstGeom prst="rect">
            <a:avLst/>
          </a:prstGeom>
        </p:spPr>
      </p:pic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CBDA69BB-4E90-2A2F-08EE-F27F3BA1D5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91589" y="6516158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1DD5922-B374-4C29-B160-3B2A2AD243A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64487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idebar_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6774A99-FB31-3917-5498-70229700F903}"/>
              </a:ext>
            </a:extLst>
          </p:cNvPr>
          <p:cNvSpPr/>
          <p:nvPr userDrawn="1"/>
        </p:nvSpPr>
        <p:spPr>
          <a:xfrm>
            <a:off x="0" y="-1"/>
            <a:ext cx="3484605" cy="6858000"/>
          </a:xfrm>
          <a:prstGeom prst="rect">
            <a:avLst/>
          </a:prstGeom>
          <a:solidFill>
            <a:srgbClr val="21573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1B5E86-C141-5B32-158C-3FE320989A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277" y="457200"/>
            <a:ext cx="2854410" cy="1507519"/>
          </a:xfrm>
        </p:spPr>
        <p:txBody>
          <a:bodyPr anchor="b">
            <a:no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B1A586C-9F47-723F-FCE6-E3C85732669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05881" y="457200"/>
            <a:ext cx="8064843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FEB362D-43C9-4271-2678-5B67CCAE64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21276" y="2057400"/>
            <a:ext cx="2854410" cy="4254500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0AC3CB1-6B15-6CFD-3858-626D8CDB02B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92300" y="6311900"/>
            <a:ext cx="1725383" cy="418693"/>
          </a:xfrm>
          <a:prstGeom prst="rect">
            <a:avLst/>
          </a:prstGeom>
        </p:spPr>
      </p:pic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7BA244A5-3D24-2D73-9AA5-95DEA905F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91589" y="6516158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1DD5922-B374-4C29-B160-3B2A2AD243A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11920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bar_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EE557C2-FB7C-1643-A6B5-56D90E9B046E}"/>
              </a:ext>
            </a:extLst>
          </p:cNvPr>
          <p:cNvSpPr/>
          <p:nvPr userDrawn="1"/>
        </p:nvSpPr>
        <p:spPr>
          <a:xfrm>
            <a:off x="8128000" y="0"/>
            <a:ext cx="4064000" cy="6858000"/>
          </a:xfrm>
          <a:prstGeom prst="rect">
            <a:avLst/>
          </a:prstGeom>
          <a:solidFill>
            <a:srgbClr val="BA0C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9672D13-8C0B-3A47-B9B7-7AA71736C41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251371" y="849086"/>
            <a:ext cx="3788229" cy="5159828"/>
          </a:xfrm>
        </p:spPr>
        <p:txBody>
          <a:bodyPr tIns="0"/>
          <a:lstStyle>
            <a:lvl1pPr marL="0" indent="0" algn="l">
              <a:buNone/>
              <a:defRPr sz="3200" spc="0">
                <a:solidFill>
                  <a:schemeClr val="bg2"/>
                </a:solidFill>
              </a:defRPr>
            </a:lvl1pPr>
            <a:lvl2pPr algn="l">
              <a:defRPr sz="2400" spc="0">
                <a:solidFill>
                  <a:schemeClr val="bg2"/>
                </a:solidFill>
              </a:defRPr>
            </a:lvl2pPr>
            <a:lvl3pPr algn="l">
              <a:defRPr sz="2000" spc="0">
                <a:solidFill>
                  <a:schemeClr val="bg2"/>
                </a:solidFill>
              </a:defRPr>
            </a:lvl3pPr>
            <a:lvl4pPr algn="l">
              <a:defRPr sz="2000" spc="0">
                <a:solidFill>
                  <a:schemeClr val="bg2"/>
                </a:solidFill>
              </a:defRPr>
            </a:lvl4pPr>
            <a:lvl5pPr algn="l">
              <a:defRPr sz="1600" spc="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Supporting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3CD825E-D77A-BC4B-A290-2A9BD3E2CF47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421093" y="1894114"/>
            <a:ext cx="7264221" cy="4495800"/>
          </a:xfrm>
        </p:spPr>
        <p:txBody>
          <a:bodyPr/>
          <a:lstStyle>
            <a:lvl1pPr marL="0" indent="0" algn="l">
              <a:buNone/>
              <a:defRPr sz="3200" spc="0"/>
            </a:lvl1pPr>
            <a:lvl2pPr marL="295275" indent="-285750" algn="l">
              <a:buFont typeface="Arial" panose="020B0604020202020204" pitchFamily="34" charset="0"/>
              <a:buChar char="•"/>
              <a:defRPr sz="2400" spc="0"/>
            </a:lvl2pPr>
            <a:lvl3pPr marL="295275" indent="-285750" algn="l">
              <a:buFont typeface="Arial" panose="020B0604020202020204" pitchFamily="34" charset="0"/>
              <a:buChar char="•"/>
              <a:defRPr sz="1600" spc="0"/>
            </a:lvl3pPr>
            <a:lvl4pPr marL="631825" indent="342900" algn="l">
              <a:buFont typeface="Arial" panose="020B0604020202020204" pitchFamily="34" charset="0"/>
              <a:buChar char="•"/>
              <a:tabLst/>
              <a:defRPr sz="2000" spc="0"/>
            </a:lvl4pPr>
            <a:lvl5pPr marL="631825" indent="-349250" algn="l">
              <a:buFont typeface="Arial" panose="020B0604020202020204" pitchFamily="34" charset="0"/>
              <a:buChar char="•"/>
              <a:defRPr sz="2000" spc="0"/>
            </a:lvl5pPr>
          </a:lstStyle>
          <a:p>
            <a:pPr lvl="0"/>
            <a:r>
              <a:rPr lang="en-US" dirty="0"/>
              <a:t>Body Text styles</a:t>
            </a:r>
          </a:p>
          <a:p>
            <a:pPr lvl="1"/>
            <a:r>
              <a:rPr lang="en-US" dirty="0"/>
              <a:t>Second level</a:t>
            </a:r>
          </a:p>
          <a:p>
            <a:pPr lvl="4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D45B53D-2299-E860-2EB6-A9633C359AA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92298" y="6306811"/>
            <a:ext cx="1725383" cy="41869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BD205FDA-271D-FDC7-8F3B-97C3FE7D17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1093" y="270654"/>
            <a:ext cx="7264221" cy="1325563"/>
          </a:xfrm>
        </p:spPr>
        <p:txBody>
          <a:bodyPr/>
          <a:lstStyle/>
          <a:p>
            <a:r>
              <a:rPr lang="en-US" dirty="0"/>
              <a:t>Click to edit title</a:t>
            </a:r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D9918C1C-694B-5D5E-0C96-A36902D1D2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91589" y="6516158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51DD5922-B374-4C29-B160-3B2A2AD243A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57010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pos="5120">
          <p15:clr>
            <a:srgbClr val="FBAE40"/>
          </p15:clr>
        </p15:guide>
        <p15:guide id="4" pos="576">
          <p15:clr>
            <a:srgbClr val="FBAE40"/>
          </p15:clr>
        </p15:guide>
        <p15:guide id="6" orient="horz" pos="2256">
          <p15:clr>
            <a:srgbClr val="FBAE40"/>
          </p15:clr>
        </p15:guide>
        <p15:guide id="7" orient="horz" pos="624">
          <p15:clr>
            <a:srgbClr val="FBAE40"/>
          </p15:clr>
        </p15:guide>
        <p15:guide id="9" orient="horz" pos="3984">
          <p15:clr>
            <a:srgbClr val="FBAE40"/>
          </p15:clr>
        </p15:guide>
        <p15:guide id="10" pos="7456">
          <p15:clr>
            <a:srgbClr val="FBAE40"/>
          </p15:clr>
        </p15:guide>
        <p15:guide id="11" pos="224">
          <p15:clr>
            <a:srgbClr val="FBAE40"/>
          </p15:clr>
        </p15:guide>
        <p15:guide id="12" pos="4736">
          <p15:clr>
            <a:srgbClr val="FBAE40"/>
          </p15:clr>
        </p15:guide>
        <p15:guide id="13" pos="5376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_WarmGray">
    <p:bg>
      <p:bgPr>
        <a:solidFill>
          <a:srgbClr val="FAF7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FD13FF-D28A-7AB8-7703-90B0685B3D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8478" y="2126974"/>
            <a:ext cx="11718188" cy="2327205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F30E89-87EA-ADE3-4B68-BEE17A6E88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8478" y="4588137"/>
            <a:ext cx="11718188" cy="1613879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924427E-798D-B3C7-DA01-54E19CDF7064}"/>
              </a:ext>
            </a:extLst>
          </p:cNvPr>
          <p:cNvCxnSpPr>
            <a:cxnSpLocks/>
          </p:cNvCxnSpPr>
          <p:nvPr userDrawn="1"/>
        </p:nvCxnSpPr>
        <p:spPr>
          <a:xfrm>
            <a:off x="225335" y="6516158"/>
            <a:ext cx="11741331" cy="0"/>
          </a:xfrm>
          <a:prstGeom prst="line">
            <a:avLst/>
          </a:prstGeom>
          <a:ln w="41275">
            <a:solidFill>
              <a:srgbClr val="BA0C2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02E75344-2B5C-ADEA-40CD-F4C34DDBEDF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81001" y="857828"/>
            <a:ext cx="5229998" cy="1269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9534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440468-20D8-7543-4F56-11E67E6673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0D1D80-E5F0-DFE1-E9A9-675C138A5F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4B2AE37-ACB6-C41F-E81B-4D1408EFB7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92300" y="6311900"/>
            <a:ext cx="1725383" cy="418693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B3FF2A3-88A7-702A-D6F0-608737C6CABB}"/>
              </a:ext>
            </a:extLst>
          </p:cNvPr>
          <p:cNvCxnSpPr>
            <a:cxnSpLocks/>
          </p:cNvCxnSpPr>
          <p:nvPr userDrawn="1"/>
        </p:nvCxnSpPr>
        <p:spPr>
          <a:xfrm>
            <a:off x="191589" y="6516158"/>
            <a:ext cx="9562011" cy="0"/>
          </a:xfrm>
          <a:prstGeom prst="line">
            <a:avLst/>
          </a:prstGeom>
          <a:ln w="41275">
            <a:solidFill>
              <a:srgbClr val="BA0C2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69A431-C0A4-AF92-FA17-09ED9C0852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91589" y="6516158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51DD5922-B374-4C29-B160-3B2A2AD243A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8084492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Red">
    <p:bg>
      <p:bgPr>
        <a:solidFill>
          <a:srgbClr val="BA0C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440468-20D8-7543-4F56-11E67E6673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0D1D80-E5F0-DFE1-E9A9-675C138A5F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B3FF2A3-88A7-702A-D6F0-608737C6CABB}"/>
              </a:ext>
            </a:extLst>
          </p:cNvPr>
          <p:cNvCxnSpPr>
            <a:cxnSpLocks/>
          </p:cNvCxnSpPr>
          <p:nvPr userDrawn="1"/>
        </p:nvCxnSpPr>
        <p:spPr>
          <a:xfrm>
            <a:off x="191589" y="6516158"/>
            <a:ext cx="9562011" cy="0"/>
          </a:xfrm>
          <a:prstGeom prst="line">
            <a:avLst/>
          </a:prstGeom>
          <a:ln w="412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ACAB4549-83F3-A681-A269-E2BBEE7A13D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92298" y="6306811"/>
            <a:ext cx="1725383" cy="418693"/>
          </a:xfrm>
          <a:prstGeom prst="rect">
            <a:avLst/>
          </a:prstGeom>
        </p:spPr>
      </p:pic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6C776717-74DC-6E4E-F4B1-6F2B5D633E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91589" y="6516158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1DD5922-B374-4C29-B160-3B2A2AD243A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67043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440468-20D8-7543-4F56-11E67E6673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0D1D80-E5F0-DFE1-E9A9-675C138A5F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4B2AE37-ACB6-C41F-E81B-4D1408EFB7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92300" y="6311900"/>
            <a:ext cx="1725383" cy="418693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B3FF2A3-88A7-702A-D6F0-608737C6CABB}"/>
              </a:ext>
            </a:extLst>
          </p:cNvPr>
          <p:cNvCxnSpPr>
            <a:cxnSpLocks/>
          </p:cNvCxnSpPr>
          <p:nvPr userDrawn="1"/>
        </p:nvCxnSpPr>
        <p:spPr>
          <a:xfrm>
            <a:off x="191589" y="6516158"/>
            <a:ext cx="9562011" cy="0"/>
          </a:xfrm>
          <a:prstGeom prst="line">
            <a:avLst/>
          </a:prstGeom>
          <a:ln w="41275">
            <a:solidFill>
              <a:srgbClr val="21573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5E3EC8-0F93-850A-43EA-3C34FFFC0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91589" y="6516158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51DD5922-B374-4C29-B160-3B2A2AD243A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21066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- Warm Gray">
    <p:bg>
      <p:bgPr>
        <a:solidFill>
          <a:srgbClr val="FAF7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440468-20D8-7543-4F56-11E67E6673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0D1D80-E5F0-DFE1-E9A9-675C138A5F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4B2AE37-ACB6-C41F-E81B-4D1408EFB7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92300" y="6311900"/>
            <a:ext cx="1725383" cy="418693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B3FF2A3-88A7-702A-D6F0-608737C6CABB}"/>
              </a:ext>
            </a:extLst>
          </p:cNvPr>
          <p:cNvCxnSpPr>
            <a:cxnSpLocks/>
          </p:cNvCxnSpPr>
          <p:nvPr userDrawn="1"/>
        </p:nvCxnSpPr>
        <p:spPr>
          <a:xfrm>
            <a:off x="191589" y="6516158"/>
            <a:ext cx="9562011" cy="0"/>
          </a:xfrm>
          <a:prstGeom prst="line">
            <a:avLst/>
          </a:prstGeom>
          <a:ln w="41275">
            <a:solidFill>
              <a:srgbClr val="BA0C2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849108-0823-0376-CC5B-9C2A153B6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91589" y="6516158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51DD5922-B374-4C29-B160-3B2A2AD243A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70999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6F5852-2A05-D79E-69DA-893349EF85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7978518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C24EB3-2BDF-5F10-2300-94C9862CD6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0" name="Picture 9" descr="A red and black logo&#10;&#10;Description automatically generated">
            <a:extLst>
              <a:ext uri="{FF2B5EF4-FFF2-40B4-BE49-F238E27FC236}">
                <a16:creationId xmlns:a16="http://schemas.microsoft.com/office/drawing/2014/main" id="{DE955E39-6135-4993-140E-21B671780A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420826" y="1235799"/>
            <a:ext cx="3853248" cy="4386401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409BA5-4616-A678-53AD-F1A53AA304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91589" y="6516158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51DD5922-B374-4C29-B160-3B2A2AD243A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53322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 Red">
    <p:bg>
      <p:bgPr>
        <a:solidFill>
          <a:srgbClr val="BA0C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6F5852-2A05-D79E-69DA-893349EF85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7978518" cy="2852737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C24EB3-2BDF-5F10-2300-94C9862CD6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5" name="Picture 4" descr="A black and white logo&#10;&#10;Description automatically generated">
            <a:extLst>
              <a:ext uri="{FF2B5EF4-FFF2-40B4-BE49-F238E27FC236}">
                <a16:creationId xmlns:a16="http://schemas.microsoft.com/office/drawing/2014/main" id="{3BAF761D-4642-3DC2-A359-88287F864AF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413575" y="1227545"/>
            <a:ext cx="3867750" cy="440291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D27BDF-5B1B-1F3F-BE41-8503F7AA79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91589" y="6516158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1DD5922-B374-4C29-B160-3B2A2AD243A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87742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BB2E1BF-CDC4-0325-7C2A-E50F442226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F790DC-63B5-8A38-96D1-78FBEA6782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83BA5B-58E5-0C80-0FD3-1D2BF7E21B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91589" y="6516158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51DD5922-B374-4C29-B160-3B2A2AD243A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4768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2" r:id="rId2"/>
    <p:sldLayoutId id="2147483663" r:id="rId3"/>
    <p:sldLayoutId id="2147483650" r:id="rId4"/>
    <p:sldLayoutId id="2147483664" r:id="rId5"/>
    <p:sldLayoutId id="2147483661" r:id="rId6"/>
    <p:sldLayoutId id="2147483666" r:id="rId7"/>
    <p:sldLayoutId id="2147483651" r:id="rId8"/>
    <p:sldLayoutId id="2147483665" r:id="rId9"/>
    <p:sldLayoutId id="2147483652" r:id="rId10"/>
    <p:sldLayoutId id="2147483667" r:id="rId11"/>
    <p:sldLayoutId id="2147483671" r:id="rId12"/>
    <p:sldLayoutId id="2147483653" r:id="rId13"/>
    <p:sldLayoutId id="2147483655" r:id="rId14"/>
    <p:sldLayoutId id="2147483668" r:id="rId15"/>
    <p:sldLayoutId id="2147483673" r:id="rId16"/>
    <p:sldLayoutId id="2147483670" r:id="rId17"/>
    <p:sldLayoutId id="2147483669" r:id="rId18"/>
    <p:sldLayoutId id="2147483656" r:id="rId19"/>
    <p:sldLayoutId id="2147483657" r:id="rId20"/>
    <p:sldLayoutId id="2147483672" r:id="rId21"/>
    <p:sldLayoutId id="2147483674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A1F212-E5B2-B7A9-CF4F-7679A04900D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ADAPT and COSI Synergies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29FD063-0AEE-3ED0-593B-0361C3C1CF2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Marion Sudvarg</a:t>
            </a:r>
          </a:p>
          <a:p>
            <a:r>
              <a:rPr lang="en-US" dirty="0"/>
              <a:t>(with credit to Jim Buckley, Jeremy Buhler, Wenlei Chen, Ye Htet, Daisy Wang, Hannah Gulick)</a:t>
            </a:r>
          </a:p>
          <a:p>
            <a:r>
              <a:rPr lang="en-US" dirty="0" err="1"/>
              <a:t>COSIFest</a:t>
            </a:r>
            <a:r>
              <a:rPr lang="en-US" dirty="0"/>
              <a:t>, October 17, 2025</a:t>
            </a:r>
          </a:p>
        </p:txBody>
      </p:sp>
      <p:pic>
        <p:nvPicPr>
          <p:cNvPr id="4" name="Picture 3" descr="A round logo with a space shuttle&#10;&#10;AI-generated content may be incorrect.">
            <a:extLst>
              <a:ext uri="{FF2B5EF4-FFF2-40B4-BE49-F238E27FC236}">
                <a16:creationId xmlns:a16="http://schemas.microsoft.com/office/drawing/2014/main" id="{67742F7D-6B8D-7848-9075-4EF6CEE138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478" y="266072"/>
            <a:ext cx="2836724" cy="2836724"/>
          </a:xfrm>
          <a:prstGeom prst="rect">
            <a:avLst/>
          </a:prstGeom>
        </p:spPr>
      </p:pic>
      <p:pic>
        <p:nvPicPr>
          <p:cNvPr id="6" name="Picture 5" descr="A globe with white text&#10;&#10;AI-generated content may be incorrect.">
            <a:extLst>
              <a:ext uri="{FF2B5EF4-FFF2-40B4-BE49-F238E27FC236}">
                <a16:creationId xmlns:a16="http://schemas.microsoft.com/office/drawing/2014/main" id="{0556A89D-1C7D-2EAE-15BD-784AD0280E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82075" y="266072"/>
            <a:ext cx="2984591" cy="2016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4902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BF45353-18D1-6C81-264E-035F1FDDBA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5B8C625-88D7-F606-6C7C-BB5845D936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210312"/>
            <a:ext cx="12192000" cy="736471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D41DE7A-FF51-C241-34B1-A43B4E845C46}"/>
              </a:ext>
            </a:extLst>
          </p:cNvPr>
          <p:cNvSpPr txBox="1"/>
          <p:nvPr/>
        </p:nvSpPr>
        <p:spPr>
          <a:xfrm>
            <a:off x="0" y="6555704"/>
            <a:ext cx="121893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chemeClr val="bg1"/>
                </a:solidFill>
              </a:rPr>
              <a:t>Image courtesy NASA, ESA and M. </a:t>
            </a:r>
            <a:r>
              <a:rPr lang="en-US" sz="1100" dirty="0" err="1">
                <a:solidFill>
                  <a:schemeClr val="bg1"/>
                </a:solidFill>
              </a:rPr>
              <a:t>Kornmesser</a:t>
            </a:r>
            <a:r>
              <a:rPr lang="fr-FR" sz="1100" dirty="0">
                <a:solidFill>
                  <a:schemeClr val="bg1"/>
                </a:solidFill>
              </a:rPr>
              <a:t> (https://www.nasa.gov/feature/goddard/2019/hubble-studies-gamma-ray-burst-with-highest-energy-ever-seen)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F9538F-FD13-7952-2A07-2E104D6F3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91589" y="6516158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51DD5922-B374-4C29-B160-3B2A2AD243A0}" type="slidenum">
              <a:rPr lang="en-US" smtClean="0">
                <a:solidFill>
                  <a:schemeClr val="bg1"/>
                </a:solidFill>
              </a:rPr>
              <a:pPr/>
              <a:t>10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41975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054019-B3FA-ED69-B228-03AFFC4373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FEDAC0F-7BA3-8A5D-A6AE-1BB24F7EB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84826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rgbClr val="7030A0"/>
                </a:solidFill>
              </a:rPr>
              <a:t>Can we enable prompt follow-up observations?</a:t>
            </a:r>
          </a:p>
        </p:txBody>
      </p:sp>
      <p:pic>
        <p:nvPicPr>
          <p:cNvPr id="254" name="Picture 253">
            <a:extLst>
              <a:ext uri="{FF2B5EF4-FFF2-40B4-BE49-F238E27FC236}">
                <a16:creationId xmlns:a16="http://schemas.microsoft.com/office/drawing/2014/main" id="{0E510AE1-E264-1CE4-D5A1-5BA5AAF974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7034" y="713516"/>
            <a:ext cx="7692271" cy="5683734"/>
          </a:xfrm>
          <a:prstGeom prst="rect">
            <a:avLst/>
          </a:prstGeom>
        </p:spPr>
      </p:pic>
      <p:sp>
        <p:nvSpPr>
          <p:cNvPr id="255" name="TextBox 254">
            <a:extLst>
              <a:ext uri="{FF2B5EF4-FFF2-40B4-BE49-F238E27FC236}">
                <a16:creationId xmlns:a16="http://schemas.microsoft.com/office/drawing/2014/main" id="{01520B05-4E11-021B-B969-BBBFEF153FDC}"/>
              </a:ext>
            </a:extLst>
          </p:cNvPr>
          <p:cNvSpPr txBox="1"/>
          <p:nvPr/>
        </p:nvSpPr>
        <p:spPr>
          <a:xfrm>
            <a:off x="352088" y="1061250"/>
            <a:ext cx="5077444" cy="783431"/>
          </a:xfrm>
          <a:prstGeom prst="rect">
            <a:avLst/>
          </a:prstGeom>
          <a:noFill/>
          <a:ln>
            <a:noFill/>
          </a:ln>
        </p:spPr>
        <p:txBody>
          <a:bodyPr wrap="square" lIns="74815" tIns="37407" rIns="74815" bIns="37407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B3C5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(a) Burst Detected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B3C5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1B3C5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By COSI,</a:t>
            </a:r>
            <a:r>
              <a:rPr lang="en-US" sz="2200" dirty="0">
                <a:solidFill>
                  <a:srgbClr val="1B3C53"/>
                </a:solidFill>
                <a:latin typeface="Calibri" panose="020F0502020204030204"/>
              </a:rPr>
              <a:t> APT, or ADAPT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6" name="TextBox 255">
            <a:extLst>
              <a:ext uri="{FF2B5EF4-FFF2-40B4-BE49-F238E27FC236}">
                <a16:creationId xmlns:a16="http://schemas.microsoft.com/office/drawing/2014/main" id="{85188254-A9FD-F38B-9056-CC75A116B3A3}"/>
              </a:ext>
            </a:extLst>
          </p:cNvPr>
          <p:cNvSpPr txBox="1"/>
          <p:nvPr/>
        </p:nvSpPr>
        <p:spPr>
          <a:xfrm>
            <a:off x="352088" y="2094844"/>
            <a:ext cx="4297733" cy="1460539"/>
          </a:xfrm>
          <a:prstGeom prst="rect">
            <a:avLst/>
          </a:prstGeom>
          <a:noFill/>
          <a:ln>
            <a:noFill/>
          </a:ln>
        </p:spPr>
        <p:txBody>
          <a:bodyPr wrap="square" lIns="74815" tIns="37407" rIns="74815" bIns="37407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B3C5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(b) Onboard Localization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1B3C53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1B3C5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Onboard system performs likelihood mapping or point-source localization and transmits to ground.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1B3C53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</a:endParaRPr>
          </a:p>
        </p:txBody>
      </p:sp>
      <p:sp>
        <p:nvSpPr>
          <p:cNvPr id="257" name="TextBox 256">
            <a:extLst>
              <a:ext uri="{FF2B5EF4-FFF2-40B4-BE49-F238E27FC236}">
                <a16:creationId xmlns:a16="http://schemas.microsoft.com/office/drawing/2014/main" id="{3F57F050-6554-1B4E-C163-C9540B02E7B8}"/>
              </a:ext>
            </a:extLst>
          </p:cNvPr>
          <p:cNvSpPr txBox="1"/>
          <p:nvPr/>
        </p:nvSpPr>
        <p:spPr>
          <a:xfrm>
            <a:off x="352088" y="5177694"/>
            <a:ext cx="5077444" cy="1121985"/>
          </a:xfrm>
          <a:prstGeom prst="rect">
            <a:avLst/>
          </a:prstGeom>
          <a:noFill/>
          <a:ln>
            <a:noFill/>
          </a:ln>
        </p:spPr>
        <p:txBody>
          <a:bodyPr wrap="square" lIns="74815" tIns="37407" rIns="74815" bIns="37407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B3C5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(d) Automated Optical Search: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B3C5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 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1B3C5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Robotic telescopes execute follow-up observations autonomously.</a:t>
            </a:r>
          </a:p>
        </p:txBody>
      </p:sp>
      <p:sp>
        <p:nvSpPr>
          <p:cNvPr id="258" name="TextBox 257">
            <a:extLst>
              <a:ext uri="{FF2B5EF4-FFF2-40B4-BE49-F238E27FC236}">
                <a16:creationId xmlns:a16="http://schemas.microsoft.com/office/drawing/2014/main" id="{1C7317FF-1755-7D60-305A-15F0B2714EBD}"/>
              </a:ext>
            </a:extLst>
          </p:cNvPr>
          <p:cNvSpPr txBox="1"/>
          <p:nvPr/>
        </p:nvSpPr>
        <p:spPr>
          <a:xfrm>
            <a:off x="352088" y="3805546"/>
            <a:ext cx="4124946" cy="1121985"/>
          </a:xfrm>
          <a:prstGeom prst="rect">
            <a:avLst/>
          </a:prstGeom>
          <a:noFill/>
          <a:ln>
            <a:noFill/>
          </a:ln>
        </p:spPr>
        <p:txBody>
          <a:bodyPr wrap="square" lIns="74815" tIns="37407" rIns="74815" bIns="37407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B3C5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(c) Schedule Observations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1B3C5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Promptly generate a deadline-aware search plan.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1B3C53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</a:endParaRPr>
          </a:p>
        </p:txBody>
      </p:sp>
      <p:sp>
        <p:nvSpPr>
          <p:cNvPr id="259" name="Slide Number Placeholder 3">
            <a:extLst>
              <a:ext uri="{FF2B5EF4-FFF2-40B4-BE49-F238E27FC236}">
                <a16:creationId xmlns:a16="http://schemas.microsoft.com/office/drawing/2014/main" id="{5E9BDA76-59C2-00C7-1EFD-1E5142FE82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91589" y="6516158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51DD5922-B374-4C29-B160-3B2A2AD243A0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265" name="TextBox 264">
            <a:extLst>
              <a:ext uri="{FF2B5EF4-FFF2-40B4-BE49-F238E27FC236}">
                <a16:creationId xmlns:a16="http://schemas.microsoft.com/office/drawing/2014/main" id="{069BC49F-A765-6F62-F418-62FE93B24B58}"/>
              </a:ext>
            </a:extLst>
          </p:cNvPr>
          <p:cNvSpPr txBox="1"/>
          <p:nvPr/>
        </p:nvSpPr>
        <p:spPr>
          <a:xfrm>
            <a:off x="2646680" y="4621725"/>
            <a:ext cx="183035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/>
              <a:t>(Wang 2025)</a:t>
            </a:r>
          </a:p>
        </p:txBody>
      </p:sp>
    </p:spTree>
    <p:extLst>
      <p:ext uri="{BB962C8B-B14F-4D97-AF65-F5344CB8AC3E}">
        <p14:creationId xmlns:p14="http://schemas.microsoft.com/office/powerpoint/2010/main" val="1545357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5" grpId="0"/>
      <p:bldP spid="256" grpId="0"/>
      <p:bldP spid="257" grpId="0"/>
      <p:bldP spid="258" grpId="0"/>
      <p:bldP spid="26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D9EBB2-0FBB-6447-C612-9F3D9DC60F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FFCA55-E1EB-5C3B-1AF9-EDD478AC54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933" y="151117"/>
            <a:ext cx="11381361" cy="1325563"/>
          </a:xfrm>
        </p:spPr>
        <p:txBody>
          <a:bodyPr>
            <a:normAutofit/>
          </a:bodyPr>
          <a:lstStyle/>
          <a:p>
            <a:r>
              <a:rPr lang="en-US" sz="4000" dirty="0"/>
              <a:t>Compton Reconstruction and Localization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4717931-5143-5F32-4D46-10BB83ECDC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1664" y="1437051"/>
            <a:ext cx="7182536" cy="475380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205A0F8-1592-9838-CD28-05E6CC1669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0" y="1437051"/>
            <a:ext cx="4444137" cy="4753803"/>
          </a:xfrm>
          <a:prstGeom prst="rect">
            <a:avLst/>
          </a:prstGeom>
        </p:spPr>
      </p:pic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9236938A-8ECC-806F-E77D-1A53883A56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91589" y="6516158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51DD5922-B374-4C29-B160-3B2A2AD243A0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5608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E1BCD9-CE5B-8FA1-CEB3-B8E9982D47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14CD48-6ABD-8C31-029D-093927060D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933" y="151117"/>
            <a:ext cx="11381361" cy="1325563"/>
          </a:xfrm>
        </p:spPr>
        <p:txBody>
          <a:bodyPr>
            <a:normAutofit/>
          </a:bodyPr>
          <a:lstStyle/>
          <a:p>
            <a:r>
              <a:rPr lang="en-US" sz="4000" dirty="0"/>
              <a:t>Reconstruction + localization latency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35EBFA2-7118-4987-2E98-60B22D46E26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0529"/>
          <a:stretch>
            <a:fillRect/>
          </a:stretch>
        </p:blipFill>
        <p:spPr>
          <a:xfrm>
            <a:off x="191589" y="2997200"/>
            <a:ext cx="9981920" cy="344298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356E5D3-9178-85B7-C51A-9D6365664397}"/>
              </a:ext>
            </a:extLst>
          </p:cNvPr>
          <p:cNvSpPr/>
          <p:nvPr/>
        </p:nvSpPr>
        <p:spPr>
          <a:xfrm>
            <a:off x="7972641" y="5788073"/>
            <a:ext cx="1688123" cy="597877"/>
          </a:xfrm>
          <a:prstGeom prst="rect">
            <a:avLst/>
          </a:prstGeom>
          <a:noFill/>
          <a:ln w="76200">
            <a:solidFill>
              <a:srgbClr val="7030A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E686E82-2FDD-F195-3136-2A6E83C43051}"/>
              </a:ext>
            </a:extLst>
          </p:cNvPr>
          <p:cNvSpPr txBox="1"/>
          <p:nvPr/>
        </p:nvSpPr>
        <p:spPr>
          <a:xfrm>
            <a:off x="1292990" y="1872159"/>
            <a:ext cx="96060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Timing results on 4-core Intel Atom-based embedded PC (ADAPT flight instrument computer)</a:t>
            </a:r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2CFD7B02-109C-3670-CD06-77FA3BDD55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91589" y="6516158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51DD5922-B374-4C29-B160-3B2A2AD243A0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3256DAC-F512-5BB5-276D-1D50E5D7F8D0}"/>
              </a:ext>
            </a:extLst>
          </p:cNvPr>
          <p:cNvSpPr txBox="1"/>
          <p:nvPr/>
        </p:nvSpPr>
        <p:spPr>
          <a:xfrm>
            <a:off x="9617823" y="4310403"/>
            <a:ext cx="25623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(Htet 2024)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F0BF1E8-AA5B-3955-33AB-82DE4F57CB43}"/>
              </a:ext>
            </a:extLst>
          </p:cNvPr>
          <p:cNvSpPr txBox="1"/>
          <p:nvPr/>
        </p:nvSpPr>
        <p:spPr>
          <a:xfrm>
            <a:off x="1" y="1211410"/>
            <a:ext cx="12191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1 second, 1MeV/cm</a:t>
            </a:r>
            <a:r>
              <a:rPr lang="en-US" sz="3200" baseline="30000" dirty="0"/>
              <a:t>2</a:t>
            </a:r>
            <a:r>
              <a:rPr lang="en-US" sz="3200" dirty="0"/>
              <a:t> GRB in presence of atmospheric background</a:t>
            </a:r>
          </a:p>
        </p:txBody>
      </p:sp>
    </p:spTree>
    <p:extLst>
      <p:ext uri="{BB962C8B-B14F-4D97-AF65-F5344CB8AC3E}">
        <p14:creationId xmlns:p14="http://schemas.microsoft.com/office/powerpoint/2010/main" val="1306322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9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3DA87D-88B8-399E-BC86-AFEEA4055B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-up of a colorful oval&#10;&#10;AI-generated content may be incorrect.">
            <a:extLst>
              <a:ext uri="{FF2B5EF4-FFF2-40B4-BE49-F238E27FC236}">
                <a16:creationId xmlns:a16="http://schemas.microsoft.com/office/drawing/2014/main" id="{4CBA5B45-3CD8-8325-0962-07B1FB8398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81"/>
          <a:stretch>
            <a:fillRect/>
          </a:stretch>
        </p:blipFill>
        <p:spPr>
          <a:xfrm>
            <a:off x="1578643" y="195636"/>
            <a:ext cx="9034713" cy="533726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E3DB839-54B0-819C-98D4-9BB0BF2585AF}"/>
              </a:ext>
            </a:extLst>
          </p:cNvPr>
          <p:cNvSpPr txBox="1"/>
          <p:nvPr/>
        </p:nvSpPr>
        <p:spPr>
          <a:xfrm>
            <a:off x="30354" y="5532901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Simulated likelihood map for GRB GBM08127680 in COSI DC3</a:t>
            </a:r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B1D429D0-7D15-90F2-33E3-98D4844E6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91589" y="6516158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51DD5922-B374-4C29-B160-3B2A2AD243A0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31961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F81439-613D-ED8E-1116-8C5949EDAB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-up of a colorful oval&#10;&#10;AI-generated content may be incorrect.">
            <a:extLst>
              <a:ext uri="{FF2B5EF4-FFF2-40B4-BE49-F238E27FC236}">
                <a16:creationId xmlns:a16="http://schemas.microsoft.com/office/drawing/2014/main" id="{1D384926-DC86-B641-C36E-7A2A5B80EA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81"/>
          <a:stretch>
            <a:fillRect/>
          </a:stretch>
        </p:blipFill>
        <p:spPr>
          <a:xfrm>
            <a:off x="461044" y="427444"/>
            <a:ext cx="2764556" cy="163316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6460E71-B3EA-9BDF-96C9-E2E30A21E3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3678" y="1504662"/>
            <a:ext cx="8567042" cy="479673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6052707-C5ED-5315-52E1-754116894118}"/>
              </a:ext>
            </a:extLst>
          </p:cNvPr>
          <p:cNvSpPr txBox="1"/>
          <p:nvPr/>
        </p:nvSpPr>
        <p:spPr>
          <a:xfrm>
            <a:off x="5067678" y="526852"/>
            <a:ext cx="593560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/>
              <a:t>Time to Produce </a:t>
            </a:r>
            <a:r>
              <a:rPr lang="en-US" sz="3200" dirty="0" err="1"/>
              <a:t>N</a:t>
            </a:r>
            <a:r>
              <a:rPr lang="en-US" sz="3200" baseline="-25000" dirty="0" err="1"/>
              <a:t>side</a:t>
            </a:r>
            <a:r>
              <a:rPr lang="en-US" sz="3200" dirty="0"/>
              <a:t>=64 Map of 90% Containment Region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280A6D-825B-F998-7E00-6D156BA18F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91589" y="6516158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51DD5922-B374-4C29-B160-3B2A2AD243A0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8A9C940-590C-FBBC-E14A-FE643438C582}"/>
              </a:ext>
            </a:extLst>
          </p:cNvPr>
          <p:cNvSpPr txBox="1"/>
          <p:nvPr/>
        </p:nvSpPr>
        <p:spPr>
          <a:xfrm>
            <a:off x="461044" y="3167390"/>
            <a:ext cx="30826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(Buhler, ICRC 2025)</a:t>
            </a:r>
          </a:p>
        </p:txBody>
      </p:sp>
    </p:spTree>
    <p:extLst>
      <p:ext uri="{BB962C8B-B14F-4D97-AF65-F5344CB8AC3E}">
        <p14:creationId xmlns:p14="http://schemas.microsoft.com/office/powerpoint/2010/main" val="18342917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8C92E0-8BA8-5033-BDE5-DCE10A0BB9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660E718-A386-AA9C-DC41-BAFBB105A0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84826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rgbClr val="7030A0"/>
                </a:solidFill>
              </a:rPr>
              <a:t>Can we enable prompt follow-up observations?</a:t>
            </a:r>
          </a:p>
        </p:txBody>
      </p:sp>
      <p:pic>
        <p:nvPicPr>
          <p:cNvPr id="254" name="Picture 253">
            <a:extLst>
              <a:ext uri="{FF2B5EF4-FFF2-40B4-BE49-F238E27FC236}">
                <a16:creationId xmlns:a16="http://schemas.microsoft.com/office/drawing/2014/main" id="{1F8579E2-0F70-9875-7222-135E9F75C5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7034" y="713516"/>
            <a:ext cx="7692271" cy="5683734"/>
          </a:xfrm>
          <a:prstGeom prst="rect">
            <a:avLst/>
          </a:prstGeom>
        </p:spPr>
      </p:pic>
      <p:sp>
        <p:nvSpPr>
          <p:cNvPr id="255" name="TextBox 254">
            <a:extLst>
              <a:ext uri="{FF2B5EF4-FFF2-40B4-BE49-F238E27FC236}">
                <a16:creationId xmlns:a16="http://schemas.microsoft.com/office/drawing/2014/main" id="{28D0280E-0608-98E3-686D-E013CE390FB9}"/>
              </a:ext>
            </a:extLst>
          </p:cNvPr>
          <p:cNvSpPr txBox="1"/>
          <p:nvPr/>
        </p:nvSpPr>
        <p:spPr>
          <a:xfrm>
            <a:off x="352088" y="1061250"/>
            <a:ext cx="5077444" cy="783431"/>
          </a:xfrm>
          <a:prstGeom prst="rect">
            <a:avLst/>
          </a:prstGeom>
          <a:noFill/>
          <a:ln>
            <a:noFill/>
          </a:ln>
        </p:spPr>
        <p:txBody>
          <a:bodyPr wrap="square" lIns="74815" tIns="37407" rIns="74815" bIns="37407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B3C5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(a) Burst Detected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B3C5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1B3C5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By COSI,</a:t>
            </a:r>
            <a:r>
              <a:rPr lang="en-US" sz="2200" dirty="0">
                <a:solidFill>
                  <a:srgbClr val="1B3C53"/>
                </a:solidFill>
                <a:latin typeface="Calibri" panose="020F0502020204030204"/>
              </a:rPr>
              <a:t> APT, or ADAPT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6" name="TextBox 255">
            <a:extLst>
              <a:ext uri="{FF2B5EF4-FFF2-40B4-BE49-F238E27FC236}">
                <a16:creationId xmlns:a16="http://schemas.microsoft.com/office/drawing/2014/main" id="{CD341041-5583-D6FA-C1FA-B9AF3A7D3DF1}"/>
              </a:ext>
            </a:extLst>
          </p:cNvPr>
          <p:cNvSpPr txBox="1"/>
          <p:nvPr/>
        </p:nvSpPr>
        <p:spPr>
          <a:xfrm>
            <a:off x="352088" y="2094844"/>
            <a:ext cx="4297733" cy="1460539"/>
          </a:xfrm>
          <a:prstGeom prst="rect">
            <a:avLst/>
          </a:prstGeom>
          <a:noFill/>
          <a:ln>
            <a:noFill/>
          </a:ln>
        </p:spPr>
        <p:txBody>
          <a:bodyPr wrap="square" lIns="74815" tIns="37407" rIns="74815" bIns="37407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B3C5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(b) Onboard Localization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1B3C53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1B3C5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Onboard system performs likelihood mapping or point-source localization and transmits to ground.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1B3C53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</a:endParaRPr>
          </a:p>
        </p:txBody>
      </p:sp>
      <p:sp>
        <p:nvSpPr>
          <p:cNvPr id="257" name="TextBox 256">
            <a:extLst>
              <a:ext uri="{FF2B5EF4-FFF2-40B4-BE49-F238E27FC236}">
                <a16:creationId xmlns:a16="http://schemas.microsoft.com/office/drawing/2014/main" id="{D9482F53-A2C2-45FF-095B-F597BE825FC6}"/>
              </a:ext>
            </a:extLst>
          </p:cNvPr>
          <p:cNvSpPr txBox="1"/>
          <p:nvPr/>
        </p:nvSpPr>
        <p:spPr>
          <a:xfrm>
            <a:off x="352088" y="5177694"/>
            <a:ext cx="5077444" cy="1121985"/>
          </a:xfrm>
          <a:prstGeom prst="rect">
            <a:avLst/>
          </a:prstGeom>
          <a:noFill/>
          <a:ln>
            <a:noFill/>
          </a:ln>
        </p:spPr>
        <p:txBody>
          <a:bodyPr wrap="square" lIns="74815" tIns="37407" rIns="74815" bIns="37407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B3C5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(d) Automated Optical Search: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B3C5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 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1B3C5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Robotic telescopes execute follow-up observations autonomously.</a:t>
            </a:r>
          </a:p>
        </p:txBody>
      </p:sp>
      <p:sp>
        <p:nvSpPr>
          <p:cNvPr id="258" name="TextBox 257">
            <a:extLst>
              <a:ext uri="{FF2B5EF4-FFF2-40B4-BE49-F238E27FC236}">
                <a16:creationId xmlns:a16="http://schemas.microsoft.com/office/drawing/2014/main" id="{911C028A-CD81-3558-30FE-5EE39864BE23}"/>
              </a:ext>
            </a:extLst>
          </p:cNvPr>
          <p:cNvSpPr txBox="1"/>
          <p:nvPr/>
        </p:nvSpPr>
        <p:spPr>
          <a:xfrm>
            <a:off x="352088" y="3805546"/>
            <a:ext cx="4124946" cy="1121985"/>
          </a:xfrm>
          <a:prstGeom prst="rect">
            <a:avLst/>
          </a:prstGeom>
          <a:noFill/>
          <a:ln>
            <a:noFill/>
          </a:ln>
        </p:spPr>
        <p:txBody>
          <a:bodyPr wrap="square" lIns="74815" tIns="37407" rIns="74815" bIns="37407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B3C5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(c) Schedule Observations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1B3C5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Promptly generate a deadline-aware search plan.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1B3C53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0CD9FC9-B210-D34E-D1B6-E95F1C18FDD4}"/>
              </a:ext>
            </a:extLst>
          </p:cNvPr>
          <p:cNvSpPr txBox="1"/>
          <p:nvPr/>
        </p:nvSpPr>
        <p:spPr>
          <a:xfrm>
            <a:off x="5593767" y="2951946"/>
            <a:ext cx="56315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/>
                </a:solidFill>
              </a:rPr>
              <a:t>Estimated exposure time calculations may require spectral fit!</a:t>
            </a: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F2D56612-B6C9-A86F-C824-05CE7C858F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91589" y="6516158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51DD5922-B374-4C29-B160-3B2A2AD243A0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5003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7E6E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3" presetClass="emph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2000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7E6E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" presetID="3" presetClass="emph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7E6E6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5" grpId="0"/>
      <p:bldP spid="256" grpId="0"/>
      <p:bldP spid="257" grpId="0"/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E78263-ADBA-7FC2-8BE5-A49C46B889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C400BC-C5DA-2D39-3448-43E03DD2B3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Takeaway and Pitch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CB2AAC-5132-572E-9E96-7FE53AAB78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840" y="1584960"/>
            <a:ext cx="6731000" cy="4523532"/>
          </a:xfrm>
        </p:spPr>
        <p:txBody>
          <a:bodyPr>
            <a:normAutofit fontScale="92500"/>
          </a:bodyPr>
          <a:lstStyle/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en-US" dirty="0"/>
              <a:t>ADAPT and APT will benefit from the amazing work of the COSI team (analysis pipeline, GRB trigger, etc.)</a:t>
            </a:r>
          </a:p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en-US" dirty="0"/>
              <a:t>We’ve successfully accelerated some analysis code.</a:t>
            </a:r>
          </a:p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en-US" dirty="0"/>
              <a:t>Next steps: </a:t>
            </a:r>
            <a:r>
              <a:rPr lang="en-US" dirty="0" err="1"/>
              <a:t>unbinned</a:t>
            </a:r>
            <a:r>
              <a:rPr lang="en-US" dirty="0"/>
              <a:t> instrument response.</a:t>
            </a:r>
          </a:p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en-US" dirty="0"/>
              <a:t>ADAPT to run COSI’s likelihood mapping and spectral fitting in real time.</a:t>
            </a:r>
          </a:p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en-US" dirty="0"/>
              <a:t>Can we think about running these on COSI?</a:t>
            </a:r>
          </a:p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en-US" dirty="0"/>
              <a:t>Or on BTO? (Science Goal 1: Monitor transient events, e.g., GRB, magnetars, TGF)</a:t>
            </a:r>
          </a:p>
        </p:txBody>
      </p:sp>
      <p:pic>
        <p:nvPicPr>
          <p:cNvPr id="4" name="Picture 3" descr="A globe with white text&#10;&#10;AI-generated content may be incorrect.">
            <a:extLst>
              <a:ext uri="{FF2B5EF4-FFF2-40B4-BE49-F238E27FC236}">
                <a16:creationId xmlns:a16="http://schemas.microsoft.com/office/drawing/2014/main" id="{6F0CD234-453E-CA88-D1CC-9C92A6B231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8097" y="951545"/>
            <a:ext cx="2638285" cy="178274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ED8DB82-F8E3-8BD6-6247-BF14220B72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8640" y="110774"/>
            <a:ext cx="2623520" cy="2623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3FE9DB6-A894-E3E9-C45B-D9D417DA7B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2912" y="3191508"/>
            <a:ext cx="5371455" cy="2815384"/>
          </a:xfrm>
          <a:prstGeom prst="rect">
            <a:avLst/>
          </a:prstGeom>
        </p:spPr>
      </p:pic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4F20F92A-F379-1E44-6AE1-50DAF8FC19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91589" y="6516158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51DD5922-B374-4C29-B160-3B2A2AD243A0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9939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6A9D1D3-C243-7399-1872-E0362653DD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atellite in space with solar panels&#10;&#10;AI-generated content may be incorrect.">
            <a:extLst>
              <a:ext uri="{FF2B5EF4-FFF2-40B4-BE49-F238E27FC236}">
                <a16:creationId xmlns:a16="http://schemas.microsoft.com/office/drawing/2014/main" id="{E1A34179-8222-C60A-ABCC-DA74BC6025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9884" y="1340644"/>
            <a:ext cx="4867275" cy="36504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9A837CC-67A5-B45A-8B5F-B307206E04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384" y="1340644"/>
            <a:ext cx="3942736" cy="3942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5617629-97EE-A61F-3113-101A3E384E3A}"/>
              </a:ext>
            </a:extLst>
          </p:cNvPr>
          <p:cNvSpPr txBox="1"/>
          <p:nvPr/>
        </p:nvSpPr>
        <p:spPr>
          <a:xfrm>
            <a:off x="1609725" y="743623"/>
            <a:ext cx="37528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The Compton Spectrometer and Imager (COSI)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F3AB651-F90B-0A69-E798-5DD0A721C53C}"/>
              </a:ext>
            </a:extLst>
          </p:cNvPr>
          <p:cNvSpPr txBox="1"/>
          <p:nvPr/>
        </p:nvSpPr>
        <p:spPr>
          <a:xfrm>
            <a:off x="6829428" y="744296"/>
            <a:ext cx="45481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The Advanced Particle-astrophysics Telescope (APT)</a:t>
            </a:r>
          </a:p>
        </p:txBody>
      </p:sp>
      <p:pic>
        <p:nvPicPr>
          <p:cNvPr id="9" name="Picture 8" descr="A black car parked on a snowy surface&#10;&#10;AI-generated content may be incorrect.">
            <a:extLst>
              <a:ext uri="{FF2B5EF4-FFF2-40B4-BE49-F238E27FC236}">
                <a16:creationId xmlns:a16="http://schemas.microsoft.com/office/drawing/2014/main" id="{8D1C00B4-088C-EA83-B97F-5D6CE31E1BD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7283" t="28712" r="7981" b="22018"/>
          <a:stretch>
            <a:fillRect/>
          </a:stretch>
        </p:blipFill>
        <p:spPr>
          <a:xfrm>
            <a:off x="574265" y="3165872"/>
            <a:ext cx="5139237" cy="1680890"/>
          </a:xfrm>
          <a:prstGeom prst="rect">
            <a:avLst/>
          </a:prstGeom>
        </p:spPr>
      </p:pic>
      <p:pic>
        <p:nvPicPr>
          <p:cNvPr id="13" name="Picture 12" descr="A yellow dump truck with a black roof&#10;&#10;AI-generated content may be incorrect.">
            <a:extLst>
              <a:ext uri="{FF2B5EF4-FFF2-40B4-BE49-F238E27FC236}">
                <a16:creationId xmlns:a16="http://schemas.microsoft.com/office/drawing/2014/main" id="{8EC14713-EA80-BABF-4EB5-497B07752D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17819" y="2018209"/>
            <a:ext cx="3771404" cy="2828553"/>
          </a:xfrm>
          <a:prstGeom prst="rect">
            <a:avLst/>
          </a:prstGeom>
        </p:spPr>
      </p:pic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76418446-4291-E3FA-9906-B9B87A0741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91589" y="6516158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51DD5922-B374-4C29-B160-3B2A2AD243A0}" type="slidenum">
              <a:rPr lang="en-US" smtClean="0">
                <a:solidFill>
                  <a:schemeClr val="bg1"/>
                </a:solidFill>
              </a:rPr>
              <a:pPr/>
              <a:t>2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8348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58CA9E1-5659-6E75-E6B5-0452438800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BCCEC8B4-0CBA-FFFE-DCD0-9F1F66FB6F1F}"/>
              </a:ext>
            </a:extLst>
          </p:cNvPr>
          <p:cNvGrpSpPr/>
          <p:nvPr/>
        </p:nvGrpSpPr>
        <p:grpSpPr>
          <a:xfrm>
            <a:off x="3581706" y="279398"/>
            <a:ext cx="5729485" cy="5958545"/>
            <a:chOff x="2511545" y="1076274"/>
            <a:chExt cx="3034882" cy="3156214"/>
          </a:xfrm>
        </p:grpSpPr>
        <p:pic>
          <p:nvPicPr>
            <p:cNvPr id="16" name="Picture 15" descr="A white outline of a map&#10;&#10;AI-generated content may be incorrect.">
              <a:extLst>
                <a:ext uri="{FF2B5EF4-FFF2-40B4-BE49-F238E27FC236}">
                  <a16:creationId xmlns:a16="http://schemas.microsoft.com/office/drawing/2014/main" id="{5F779785-9983-D4AA-110C-D7E51C15DDC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1545" y="2795538"/>
              <a:ext cx="3021765" cy="1436950"/>
            </a:xfrm>
            <a:prstGeom prst="rect">
              <a:avLst/>
            </a:prstGeom>
          </p:spPr>
        </p:pic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0AC03B19-A3E7-C17E-356C-DE650EE23E53}"/>
                </a:ext>
              </a:extLst>
            </p:cNvPr>
            <p:cNvGrpSpPr/>
            <p:nvPr/>
          </p:nvGrpSpPr>
          <p:grpSpPr>
            <a:xfrm>
              <a:off x="3267101" y="1076274"/>
              <a:ext cx="2279326" cy="2731511"/>
              <a:chOff x="1134792" y="1051307"/>
              <a:chExt cx="4684761" cy="5614148"/>
            </a:xfrm>
          </p:grpSpPr>
          <p:pic>
            <p:nvPicPr>
              <p:cNvPr id="18" name="Picture 17" descr="A white object with blue panels and green wires&#10;&#10;AI-generated content may be incorrect.">
                <a:extLst>
                  <a:ext uri="{FF2B5EF4-FFF2-40B4-BE49-F238E27FC236}">
                    <a16:creationId xmlns:a16="http://schemas.microsoft.com/office/drawing/2014/main" id="{A621B1D1-1524-DAF1-49D5-8D32433C56E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28952" y="3312086"/>
                <a:ext cx="2351342" cy="3353369"/>
              </a:xfrm>
              <a:prstGeom prst="rect">
                <a:avLst/>
              </a:prstGeom>
            </p:spPr>
          </p:pic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81EDCBCF-3CE8-F9AA-DB2D-38A38653A613}"/>
                  </a:ext>
                </a:extLst>
              </p:cNvPr>
              <p:cNvSpPr/>
              <p:nvPr/>
            </p:nvSpPr>
            <p:spPr>
              <a:xfrm>
                <a:off x="1134792" y="1051307"/>
                <a:ext cx="4684761" cy="2370889"/>
              </a:xfrm>
              <a:prstGeom prst="ellipse">
                <a:avLst/>
              </a:prstGeom>
              <a:gradFill flip="none" rotWithShape="1">
                <a:gsLst>
                  <a:gs pos="0">
                    <a:srgbClr val="0F9ED5">
                      <a:lumMod val="40000"/>
                      <a:lumOff val="60000"/>
                    </a:srgbClr>
                  </a:gs>
                  <a:gs pos="46000">
                    <a:srgbClr val="0F9ED5">
                      <a:lumMod val="95000"/>
                      <a:lumOff val="5000"/>
                    </a:srgbClr>
                  </a:gs>
                  <a:gs pos="100000">
                    <a:srgbClr val="0F9ED5">
                      <a:lumMod val="60000"/>
                    </a:srgbClr>
                  </a:gs>
                </a:gsLst>
                <a:path path="circle">
                  <a:fillToRect l="50000" t="130000" r="50000" b="-30000"/>
                </a:path>
                <a:tileRect/>
              </a:gradFill>
              <a:ln w="19050" cap="flat" cmpd="sng" algn="ctr">
                <a:solidFill>
                  <a:srgbClr val="156082">
                    <a:shade val="1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A53C0E2B-3010-D4F1-F5BA-2B028447BE87}"/>
              </a:ext>
            </a:extLst>
          </p:cNvPr>
          <p:cNvSpPr txBox="1"/>
          <p:nvPr/>
        </p:nvSpPr>
        <p:spPr>
          <a:xfrm>
            <a:off x="5329204" y="952764"/>
            <a:ext cx="36608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2400" b="1" dirty="0">
                <a:solidFill>
                  <a:prstClr val="white"/>
                </a:solidFill>
                <a:latin typeface="Aptos" panose="02110004020202020204"/>
              </a:rPr>
              <a:t>1.1M m</a:t>
            </a:r>
            <a:r>
              <a:rPr lang="en-US" sz="2400" b="1" baseline="30000" dirty="0">
                <a:solidFill>
                  <a:prstClr val="white"/>
                </a:solidFill>
                <a:latin typeface="Aptos" panose="02110004020202020204"/>
              </a:rPr>
              <a:t>3</a:t>
            </a:r>
            <a:r>
              <a:rPr lang="en-US" sz="2400" b="1" dirty="0">
                <a:solidFill>
                  <a:prstClr val="white"/>
                </a:solidFill>
                <a:latin typeface="Aptos" panose="02110004020202020204"/>
              </a:rPr>
              <a:t> zero-pressure high-altitude balloon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2888078-58DB-20A9-AC23-793C02678ADC}"/>
              </a:ext>
            </a:extLst>
          </p:cNvPr>
          <p:cNvSpPr txBox="1"/>
          <p:nvPr/>
        </p:nvSpPr>
        <p:spPr>
          <a:xfrm>
            <a:off x="1020549" y="2355989"/>
            <a:ext cx="36705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prstClr val="white"/>
                </a:solidFill>
                <a:latin typeface="Calibri\"/>
              </a:rPr>
              <a:t>The Antarctic Demonstrator for APT (ADAPT)</a:t>
            </a:r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5485796B-91BC-4A21-8FE3-5F245E5B50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91589" y="6516158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51DD5922-B374-4C29-B160-3B2A2AD243A0}" type="slidenum">
              <a:rPr lang="en-US" smtClean="0">
                <a:solidFill>
                  <a:schemeClr val="bg1"/>
                </a:solidFill>
              </a:rPr>
              <a:pPr/>
              <a:t>3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68163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diagram of a stack of panels&#10;&#10;Description automatically generated">
            <a:extLst>
              <a:ext uri="{FF2B5EF4-FFF2-40B4-BE49-F238E27FC236}">
                <a16:creationId xmlns:a16="http://schemas.microsoft.com/office/drawing/2014/main" id="{739BF408-8200-9E6A-DF59-F7A703D2E0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5945" y="127768"/>
            <a:ext cx="9300109" cy="6134637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3CF5CED-837D-A6AF-16AD-D011C2C9D0EC}"/>
              </a:ext>
            </a:extLst>
          </p:cNvPr>
          <p:cNvCxnSpPr/>
          <p:nvPr/>
        </p:nvCxnSpPr>
        <p:spPr>
          <a:xfrm>
            <a:off x="2952750" y="1566580"/>
            <a:ext cx="3143249" cy="561975"/>
          </a:xfrm>
          <a:prstGeom prst="line">
            <a:avLst/>
          </a:prstGeom>
          <a:ln w="38100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C3054BA-4E7B-B8EF-979B-25F8F71A983A}"/>
              </a:ext>
            </a:extLst>
          </p:cNvPr>
          <p:cNvCxnSpPr>
            <a:cxnSpLocks/>
          </p:cNvCxnSpPr>
          <p:nvPr/>
        </p:nvCxnSpPr>
        <p:spPr>
          <a:xfrm flipV="1">
            <a:off x="6031179" y="1061755"/>
            <a:ext cx="1703121" cy="1066800"/>
          </a:xfrm>
          <a:prstGeom prst="line">
            <a:avLst/>
          </a:prstGeom>
          <a:ln w="38100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7E105FE-3933-8465-C58E-93979AF9EE96}"/>
              </a:ext>
            </a:extLst>
          </p:cNvPr>
          <p:cNvCxnSpPr>
            <a:cxnSpLocks/>
          </p:cNvCxnSpPr>
          <p:nvPr/>
        </p:nvCxnSpPr>
        <p:spPr>
          <a:xfrm>
            <a:off x="4676775" y="528355"/>
            <a:ext cx="3057525" cy="533400"/>
          </a:xfrm>
          <a:prstGeom prst="line">
            <a:avLst/>
          </a:prstGeom>
          <a:ln w="38100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2017C1E-4157-D4D0-CDE9-18F60ABE478D}"/>
              </a:ext>
            </a:extLst>
          </p:cNvPr>
          <p:cNvCxnSpPr>
            <a:cxnSpLocks/>
          </p:cNvCxnSpPr>
          <p:nvPr/>
        </p:nvCxnSpPr>
        <p:spPr>
          <a:xfrm flipV="1">
            <a:off x="2952750" y="499780"/>
            <a:ext cx="1703121" cy="1066800"/>
          </a:xfrm>
          <a:prstGeom prst="line">
            <a:avLst/>
          </a:prstGeom>
          <a:ln w="38100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0F5E713-EC1C-947C-756C-B1853711B974}"/>
              </a:ext>
            </a:extLst>
          </p:cNvPr>
          <p:cNvCxnSpPr>
            <a:cxnSpLocks/>
          </p:cNvCxnSpPr>
          <p:nvPr/>
        </p:nvCxnSpPr>
        <p:spPr>
          <a:xfrm flipV="1">
            <a:off x="1611706" y="580743"/>
            <a:ext cx="1839420" cy="1195387"/>
          </a:xfrm>
          <a:prstGeom prst="line">
            <a:avLst/>
          </a:prstGeom>
          <a:ln w="38100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77A69E4-2E6C-4B9C-DC4F-93B7C0A16DB3}"/>
              </a:ext>
            </a:extLst>
          </p:cNvPr>
          <p:cNvCxnSpPr>
            <a:cxnSpLocks/>
          </p:cNvCxnSpPr>
          <p:nvPr/>
        </p:nvCxnSpPr>
        <p:spPr>
          <a:xfrm flipV="1">
            <a:off x="2257889" y="747430"/>
            <a:ext cx="1473130" cy="904875"/>
          </a:xfrm>
          <a:prstGeom prst="line">
            <a:avLst/>
          </a:prstGeom>
          <a:ln w="38100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33C6E6BB-2FE2-43F9-345A-2DA8E100354B}"/>
              </a:ext>
            </a:extLst>
          </p:cNvPr>
          <p:cNvCxnSpPr>
            <a:cxnSpLocks/>
          </p:cNvCxnSpPr>
          <p:nvPr/>
        </p:nvCxnSpPr>
        <p:spPr>
          <a:xfrm flipV="1">
            <a:off x="1611706" y="1690405"/>
            <a:ext cx="0" cy="495837"/>
          </a:xfrm>
          <a:prstGeom prst="line">
            <a:avLst/>
          </a:prstGeom>
          <a:ln w="38100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F5C4345-05E3-B646-137C-8EA3DDF7479A}"/>
              </a:ext>
            </a:extLst>
          </p:cNvPr>
          <p:cNvCxnSpPr>
            <a:cxnSpLocks/>
          </p:cNvCxnSpPr>
          <p:nvPr/>
        </p:nvCxnSpPr>
        <p:spPr>
          <a:xfrm flipV="1">
            <a:off x="1627974" y="2062417"/>
            <a:ext cx="861950" cy="204250"/>
          </a:xfrm>
          <a:prstGeom prst="line">
            <a:avLst/>
          </a:prstGeom>
          <a:ln w="38100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BFEA8E3F-C638-758A-8956-FA89336A0E99}"/>
              </a:ext>
            </a:extLst>
          </p:cNvPr>
          <p:cNvCxnSpPr>
            <a:cxnSpLocks/>
          </p:cNvCxnSpPr>
          <p:nvPr/>
        </p:nvCxnSpPr>
        <p:spPr>
          <a:xfrm flipV="1">
            <a:off x="2490724" y="1776130"/>
            <a:ext cx="488284" cy="286287"/>
          </a:xfrm>
          <a:prstGeom prst="line">
            <a:avLst/>
          </a:prstGeom>
          <a:ln w="38100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15DC9096-DE58-1AEC-31A8-691739C8C732}"/>
              </a:ext>
            </a:extLst>
          </p:cNvPr>
          <p:cNvCxnSpPr>
            <a:cxnSpLocks/>
          </p:cNvCxnSpPr>
          <p:nvPr/>
        </p:nvCxnSpPr>
        <p:spPr>
          <a:xfrm>
            <a:off x="2257888" y="1647811"/>
            <a:ext cx="721120" cy="128319"/>
          </a:xfrm>
          <a:prstGeom prst="line">
            <a:avLst/>
          </a:prstGeom>
          <a:ln w="38100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357BAFF2-F619-D63E-A804-A1077A656C51}"/>
              </a:ext>
            </a:extLst>
          </p:cNvPr>
          <p:cNvCxnSpPr>
            <a:cxnSpLocks/>
          </p:cNvCxnSpPr>
          <p:nvPr/>
        </p:nvCxnSpPr>
        <p:spPr>
          <a:xfrm flipH="1" flipV="1">
            <a:off x="3389046" y="582990"/>
            <a:ext cx="309563" cy="150421"/>
          </a:xfrm>
          <a:prstGeom prst="line">
            <a:avLst/>
          </a:prstGeom>
          <a:ln w="38100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DE85DCDD-4E67-5DF0-1A80-1EE8BF15AA9D}"/>
              </a:ext>
            </a:extLst>
          </p:cNvPr>
          <p:cNvCxnSpPr>
            <a:cxnSpLocks/>
          </p:cNvCxnSpPr>
          <p:nvPr/>
        </p:nvCxnSpPr>
        <p:spPr>
          <a:xfrm>
            <a:off x="2046401" y="2192848"/>
            <a:ext cx="3521952" cy="621507"/>
          </a:xfrm>
          <a:prstGeom prst="line">
            <a:avLst/>
          </a:prstGeom>
          <a:ln w="38100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940D38E9-F1C2-2053-10FA-D3E6B87E0C85}"/>
              </a:ext>
            </a:extLst>
          </p:cNvPr>
          <p:cNvCxnSpPr>
            <a:cxnSpLocks/>
          </p:cNvCxnSpPr>
          <p:nvPr/>
        </p:nvCxnSpPr>
        <p:spPr>
          <a:xfrm flipV="1">
            <a:off x="5568353" y="2814355"/>
            <a:ext cx="0" cy="594121"/>
          </a:xfrm>
          <a:prstGeom prst="line">
            <a:avLst/>
          </a:prstGeom>
          <a:ln w="38100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67785D15-0D44-9330-A153-EF5B46B75DFF}"/>
              </a:ext>
            </a:extLst>
          </p:cNvPr>
          <p:cNvCxnSpPr>
            <a:cxnSpLocks/>
          </p:cNvCxnSpPr>
          <p:nvPr/>
        </p:nvCxnSpPr>
        <p:spPr>
          <a:xfrm>
            <a:off x="2043334" y="2768516"/>
            <a:ext cx="3521952" cy="621507"/>
          </a:xfrm>
          <a:prstGeom prst="line">
            <a:avLst/>
          </a:prstGeom>
          <a:ln w="38100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A70E30FD-EEDB-D68C-4E77-08E0D33C32E2}"/>
              </a:ext>
            </a:extLst>
          </p:cNvPr>
          <p:cNvCxnSpPr>
            <a:cxnSpLocks/>
          </p:cNvCxnSpPr>
          <p:nvPr/>
        </p:nvCxnSpPr>
        <p:spPr>
          <a:xfrm flipV="1">
            <a:off x="2030037" y="2164542"/>
            <a:ext cx="0" cy="594121"/>
          </a:xfrm>
          <a:prstGeom prst="line">
            <a:avLst/>
          </a:prstGeom>
          <a:ln w="38100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D76CC515-0780-E3FE-A2E4-A50D6D2D90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91589" y="6516158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51DD5922-B374-4C29-B160-3B2A2AD243A0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3138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500"/>
                            </p:stCondLst>
                            <p:childTnLst>
                              <p:par>
                                <p:cTn id="5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0"/>
                            </p:stCondLst>
                            <p:childTnLst>
                              <p:par>
                                <p:cTn id="5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500"/>
                            </p:stCondLst>
                            <p:childTnLst>
                              <p:par>
                                <p:cTn id="5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500"/>
                            </p:stCondLst>
                            <p:childTnLst>
                              <p:par>
                                <p:cTn id="7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4C3C9D-F559-6F4B-7DE5-0B59177EC0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diagram of a stack of panels&#10;&#10;Description automatically generated">
            <a:extLst>
              <a:ext uri="{FF2B5EF4-FFF2-40B4-BE49-F238E27FC236}">
                <a16:creationId xmlns:a16="http://schemas.microsoft.com/office/drawing/2014/main" id="{A94E798A-2C22-491E-356F-89E0D2A635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5945" y="127768"/>
            <a:ext cx="9300109" cy="6134637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766CB77-8363-A895-03B9-FAE368602903}"/>
              </a:ext>
            </a:extLst>
          </p:cNvPr>
          <p:cNvCxnSpPr>
            <a:cxnSpLocks/>
          </p:cNvCxnSpPr>
          <p:nvPr/>
        </p:nvCxnSpPr>
        <p:spPr>
          <a:xfrm>
            <a:off x="2466975" y="2052355"/>
            <a:ext cx="3809999" cy="647700"/>
          </a:xfrm>
          <a:prstGeom prst="line">
            <a:avLst/>
          </a:prstGeom>
          <a:ln w="38100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FA749A2-68CA-B62E-BCAD-0956EBFB576A}"/>
              </a:ext>
            </a:extLst>
          </p:cNvPr>
          <p:cNvCxnSpPr>
            <a:cxnSpLocks/>
          </p:cNvCxnSpPr>
          <p:nvPr/>
        </p:nvCxnSpPr>
        <p:spPr>
          <a:xfrm flipV="1">
            <a:off x="6212154" y="1547530"/>
            <a:ext cx="1845996" cy="1152525"/>
          </a:xfrm>
          <a:prstGeom prst="line">
            <a:avLst/>
          </a:prstGeom>
          <a:ln w="38100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DEA97C6-F913-656A-0C15-C8D7D0935FF2}"/>
              </a:ext>
            </a:extLst>
          </p:cNvPr>
          <p:cNvCxnSpPr>
            <a:cxnSpLocks/>
          </p:cNvCxnSpPr>
          <p:nvPr/>
        </p:nvCxnSpPr>
        <p:spPr>
          <a:xfrm>
            <a:off x="7648575" y="1461805"/>
            <a:ext cx="409575" cy="85725"/>
          </a:xfrm>
          <a:prstGeom prst="line">
            <a:avLst/>
          </a:prstGeom>
          <a:ln w="38100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0AFD2A8-556A-3F11-0F21-B169E53E7F38}"/>
              </a:ext>
            </a:extLst>
          </p:cNvPr>
          <p:cNvCxnSpPr>
            <a:cxnSpLocks/>
          </p:cNvCxnSpPr>
          <p:nvPr/>
        </p:nvCxnSpPr>
        <p:spPr>
          <a:xfrm flipV="1">
            <a:off x="2489860" y="1747555"/>
            <a:ext cx="558140" cy="290512"/>
          </a:xfrm>
          <a:prstGeom prst="line">
            <a:avLst/>
          </a:prstGeom>
          <a:ln w="38100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05BC682-55A1-0950-0BD0-1A7F4EAA4C9C}"/>
              </a:ext>
            </a:extLst>
          </p:cNvPr>
          <p:cNvCxnSpPr>
            <a:cxnSpLocks/>
          </p:cNvCxnSpPr>
          <p:nvPr/>
        </p:nvCxnSpPr>
        <p:spPr>
          <a:xfrm>
            <a:off x="7667625" y="1433230"/>
            <a:ext cx="571500" cy="114300"/>
          </a:xfrm>
          <a:prstGeom prst="line">
            <a:avLst/>
          </a:prstGeom>
          <a:ln w="38100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FAEB362-2DA9-4A00-3AE3-C300BEE67CA7}"/>
              </a:ext>
            </a:extLst>
          </p:cNvPr>
          <p:cNvCxnSpPr>
            <a:cxnSpLocks/>
          </p:cNvCxnSpPr>
          <p:nvPr/>
        </p:nvCxnSpPr>
        <p:spPr>
          <a:xfrm flipV="1">
            <a:off x="8753475" y="1014130"/>
            <a:ext cx="0" cy="342900"/>
          </a:xfrm>
          <a:prstGeom prst="line">
            <a:avLst/>
          </a:prstGeom>
          <a:ln w="38100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6AD1BE5-CBA8-9080-A453-BB232D94DB95}"/>
              </a:ext>
            </a:extLst>
          </p:cNvPr>
          <p:cNvCxnSpPr>
            <a:cxnSpLocks/>
          </p:cNvCxnSpPr>
          <p:nvPr/>
        </p:nvCxnSpPr>
        <p:spPr>
          <a:xfrm>
            <a:off x="8355279" y="914118"/>
            <a:ext cx="398196" cy="80962"/>
          </a:xfrm>
          <a:prstGeom prst="line">
            <a:avLst/>
          </a:prstGeom>
          <a:ln w="38100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8913CF9-56DD-3BB3-9B63-98C407EF3ABE}"/>
              </a:ext>
            </a:extLst>
          </p:cNvPr>
          <p:cNvCxnSpPr>
            <a:cxnSpLocks/>
          </p:cNvCxnSpPr>
          <p:nvPr/>
        </p:nvCxnSpPr>
        <p:spPr>
          <a:xfrm flipV="1">
            <a:off x="7667625" y="928405"/>
            <a:ext cx="687654" cy="504825"/>
          </a:xfrm>
          <a:prstGeom prst="line">
            <a:avLst/>
          </a:prstGeom>
          <a:ln w="38100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54C6F75-DA49-7947-3726-A3E4A789BF48}"/>
              </a:ext>
            </a:extLst>
          </p:cNvPr>
          <p:cNvCxnSpPr>
            <a:cxnSpLocks/>
          </p:cNvCxnSpPr>
          <p:nvPr/>
        </p:nvCxnSpPr>
        <p:spPr>
          <a:xfrm flipV="1">
            <a:off x="8239125" y="1357030"/>
            <a:ext cx="514350" cy="190500"/>
          </a:xfrm>
          <a:prstGeom prst="line">
            <a:avLst/>
          </a:prstGeom>
          <a:ln w="38100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1ED59D31-4484-030F-B6FD-8FD9C34D661D}"/>
              </a:ext>
            </a:extLst>
          </p:cNvPr>
          <p:cNvCxnSpPr>
            <a:cxnSpLocks/>
          </p:cNvCxnSpPr>
          <p:nvPr/>
        </p:nvCxnSpPr>
        <p:spPr>
          <a:xfrm>
            <a:off x="6391275" y="2842930"/>
            <a:ext cx="1061109" cy="266700"/>
          </a:xfrm>
          <a:prstGeom prst="line">
            <a:avLst/>
          </a:prstGeom>
          <a:ln w="38100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681FB365-BEA6-C8D6-5F27-356EA9E8852E}"/>
              </a:ext>
            </a:extLst>
          </p:cNvPr>
          <p:cNvCxnSpPr>
            <a:cxnSpLocks/>
          </p:cNvCxnSpPr>
          <p:nvPr/>
        </p:nvCxnSpPr>
        <p:spPr>
          <a:xfrm flipV="1">
            <a:off x="7387564" y="1947580"/>
            <a:ext cx="1882115" cy="1162050"/>
          </a:xfrm>
          <a:prstGeom prst="line">
            <a:avLst/>
          </a:prstGeom>
          <a:ln w="38100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3E2CEC56-A72D-CA4B-8D04-F7254B973D77}"/>
              </a:ext>
            </a:extLst>
          </p:cNvPr>
          <p:cNvCxnSpPr>
            <a:cxnSpLocks/>
          </p:cNvCxnSpPr>
          <p:nvPr/>
        </p:nvCxnSpPr>
        <p:spPr>
          <a:xfrm>
            <a:off x="9269679" y="1571074"/>
            <a:ext cx="0" cy="376506"/>
          </a:xfrm>
          <a:prstGeom prst="line">
            <a:avLst/>
          </a:prstGeom>
          <a:ln w="38100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D27E8CCB-670E-A490-E133-0F0FD605BC7D}"/>
              </a:ext>
            </a:extLst>
          </p:cNvPr>
          <p:cNvCxnSpPr>
            <a:cxnSpLocks/>
          </p:cNvCxnSpPr>
          <p:nvPr/>
        </p:nvCxnSpPr>
        <p:spPr>
          <a:xfrm flipV="1">
            <a:off x="8915400" y="1547530"/>
            <a:ext cx="318160" cy="200025"/>
          </a:xfrm>
          <a:prstGeom prst="line">
            <a:avLst/>
          </a:prstGeom>
          <a:ln w="38100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330622B3-DBB2-DAC8-939C-A96DA292DB8F}"/>
              </a:ext>
            </a:extLst>
          </p:cNvPr>
          <p:cNvCxnSpPr>
            <a:cxnSpLocks/>
          </p:cNvCxnSpPr>
          <p:nvPr/>
        </p:nvCxnSpPr>
        <p:spPr>
          <a:xfrm>
            <a:off x="8268133" y="1647542"/>
            <a:ext cx="611148" cy="100013"/>
          </a:xfrm>
          <a:prstGeom prst="line">
            <a:avLst/>
          </a:prstGeom>
          <a:ln w="38100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FBBFDC23-A106-4BF6-2CD8-220FC73E890E}"/>
              </a:ext>
            </a:extLst>
          </p:cNvPr>
          <p:cNvCxnSpPr>
            <a:cxnSpLocks/>
          </p:cNvCxnSpPr>
          <p:nvPr/>
        </p:nvCxnSpPr>
        <p:spPr>
          <a:xfrm flipV="1">
            <a:off x="6386017" y="1647542"/>
            <a:ext cx="1882115" cy="1162050"/>
          </a:xfrm>
          <a:prstGeom prst="line">
            <a:avLst/>
          </a:prstGeom>
          <a:ln w="38100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CDE01F8A-96C5-4D51-279D-577EA6CEC806}"/>
              </a:ext>
            </a:extLst>
          </p:cNvPr>
          <p:cNvCxnSpPr>
            <a:cxnSpLocks/>
          </p:cNvCxnSpPr>
          <p:nvPr/>
        </p:nvCxnSpPr>
        <p:spPr>
          <a:xfrm>
            <a:off x="2402155" y="5252755"/>
            <a:ext cx="3809999" cy="647700"/>
          </a:xfrm>
          <a:prstGeom prst="line">
            <a:avLst/>
          </a:prstGeom>
          <a:ln w="38100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6AB44B8F-CA88-F2E4-AC15-6547103BBA95}"/>
              </a:ext>
            </a:extLst>
          </p:cNvPr>
          <p:cNvCxnSpPr>
            <a:cxnSpLocks/>
          </p:cNvCxnSpPr>
          <p:nvPr/>
        </p:nvCxnSpPr>
        <p:spPr>
          <a:xfrm flipV="1">
            <a:off x="6147334" y="4624642"/>
            <a:ext cx="2091791" cy="1275813"/>
          </a:xfrm>
          <a:prstGeom prst="line">
            <a:avLst/>
          </a:prstGeom>
          <a:ln w="38100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025693D9-F748-44F4-081C-F91737D9F5D6}"/>
              </a:ext>
            </a:extLst>
          </p:cNvPr>
          <p:cNvCxnSpPr>
            <a:cxnSpLocks/>
          </p:cNvCxnSpPr>
          <p:nvPr/>
        </p:nvCxnSpPr>
        <p:spPr>
          <a:xfrm flipV="1">
            <a:off x="2425040" y="5109880"/>
            <a:ext cx="247045" cy="128587"/>
          </a:xfrm>
          <a:prstGeom prst="line">
            <a:avLst/>
          </a:prstGeom>
          <a:ln w="38100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BF4E4406-7E5A-2AA0-09AE-82903AB1D4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91589" y="6516158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51DD5922-B374-4C29-B160-3B2A2AD243A0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77255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500"/>
                            </p:stCondLst>
                            <p:childTnLst>
                              <p:par>
                                <p:cTn id="5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500"/>
                            </p:stCondLst>
                            <p:childTnLst>
                              <p:par>
                                <p:cTn id="6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"/>
                            </p:stCondLst>
                            <p:childTnLst>
                              <p:par>
                                <p:cTn id="7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500"/>
                            </p:stCondLst>
                            <p:childTnLst>
                              <p:par>
                                <p:cTn id="7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00"/>
                            </p:stCondLst>
                            <p:childTnLst>
                              <p:par>
                                <p:cTn id="1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500"/>
                            </p:stCondLst>
                            <p:childTnLst>
                              <p:par>
                                <p:cTn id="1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8FAB69-297B-12F3-967D-E97781AA93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diagram of a stack of panels&#10;&#10;Description automatically generated">
            <a:extLst>
              <a:ext uri="{FF2B5EF4-FFF2-40B4-BE49-F238E27FC236}">
                <a16:creationId xmlns:a16="http://schemas.microsoft.com/office/drawing/2014/main" id="{AFC6A6D4-C082-963F-E387-0B9E505239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4030" y="759599"/>
            <a:ext cx="7715971" cy="5089691"/>
          </a:xfrm>
          <a:prstGeom prst="rect">
            <a:avLst/>
          </a:prstGeom>
        </p:spPr>
      </p:pic>
      <p:pic>
        <p:nvPicPr>
          <p:cNvPr id="2" name="Picture 1" descr="A satellite in space with solar panels&#10;&#10;AI-generated content may be incorrect.">
            <a:extLst>
              <a:ext uri="{FF2B5EF4-FFF2-40B4-BE49-F238E27FC236}">
                <a16:creationId xmlns:a16="http://schemas.microsoft.com/office/drawing/2014/main" id="{A33DC39F-9BBB-D5F1-109E-3A46BE38CF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43" y="179356"/>
            <a:ext cx="3137087" cy="235281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3004672-DE89-2F39-70BE-CCFD04A91D17}"/>
              </a:ext>
            </a:extLst>
          </p:cNvPr>
          <p:cNvSpPr txBox="1"/>
          <p:nvPr/>
        </p:nvSpPr>
        <p:spPr>
          <a:xfrm>
            <a:off x="11274244" y="2455893"/>
            <a:ext cx="9266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20 ICC Layers</a:t>
            </a:r>
          </a:p>
        </p:txBody>
      </p:sp>
      <p:sp>
        <p:nvSpPr>
          <p:cNvPr id="5" name="Right Brace 4">
            <a:extLst>
              <a:ext uri="{FF2B5EF4-FFF2-40B4-BE49-F238E27FC236}">
                <a16:creationId xmlns:a16="http://schemas.microsoft.com/office/drawing/2014/main" id="{D86C4E8D-D541-0057-4273-B3C3B66FE565}"/>
              </a:ext>
            </a:extLst>
          </p:cNvPr>
          <p:cNvSpPr/>
          <p:nvPr/>
        </p:nvSpPr>
        <p:spPr>
          <a:xfrm>
            <a:off x="8255418" y="2532171"/>
            <a:ext cx="618565" cy="2133600"/>
          </a:xfrm>
          <a:prstGeom prst="rightBrace">
            <a:avLst>
              <a:gd name="adj1" fmla="val 35869"/>
              <a:gd name="adj2" fmla="val 50000"/>
            </a:avLst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C4FB04C-7C30-9CE4-7BF0-9E2478748420}"/>
              </a:ext>
            </a:extLst>
          </p:cNvPr>
          <p:cNvSpPr txBox="1"/>
          <p:nvPr/>
        </p:nvSpPr>
        <p:spPr>
          <a:xfrm>
            <a:off x="8735119" y="3275805"/>
            <a:ext cx="10655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highlight>
                  <a:srgbClr val="D7D2CB"/>
                </a:highlight>
              </a:rPr>
              <a:t>20 Hodo Layers</a:t>
            </a:r>
          </a:p>
        </p:txBody>
      </p:sp>
      <p:sp>
        <p:nvSpPr>
          <p:cNvPr id="7" name="Right Brace 6">
            <a:extLst>
              <a:ext uri="{FF2B5EF4-FFF2-40B4-BE49-F238E27FC236}">
                <a16:creationId xmlns:a16="http://schemas.microsoft.com/office/drawing/2014/main" id="{AAF13A36-BB1A-DAC9-A348-92F1D2A43D8B}"/>
              </a:ext>
            </a:extLst>
          </p:cNvPr>
          <p:cNvSpPr/>
          <p:nvPr/>
        </p:nvSpPr>
        <p:spPr>
          <a:xfrm>
            <a:off x="10847015" y="1712258"/>
            <a:ext cx="618565" cy="2133600"/>
          </a:xfrm>
          <a:prstGeom prst="rightBrace">
            <a:avLst>
              <a:gd name="adj1" fmla="val 35869"/>
              <a:gd name="adj2" fmla="val 50000"/>
            </a:avLst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AD86752-26DC-8408-7072-960C47F0D704}"/>
              </a:ext>
            </a:extLst>
          </p:cNvPr>
          <p:cNvCxnSpPr>
            <a:cxnSpLocks/>
          </p:cNvCxnSpPr>
          <p:nvPr/>
        </p:nvCxnSpPr>
        <p:spPr>
          <a:xfrm>
            <a:off x="5072063" y="2433638"/>
            <a:ext cx="604837" cy="90487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3C5ED5D5-4AEB-9C5C-1650-746A0373EA0C}"/>
              </a:ext>
            </a:extLst>
          </p:cNvPr>
          <p:cNvSpPr txBox="1"/>
          <p:nvPr/>
        </p:nvSpPr>
        <p:spPr>
          <a:xfrm rot="667630">
            <a:off x="5628562" y="2379046"/>
            <a:ext cx="6543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3 m</a:t>
            </a: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19F66A34-93AF-7E2F-4D62-8406C0F86F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91589" y="6516158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51DD5922-B374-4C29-B160-3B2A2AD243A0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02300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6262C3-310F-B93E-E654-AD87D855BD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365125"/>
            <a:ext cx="4988560" cy="1325563"/>
          </a:xfrm>
        </p:spPr>
        <p:txBody>
          <a:bodyPr>
            <a:normAutofit/>
          </a:bodyPr>
          <a:lstStyle/>
          <a:p>
            <a:pPr algn="ctr"/>
            <a:r>
              <a:rPr lang="en-US" sz="2400" dirty="0"/>
              <a:t>Acceptance/Geometry Factor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343B2CD-AFFF-7C17-4188-013C1558EB28}"/>
              </a:ext>
            </a:extLst>
          </p:cNvPr>
          <p:cNvSpPr txBox="1">
            <a:spLocks/>
          </p:cNvSpPr>
          <p:nvPr/>
        </p:nvSpPr>
        <p:spPr>
          <a:xfrm>
            <a:off x="7061200" y="365124"/>
            <a:ext cx="498856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/>
              <a:t>Effective Area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44D8928-1AFE-523F-6A3A-83F55462EC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00664"/>
            <a:ext cx="12192001" cy="4686775"/>
          </a:xfrm>
          <a:prstGeom prst="rect">
            <a:avLst/>
          </a:prstGeom>
        </p:spPr>
      </p:pic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559A5531-582F-F890-F569-81159E6B10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91589" y="6516158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51DD5922-B374-4C29-B160-3B2A2AD243A0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96909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EDA682-F87B-947E-91DC-51E04A1F27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BCB709-ACEE-76AD-BB33-AC5EDB16DF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Analysis Pipeline</a:t>
            </a:r>
          </a:p>
        </p:txBody>
      </p:sp>
      <p:pic>
        <p:nvPicPr>
          <p:cNvPr id="5" name="Picture 4" descr="A purple and green globe with lines and numbers&#10;&#10;AI-generated content may be incorrect.">
            <a:extLst>
              <a:ext uri="{FF2B5EF4-FFF2-40B4-BE49-F238E27FC236}">
                <a16:creationId xmlns:a16="http://schemas.microsoft.com/office/drawing/2014/main" id="{661AC930-B076-3978-609D-6A8B43FE98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8258" y="1366222"/>
            <a:ext cx="7855483" cy="4896925"/>
          </a:xfrm>
          <a:prstGeom prst="rect">
            <a:avLst/>
          </a:prstGeom>
        </p:spPr>
      </p:pic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A8203F7C-2B57-F024-443A-1D751A94F2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91589" y="6516158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51DD5922-B374-4C29-B160-3B2A2AD243A0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07376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BDFB75-6E64-4944-5C0B-3113FF48C8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AAF3198-FAD0-3F8C-5337-8DE77D7908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3820" y="1218619"/>
            <a:ext cx="6404359" cy="439356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3EB9794-47A6-099E-73E9-7ECFE176BA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Accelerating Offline Analysis …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AEA5388-DE16-63D0-AEC5-291A2581EFA1}"/>
              </a:ext>
            </a:extLst>
          </p:cNvPr>
          <p:cNvSpPr txBox="1"/>
          <p:nvPr/>
        </p:nvSpPr>
        <p:spPr>
          <a:xfrm>
            <a:off x="2138938" y="5661878"/>
            <a:ext cx="79141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JIT-compiled, parallelized Python implementation of Richardson-Lucy deconvolution from DC1</a:t>
            </a: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078153DD-69B3-CD1A-1F07-27CEF024A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91589" y="6516158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51DD5922-B374-4C29-B160-3B2A2AD243A0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80639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463</TotalTime>
  <Words>422</Words>
  <Application>Microsoft Office PowerPoint</Application>
  <PresentationFormat>Widescreen</PresentationFormat>
  <Paragraphs>68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Aptos</vt:lpstr>
      <vt:lpstr>Arial</vt:lpstr>
      <vt:lpstr>Calibri</vt:lpstr>
      <vt:lpstr>Calibri\</vt:lpstr>
      <vt:lpstr>Georgia</vt:lpstr>
      <vt:lpstr>Office Theme</vt:lpstr>
      <vt:lpstr>ADAPT and COSI Synergies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Acceptance/Geometry Factor</vt:lpstr>
      <vt:lpstr>Analysis Pipeline</vt:lpstr>
      <vt:lpstr>Accelerating Offline Analysis … </vt:lpstr>
      <vt:lpstr>PowerPoint Presentation</vt:lpstr>
      <vt:lpstr>Can we enable prompt follow-up observations?</vt:lpstr>
      <vt:lpstr>Compton Reconstruction and Localization</vt:lpstr>
      <vt:lpstr>Reconstruction + localization latency</vt:lpstr>
      <vt:lpstr>PowerPoint Presentation</vt:lpstr>
      <vt:lpstr>PowerPoint Presentation</vt:lpstr>
      <vt:lpstr>Can we enable prompt follow-up observations?</vt:lpstr>
      <vt:lpstr>Takeaway and Pitch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Ritchie, Jackie</dc:creator>
  <cp:lastModifiedBy>Sudvarg, Marion</cp:lastModifiedBy>
  <cp:revision>6</cp:revision>
  <dcterms:created xsi:type="dcterms:W3CDTF">2024-09-10T18:26:39Z</dcterms:created>
  <dcterms:modified xsi:type="dcterms:W3CDTF">2025-10-17T19:53:55Z</dcterms:modified>
</cp:coreProperties>
</file>